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007577109" r:id="rId2"/>
    <p:sldId id="2007577095" r:id="rId3"/>
    <p:sldId id="2007577096" r:id="rId4"/>
    <p:sldId id="2007577099" r:id="rId5"/>
    <p:sldId id="2007577107" r:id="rId6"/>
    <p:sldId id="2007577108" r:id="rId7"/>
    <p:sldId id="2007577117" r:id="rId8"/>
    <p:sldId id="2007577113" r:id="rId9"/>
    <p:sldId id="2007577114" r:id="rId10"/>
    <p:sldId id="2007577116" r:id="rId11"/>
    <p:sldId id="20075771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FA35-BCD1-48F1-95BA-4D1E1B425740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66E84-0370-4976-8FB3-7D3FF81DC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7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2022/3/11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74309BA0-EF01-5644-B075-58CF159A554C}"/>
              </a:ext>
            </a:extLst>
          </p:cNvPr>
          <p:cNvSpPr/>
          <p:nvPr/>
        </p:nvSpPr>
        <p:spPr>
          <a:xfrm>
            <a:off x="2750271" y="547776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3426606" y="436341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FE31CC-6E6F-E747-A2C0-FE91852E1FD7}"/>
              </a:ext>
            </a:extLst>
          </p:cNvPr>
          <p:cNvGrpSpPr/>
          <p:nvPr/>
        </p:nvGrpSpPr>
        <p:grpSpPr>
          <a:xfrm>
            <a:off x="1693279" y="1188642"/>
            <a:ext cx="9051636" cy="2289364"/>
            <a:chOff x="1117600" y="1587500"/>
            <a:chExt cx="9956800" cy="25183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43" name="TextBox 84">
                <a:extLst>
                  <a:ext uri="{FF2B5EF4-FFF2-40B4-BE49-F238E27FC236}">
                    <a16:creationId xmlns:a16="http://schemas.microsoft.com/office/drawing/2014/main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44" name="Rounded Rectangle 85">
                <a:extLst>
                  <a:ext uri="{FF2B5EF4-FFF2-40B4-BE49-F238E27FC236}">
                    <a16:creationId xmlns:a16="http://schemas.microsoft.com/office/drawing/2014/main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41" name="TextBox 87">
                <a:extLst>
                  <a:ext uri="{FF2B5EF4-FFF2-40B4-BE49-F238E27FC236}">
                    <a16:creationId xmlns:a16="http://schemas.microsoft.com/office/drawing/2014/main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42" name="Rounded Rectangle 88">
                <a:extLst>
                  <a:ext uri="{FF2B5EF4-FFF2-40B4-BE49-F238E27FC236}">
                    <a16:creationId xmlns:a16="http://schemas.microsoft.com/office/drawing/2014/main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39" name="TextBox 113">
                <a:extLst>
                  <a:ext uri="{FF2B5EF4-FFF2-40B4-BE49-F238E27FC236}">
                    <a16:creationId xmlns:a16="http://schemas.microsoft.com/office/drawing/2014/main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40" name="Rounded Rectangle 114">
                <a:extLst>
                  <a:ext uri="{FF2B5EF4-FFF2-40B4-BE49-F238E27FC236}">
                    <a16:creationId xmlns:a16="http://schemas.microsoft.com/office/drawing/2014/main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37" name="TextBox 116">
                <a:extLst>
                  <a:ext uri="{FF2B5EF4-FFF2-40B4-BE49-F238E27FC236}">
                    <a16:creationId xmlns:a16="http://schemas.microsoft.com/office/drawing/2014/main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38" name="Rounded Rectangle 117">
                <a:extLst>
                  <a:ext uri="{FF2B5EF4-FFF2-40B4-BE49-F238E27FC236}">
                    <a16:creationId xmlns:a16="http://schemas.microsoft.com/office/drawing/2014/main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200"/>
              </a:p>
            </p:txBody>
          </p:sp>
        </p:grpSp>
      </p:grpSp>
      <p:sp>
        <p:nvSpPr>
          <p:cNvPr id="23" name="TextBox 118">
            <a:extLst>
              <a:ext uri="{FF2B5EF4-FFF2-40B4-BE49-F238E27FC236}">
                <a16:creationId xmlns:a16="http://schemas.microsoft.com/office/drawing/2014/main" id="{64DAB828-1078-DC44-83D6-D1EDFFD3BC36}"/>
              </a:ext>
            </a:extLst>
          </p:cNvPr>
          <p:cNvSpPr txBox="1"/>
          <p:nvPr/>
        </p:nvSpPr>
        <p:spPr>
          <a:xfrm>
            <a:off x="1260839" y="3698378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4" name="TextBox 119">
            <a:extLst>
              <a:ext uri="{FF2B5EF4-FFF2-40B4-BE49-F238E27FC236}">
                <a16:creationId xmlns:a16="http://schemas.microsoft.com/office/drawing/2014/main" id="{41D0F473-7C7F-E048-BA6C-6FA1D0991A99}"/>
              </a:ext>
            </a:extLst>
          </p:cNvPr>
          <p:cNvSpPr txBox="1"/>
          <p:nvPr/>
        </p:nvSpPr>
        <p:spPr>
          <a:xfrm>
            <a:off x="1260839" y="5147615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1E76D8D-F4E6-9B4E-9F6D-3E257C8BDE94}"/>
              </a:ext>
            </a:extLst>
          </p:cNvPr>
          <p:cNvGrpSpPr/>
          <p:nvPr/>
        </p:nvGrpSpPr>
        <p:grpSpPr>
          <a:xfrm>
            <a:off x="5380878" y="3545046"/>
            <a:ext cx="3522007" cy="780975"/>
            <a:chOff x="5257781" y="3525684"/>
            <a:chExt cx="3522007" cy="78097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4E73CA3-6745-2D4E-BD3B-DA7C233BB5D6}"/>
              </a:ext>
            </a:extLst>
          </p:cNvPr>
          <p:cNvGrpSpPr/>
          <p:nvPr/>
        </p:nvGrpSpPr>
        <p:grpSpPr>
          <a:xfrm>
            <a:off x="5281315" y="4464140"/>
            <a:ext cx="2767169" cy="780975"/>
            <a:chOff x="5158218" y="4444778"/>
            <a:chExt cx="2767169" cy="78097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CAC358C-C85E-EC4C-88BC-855D145C0EAF}"/>
              </a:ext>
            </a:extLst>
          </p:cNvPr>
          <p:cNvSpPr/>
          <p:nvPr/>
        </p:nvSpPr>
        <p:spPr>
          <a:xfrm>
            <a:off x="1693279" y="5741624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18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36809D1-919F-8D4D-ACC8-B2C31E498FEB}"/>
              </a:ext>
            </a:extLst>
          </p:cNvPr>
          <p:cNvSpPr/>
          <p:nvPr/>
        </p:nvSpPr>
        <p:spPr>
          <a:xfrm>
            <a:off x="925965" y="501890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EAAFE06-6983-9846-AB0C-DE6ECF3EB7D0}"/>
              </a:ext>
            </a:extLst>
          </p:cNvPr>
          <p:cNvSpPr txBox="1"/>
          <p:nvPr/>
        </p:nvSpPr>
        <p:spPr>
          <a:xfrm>
            <a:off x="1602300" y="419927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725028"/>
            <a:ext cx="8560351" cy="2844092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622C220-C414-D44A-B9AE-EE83D8B7836D}"/>
              </a:ext>
            </a:extLst>
          </p:cNvPr>
          <p:cNvSpPr txBox="1"/>
          <p:nvPr/>
        </p:nvSpPr>
        <p:spPr>
          <a:xfrm>
            <a:off x="1266205" y="4465274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83E2F3A-19B4-9345-9971-3E11595A8FF3}"/>
              </a:ext>
            </a:extLst>
          </p:cNvPr>
          <p:cNvSpPr txBox="1"/>
          <p:nvPr/>
        </p:nvSpPr>
        <p:spPr>
          <a:xfrm>
            <a:off x="4253021" y="523242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05ED6F9D-D2FB-134E-ACA1-1944FB556E72}"/>
              </a:ext>
            </a:extLst>
          </p:cNvPr>
          <p:cNvSpPr txBox="1"/>
          <p:nvPr/>
        </p:nvSpPr>
        <p:spPr>
          <a:xfrm>
            <a:off x="4253021" y="588337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557571-038D-4E4B-BFF7-99AFEE7D2CE1}"/>
              </a:ext>
            </a:extLst>
          </p:cNvPr>
          <p:cNvCxnSpPr>
            <a:stCxn id="8" idx="2"/>
          </p:cNvCxnSpPr>
          <p:nvPr/>
        </p:nvCxnSpPr>
        <p:spPr>
          <a:xfrm flipH="1">
            <a:off x="5882475" y="4569120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BD1DA84-7D1A-ED4A-A991-03CB7809B4F9}"/>
              </a:ext>
            </a:extLst>
          </p:cNvPr>
          <p:cNvSpPr txBox="1"/>
          <p:nvPr/>
        </p:nvSpPr>
        <p:spPr>
          <a:xfrm>
            <a:off x="6260234" y="4465274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5121EA-5C67-AE44-852A-C8F4763B8091}"/>
              </a:ext>
            </a:extLst>
          </p:cNvPr>
          <p:cNvSpPr txBox="1"/>
          <p:nvPr/>
        </p:nvSpPr>
        <p:spPr>
          <a:xfrm>
            <a:off x="7635819" y="5883373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43A79-70BD-EF41-85A4-FECE4864B2A0}"/>
              </a:ext>
            </a:extLst>
          </p:cNvPr>
          <p:cNvSpPr txBox="1"/>
          <p:nvPr/>
        </p:nvSpPr>
        <p:spPr>
          <a:xfrm>
            <a:off x="8642636" y="588337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9592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53: So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sánh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các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có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3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chữ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số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10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trong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+mj-lt"/>
              </a:rPr>
              <a:t>phạm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vi 1000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11">
            <a:extLst>
              <a:ext uri="{FF2B5EF4-FFF2-40B4-BE49-F238E27FC236}">
                <a16:creationId xmlns:a16="http://schemas.microsoft.com/office/drawing/2014/main" id="{0D6D1AD6-4431-514F-988B-F81399540AED}"/>
              </a:ext>
            </a:extLst>
          </p:cNvPr>
          <p:cNvSpPr txBox="1"/>
          <p:nvPr/>
        </p:nvSpPr>
        <p:spPr>
          <a:xfrm>
            <a:off x="3769851" y="278266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237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41B81E-5FEB-FB4D-9669-FBBFB97FA169}"/>
              </a:ext>
            </a:extLst>
          </p:cNvPr>
          <p:cNvGrpSpPr/>
          <p:nvPr/>
        </p:nvGrpSpPr>
        <p:grpSpPr>
          <a:xfrm>
            <a:off x="1121943" y="524667"/>
            <a:ext cx="7630194" cy="2246097"/>
            <a:chOff x="1316879" y="984608"/>
            <a:chExt cx="7630194" cy="2246097"/>
          </a:xfrm>
        </p:grpSpPr>
        <p:sp>
          <p:nvSpPr>
            <p:cNvPr id="135" name="TextBox 402">
              <a:extLst>
                <a:ext uri="{FF2B5EF4-FFF2-40B4-BE49-F238E27FC236}">
                  <a16:creationId xmlns:a16="http://schemas.microsoft.com/office/drawing/2014/main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a) 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27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74"/>
              <a:ext cx="66448" cy="675905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5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39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2ED80CE-9008-6B47-8E4C-7C6D404847C6}"/>
              </a:ext>
            </a:extLst>
          </p:cNvPr>
          <p:cNvSpPr/>
          <p:nvPr/>
        </p:nvSpPr>
        <p:spPr>
          <a:xfrm>
            <a:off x="5781853" y="277799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233</a:t>
            </a:r>
            <a:endParaRPr lang="en-VN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42497A0-10EC-A54C-A50A-8C1FD2AEB53E}"/>
              </a:ext>
            </a:extLst>
          </p:cNvPr>
          <p:cNvSpPr/>
          <p:nvPr/>
        </p:nvSpPr>
        <p:spPr>
          <a:xfrm>
            <a:off x="5047202" y="266827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47" name="TextBox 514">
            <a:extLst>
              <a:ext uri="{FF2B5EF4-FFF2-40B4-BE49-F238E27FC236}">
                <a16:creationId xmlns:a16="http://schemas.microsoft.com/office/drawing/2014/main" id="{A5C2DAEE-FFAB-A24A-BED9-C26BE04F02D9}"/>
              </a:ext>
            </a:extLst>
          </p:cNvPr>
          <p:cNvSpPr txBox="1"/>
          <p:nvPr/>
        </p:nvSpPr>
        <p:spPr>
          <a:xfrm>
            <a:off x="9320042" y="104462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233 &lt; 237</a:t>
            </a:r>
          </a:p>
        </p:txBody>
      </p:sp>
      <p:sp>
        <p:nvSpPr>
          <p:cNvPr id="48" name="TextBox 515">
            <a:extLst>
              <a:ext uri="{FF2B5EF4-FFF2-40B4-BE49-F238E27FC236}">
                <a16:creationId xmlns:a16="http://schemas.microsoft.com/office/drawing/2014/main" id="{738B9128-EA2F-5E46-8562-8669EA7C2EF2}"/>
              </a:ext>
            </a:extLst>
          </p:cNvPr>
          <p:cNvSpPr txBox="1"/>
          <p:nvPr/>
        </p:nvSpPr>
        <p:spPr>
          <a:xfrm>
            <a:off x="3803287" y="556773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328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BF85329-3AF0-E241-94F3-B92D099EE13F}"/>
              </a:ext>
            </a:extLst>
          </p:cNvPr>
          <p:cNvSpPr/>
          <p:nvPr/>
        </p:nvSpPr>
        <p:spPr>
          <a:xfrm>
            <a:off x="5815289" y="556306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338</a:t>
            </a:r>
            <a:endParaRPr lang="en-VN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4E0C96-E6FC-7543-9DBD-5AF3C03A0B7E}"/>
              </a:ext>
            </a:extLst>
          </p:cNvPr>
          <p:cNvSpPr/>
          <p:nvPr/>
        </p:nvSpPr>
        <p:spPr>
          <a:xfrm>
            <a:off x="5080638" y="545333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&lt;</a:t>
            </a:r>
            <a:endParaRPr lang="en-VN" sz="3200" dirty="0"/>
          </a:p>
        </p:txBody>
      </p:sp>
      <p:sp>
        <p:nvSpPr>
          <p:cNvPr id="51" name="TextBox 604">
            <a:extLst>
              <a:ext uri="{FF2B5EF4-FFF2-40B4-BE49-F238E27FC236}">
                <a16:creationId xmlns:a16="http://schemas.microsoft.com/office/drawing/2014/main" id="{B39C5CB9-A20F-9540-990D-165AB0A68CBC}"/>
              </a:ext>
            </a:extLst>
          </p:cNvPr>
          <p:cNvSpPr txBox="1"/>
          <p:nvPr/>
        </p:nvSpPr>
        <p:spPr>
          <a:xfrm>
            <a:off x="9353478" y="382968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338 &gt; 328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6C5DCE1-536E-B849-8931-A16C242E759C}"/>
              </a:ext>
            </a:extLst>
          </p:cNvPr>
          <p:cNvGrpSpPr/>
          <p:nvPr/>
        </p:nvGrpSpPr>
        <p:grpSpPr>
          <a:xfrm>
            <a:off x="1117733" y="3457095"/>
            <a:ext cx="7667840" cy="2098731"/>
            <a:chOff x="727453" y="3819850"/>
            <a:chExt cx="7667840" cy="2098731"/>
          </a:xfrm>
        </p:grpSpPr>
        <p:sp>
          <p:nvSpPr>
            <p:cNvPr id="53" name="TextBox 517">
              <a:extLst>
                <a:ext uri="{FF2B5EF4-FFF2-40B4-BE49-F238E27FC236}">
                  <a16:creationId xmlns:a16="http://schemas.microsoft.com/office/drawing/2014/main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b) 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0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3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56"/>
              <a:ext cx="66448" cy="772462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39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7">
            <a:extLst>
              <a:ext uri="{FF2B5EF4-FFF2-40B4-BE49-F238E27FC236}">
                <a16:creationId xmlns:a16="http://schemas.microsoft.com/office/drawing/2014/main" id="{1B3576BB-7082-C64E-BC4F-F2B21D267AE0}"/>
              </a:ext>
            </a:extLst>
          </p:cNvPr>
          <p:cNvSpPr txBox="1"/>
          <p:nvPr/>
        </p:nvSpPr>
        <p:spPr>
          <a:xfrm>
            <a:off x="3721075" y="2812718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213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81CEE4-97FF-BB4A-8BBD-3B0BFE510E99}"/>
              </a:ext>
            </a:extLst>
          </p:cNvPr>
          <p:cNvSpPr/>
          <p:nvPr/>
        </p:nvSpPr>
        <p:spPr>
          <a:xfrm>
            <a:off x="5733077" y="2808047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/>
              <a:t>134</a:t>
            </a:r>
            <a:endParaRPr lang="en-V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6AB38C-068D-6D4F-A493-C41C3ECD732C}"/>
              </a:ext>
            </a:extLst>
          </p:cNvPr>
          <p:cNvSpPr/>
          <p:nvPr/>
        </p:nvSpPr>
        <p:spPr>
          <a:xfrm>
            <a:off x="4998426" y="2698319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5400" dirty="0">
                <a:solidFill>
                  <a:srgbClr val="FF0000"/>
                </a:solidFill>
              </a:rPr>
              <a:t>&gt;</a:t>
            </a:r>
            <a:endParaRPr lang="en-VN" sz="3200" dirty="0"/>
          </a:p>
        </p:txBody>
      </p:sp>
      <p:sp>
        <p:nvSpPr>
          <p:cNvPr id="12" name="TextBox 100">
            <a:extLst>
              <a:ext uri="{FF2B5EF4-FFF2-40B4-BE49-F238E27FC236}">
                <a16:creationId xmlns:a16="http://schemas.microsoft.com/office/drawing/2014/main" id="{4B4D5CF5-55B5-6142-ABAC-DBBA99B204E7}"/>
              </a:ext>
            </a:extLst>
          </p:cNvPr>
          <p:cNvSpPr txBox="1"/>
          <p:nvPr/>
        </p:nvSpPr>
        <p:spPr>
          <a:xfrm>
            <a:off x="9114998" y="124371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en-VN" sz="3200" dirty="0"/>
              <a:t>134 &lt; 213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6E698D-1CA9-F643-B4EA-2F6F4954CF52}"/>
              </a:ext>
            </a:extLst>
          </p:cNvPr>
          <p:cNvGrpSpPr/>
          <p:nvPr/>
        </p:nvGrpSpPr>
        <p:grpSpPr>
          <a:xfrm>
            <a:off x="1048519" y="740151"/>
            <a:ext cx="7667840" cy="2013355"/>
            <a:chOff x="883096" y="1154472"/>
            <a:chExt cx="7667840" cy="2013355"/>
          </a:xfrm>
        </p:grpSpPr>
        <p:sp>
          <p:nvSpPr>
            <p:cNvPr id="16" name="TextBox 102">
              <a:extLst>
                <a:ext uri="{FF2B5EF4-FFF2-40B4-BE49-F238E27FC236}">
                  <a16:creationId xmlns:a16="http://schemas.microsoft.com/office/drawing/2014/main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c)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V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25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1"/>
              <a:ext cx="66448" cy="289673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32"/>
              <a:ext cx="66448" cy="386235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1"/>
              <a:ext cx="66448" cy="965578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14" name="Rounded Rectangle 185">
            <a:extLst>
              <a:ext uri="{FF2B5EF4-FFF2-40B4-BE49-F238E27FC236}">
                <a16:creationId xmlns:a16="http://schemas.microsoft.com/office/drawing/2014/main" id="{D2B8269E-D799-C245-943A-28B054B2DE69}"/>
              </a:ext>
            </a:extLst>
          </p:cNvPr>
          <p:cNvSpPr/>
          <p:nvPr/>
        </p:nvSpPr>
        <p:spPr>
          <a:xfrm>
            <a:off x="902233" y="3646184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sp>
        <p:nvSpPr>
          <p:cNvPr id="15" name="TextBox 186">
            <a:extLst>
              <a:ext uri="{FF2B5EF4-FFF2-40B4-BE49-F238E27FC236}">
                <a16:creationId xmlns:a16="http://schemas.microsoft.com/office/drawing/2014/main" id="{950C608A-E39B-424D-9FC4-7FC934A4F881}"/>
              </a:ext>
            </a:extLst>
          </p:cNvPr>
          <p:cNvSpPr txBox="1"/>
          <p:nvPr/>
        </p:nvSpPr>
        <p:spPr>
          <a:xfrm>
            <a:off x="1048519" y="3791841"/>
            <a:ext cx="1024124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VN" sz="2400" dirty="0"/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68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4">
            <a:extLst>
              <a:ext uri="{FF2B5EF4-FFF2-40B4-BE49-F238E27FC236}">
                <a16:creationId xmlns:a16="http://schemas.microsoft.com/office/drawing/2014/main" id="{E787D5CE-D76E-1343-93AB-A829A449243F}"/>
              </a:ext>
            </a:extLst>
          </p:cNvPr>
          <p:cNvSpPr/>
          <p:nvPr/>
        </p:nvSpPr>
        <p:spPr>
          <a:xfrm>
            <a:off x="1579717" y="56346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8C38A4-8117-4604-AAE4-5CD99956B4DE}"/>
              </a:ext>
            </a:extLst>
          </p:cNvPr>
          <p:cNvGrpSpPr/>
          <p:nvPr/>
        </p:nvGrpSpPr>
        <p:grpSpPr>
          <a:xfrm>
            <a:off x="943473" y="489683"/>
            <a:ext cx="1905202" cy="570588"/>
            <a:chOff x="1183343" y="1464304"/>
            <a:chExt cx="1905202" cy="570588"/>
          </a:xfrm>
        </p:grpSpPr>
        <p:sp>
          <p:nvSpPr>
            <p:cNvPr id="22" name="TextBox 2">
              <a:extLst>
                <a:ext uri="{FF2B5EF4-FFF2-40B4-BE49-F238E27FC236}">
                  <a16:creationId xmlns:a16="http://schemas.microsoft.com/office/drawing/2014/main" id="{C70D94D7-EAB1-4768-B83B-917E69886B04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A2CD260-39B8-4185-B326-8ABE1629E26F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438899"/>
            <a:ext cx="10718800" cy="49022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82407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3A23F8-0F40-5841-A8F1-7AADFDC4A7E6}"/>
              </a:ext>
            </a:extLst>
          </p:cNvPr>
          <p:cNvCxnSpPr/>
          <p:nvPr/>
        </p:nvCxnSpPr>
        <p:spPr>
          <a:xfrm flipH="1">
            <a:off x="9015984" y="2582407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55ED35-68C1-9E4E-BEFD-D66C3BF6BB2A}"/>
              </a:ext>
            </a:extLst>
          </p:cNvPr>
          <p:cNvCxnSpPr/>
          <p:nvPr/>
        </p:nvCxnSpPr>
        <p:spPr>
          <a:xfrm flipV="1">
            <a:off x="3153260" y="4466071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319767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E004193-C19A-DC42-8F4D-EBA5A17DA527}"/>
              </a:ext>
            </a:extLst>
          </p:cNvPr>
          <p:cNvCxnSpPr/>
          <p:nvPr/>
        </p:nvCxnSpPr>
        <p:spPr>
          <a:xfrm flipH="1" flipV="1">
            <a:off x="8869680" y="4319767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0">
            <a:extLst>
              <a:ext uri="{FF2B5EF4-FFF2-40B4-BE49-F238E27FC236}">
                <a16:creationId xmlns:a16="http://schemas.microsoft.com/office/drawing/2014/main" id="{710BA3C9-0C80-4648-90EB-644DF85C4160}"/>
              </a:ext>
            </a:extLst>
          </p:cNvPr>
          <p:cNvSpPr/>
          <p:nvPr/>
        </p:nvSpPr>
        <p:spPr>
          <a:xfrm>
            <a:off x="3469708" y="817383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6D7D92-9076-C441-9687-E4D8AF00D926}"/>
              </a:ext>
            </a:extLst>
          </p:cNvPr>
          <p:cNvGrpSpPr/>
          <p:nvPr/>
        </p:nvGrpSpPr>
        <p:grpSpPr>
          <a:xfrm>
            <a:off x="2851754" y="762519"/>
            <a:ext cx="2426408" cy="576146"/>
            <a:chOff x="1183343" y="1464304"/>
            <a:chExt cx="2426408" cy="576146"/>
          </a:xfrm>
        </p:grpSpPr>
        <p:sp>
          <p:nvSpPr>
            <p:cNvPr id="49" name="TextBox 203">
              <a:extLst>
                <a:ext uri="{FF2B5EF4-FFF2-40B4-BE49-F238E27FC236}">
                  <a16:creationId xmlns:a16="http://schemas.microsoft.com/office/drawing/2014/main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C3BB40C-2497-9D4C-9AD9-9ACFB9574EB2}"/>
              </a:ext>
            </a:extLst>
          </p:cNvPr>
          <p:cNvSpPr/>
          <p:nvPr/>
        </p:nvSpPr>
        <p:spPr>
          <a:xfrm>
            <a:off x="965920" y="1747945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V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0AA742-9009-7142-9E52-D841E03B3B9A}"/>
              </a:ext>
            </a:extLst>
          </p:cNvPr>
          <p:cNvGrpSpPr/>
          <p:nvPr/>
        </p:nvGrpSpPr>
        <p:grpSpPr>
          <a:xfrm>
            <a:off x="1297122" y="4939369"/>
            <a:ext cx="2802370" cy="713719"/>
            <a:chOff x="858694" y="4621088"/>
            <a:chExt cx="2802370" cy="713719"/>
          </a:xfrm>
        </p:grpSpPr>
        <p:sp>
          <p:nvSpPr>
            <p:cNvPr id="47" name="TextBox 209">
              <a:extLst>
                <a:ext uri="{FF2B5EF4-FFF2-40B4-BE49-F238E27FC236}">
                  <a16:creationId xmlns:a16="http://schemas.microsoft.com/office/drawing/2014/main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776           777</a:t>
              </a:r>
            </a:p>
          </p:txBody>
        </p:sp>
        <p:sp>
          <p:nvSpPr>
            <p:cNvPr id="48" name="Rounded Rectangle 210">
              <a:extLst>
                <a:ext uri="{FF2B5EF4-FFF2-40B4-BE49-F238E27FC236}">
                  <a16:creationId xmlns:a16="http://schemas.microsoft.com/office/drawing/2014/main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5E7520-599A-C24C-85FD-E76602BD79B1}"/>
              </a:ext>
            </a:extLst>
          </p:cNvPr>
          <p:cNvGrpSpPr/>
          <p:nvPr/>
        </p:nvGrpSpPr>
        <p:grpSpPr>
          <a:xfrm>
            <a:off x="845655" y="3383705"/>
            <a:ext cx="2802370" cy="713719"/>
            <a:chOff x="1151302" y="4621088"/>
            <a:chExt cx="2802370" cy="713719"/>
          </a:xfrm>
        </p:grpSpPr>
        <p:sp>
          <p:nvSpPr>
            <p:cNvPr id="45" name="TextBox 245">
              <a:extLst>
                <a:ext uri="{FF2B5EF4-FFF2-40B4-BE49-F238E27FC236}">
                  <a16:creationId xmlns:a16="http://schemas.microsoft.com/office/drawing/2014/main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392           239</a:t>
              </a:r>
            </a:p>
          </p:txBody>
        </p:sp>
        <p:sp>
          <p:nvSpPr>
            <p:cNvPr id="46" name="Rounded Rectangle 246">
              <a:extLst>
                <a:ext uri="{FF2B5EF4-FFF2-40B4-BE49-F238E27FC236}">
                  <a16:creationId xmlns:a16="http://schemas.microsoft.com/office/drawing/2014/main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C21781-CFF7-DD47-BEDF-8533B64F1F9D}"/>
              </a:ext>
            </a:extLst>
          </p:cNvPr>
          <p:cNvGrpSpPr/>
          <p:nvPr/>
        </p:nvGrpSpPr>
        <p:grpSpPr>
          <a:xfrm>
            <a:off x="1824237" y="1918996"/>
            <a:ext cx="2802370" cy="713719"/>
            <a:chOff x="1169590" y="4621088"/>
            <a:chExt cx="2802370" cy="713719"/>
          </a:xfrm>
        </p:grpSpPr>
        <p:sp>
          <p:nvSpPr>
            <p:cNvPr id="43" name="TextBox 248">
              <a:extLst>
                <a:ext uri="{FF2B5EF4-FFF2-40B4-BE49-F238E27FC236}">
                  <a16:creationId xmlns:a16="http://schemas.microsoft.com/office/drawing/2014/main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215           218</a:t>
              </a:r>
            </a:p>
          </p:txBody>
        </p:sp>
        <p:sp>
          <p:nvSpPr>
            <p:cNvPr id="44" name="Rounded Rectangle 249">
              <a:extLst>
                <a:ext uri="{FF2B5EF4-FFF2-40B4-BE49-F238E27FC236}">
                  <a16:creationId xmlns:a16="http://schemas.microsoft.com/office/drawing/2014/main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D427D6-1BFF-534E-83F1-FC8AD6AEE8BF}"/>
              </a:ext>
            </a:extLst>
          </p:cNvPr>
          <p:cNvGrpSpPr/>
          <p:nvPr/>
        </p:nvGrpSpPr>
        <p:grpSpPr>
          <a:xfrm>
            <a:off x="7759575" y="5047426"/>
            <a:ext cx="2888933" cy="713719"/>
            <a:chOff x="878408" y="4621088"/>
            <a:chExt cx="2888933" cy="713719"/>
          </a:xfrm>
        </p:grpSpPr>
        <p:sp>
          <p:nvSpPr>
            <p:cNvPr id="41" name="TextBox 251">
              <a:extLst>
                <a:ext uri="{FF2B5EF4-FFF2-40B4-BE49-F238E27FC236}">
                  <a16:creationId xmlns:a16="http://schemas.microsoft.com/office/drawing/2014/main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858            585</a:t>
              </a:r>
            </a:p>
          </p:txBody>
        </p:sp>
        <p:sp>
          <p:nvSpPr>
            <p:cNvPr id="42" name="Rounded Rectangle 252">
              <a:extLst>
                <a:ext uri="{FF2B5EF4-FFF2-40B4-BE49-F238E27FC236}">
                  <a16:creationId xmlns:a16="http://schemas.microsoft.com/office/drawing/2014/main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8A608D-6E4E-064E-AC00-E30FB7F2C77A}"/>
              </a:ext>
            </a:extLst>
          </p:cNvPr>
          <p:cNvGrpSpPr/>
          <p:nvPr/>
        </p:nvGrpSpPr>
        <p:grpSpPr>
          <a:xfrm>
            <a:off x="8487903" y="3595452"/>
            <a:ext cx="3071092" cy="713719"/>
            <a:chOff x="1116170" y="4621088"/>
            <a:chExt cx="3071092" cy="713719"/>
          </a:xfrm>
        </p:grpSpPr>
        <p:sp>
          <p:nvSpPr>
            <p:cNvPr id="39" name="TextBox 254">
              <a:extLst>
                <a:ext uri="{FF2B5EF4-FFF2-40B4-BE49-F238E27FC236}">
                  <a16:creationId xmlns:a16="http://schemas.microsoft.com/office/drawing/2014/main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258           258</a:t>
              </a:r>
            </a:p>
          </p:txBody>
        </p:sp>
        <p:sp>
          <p:nvSpPr>
            <p:cNvPr id="40" name="Rounded Rectangle 255">
              <a:extLst>
                <a:ext uri="{FF2B5EF4-FFF2-40B4-BE49-F238E27FC236}">
                  <a16:creationId xmlns:a16="http://schemas.microsoft.com/office/drawing/2014/main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703BB9-518B-1E44-93F8-C0DFCA888C0F}"/>
              </a:ext>
            </a:extLst>
          </p:cNvPr>
          <p:cNvGrpSpPr/>
          <p:nvPr/>
        </p:nvGrpSpPr>
        <p:grpSpPr>
          <a:xfrm>
            <a:off x="7369871" y="2027169"/>
            <a:ext cx="2802370" cy="713719"/>
            <a:chOff x="1169590" y="4621088"/>
            <a:chExt cx="2802370" cy="713719"/>
          </a:xfrm>
        </p:grpSpPr>
        <p:sp>
          <p:nvSpPr>
            <p:cNvPr id="37" name="TextBox 257">
              <a:extLst>
                <a:ext uri="{FF2B5EF4-FFF2-40B4-BE49-F238E27FC236}">
                  <a16:creationId xmlns:a16="http://schemas.microsoft.com/office/drawing/2014/main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VN" sz="3200" dirty="0"/>
                <a:t>587           507</a:t>
              </a:r>
            </a:p>
          </p:txBody>
        </p:sp>
        <p:sp>
          <p:nvSpPr>
            <p:cNvPr id="38" name="Rounded Rectangle 258">
              <a:extLst>
                <a:ext uri="{FF2B5EF4-FFF2-40B4-BE49-F238E27FC236}">
                  <a16:creationId xmlns:a16="http://schemas.microsoft.com/office/drawing/2014/main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0" name="TextBox 259">
            <a:extLst>
              <a:ext uri="{FF2B5EF4-FFF2-40B4-BE49-F238E27FC236}">
                <a16:creationId xmlns:a16="http://schemas.microsoft.com/office/drawing/2014/main" id="{B24D7341-B82C-4D47-8043-46A1DC489CF2}"/>
              </a:ext>
            </a:extLst>
          </p:cNvPr>
          <p:cNvSpPr txBox="1"/>
          <p:nvPr/>
        </p:nvSpPr>
        <p:spPr>
          <a:xfrm>
            <a:off x="2975709" y="194267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1" name="TextBox 260">
            <a:extLst>
              <a:ext uri="{FF2B5EF4-FFF2-40B4-BE49-F238E27FC236}">
                <a16:creationId xmlns:a16="http://schemas.microsoft.com/office/drawing/2014/main" id="{64F21775-2CA5-F24F-BDD1-87865CE71EB7}"/>
              </a:ext>
            </a:extLst>
          </p:cNvPr>
          <p:cNvSpPr txBox="1"/>
          <p:nvPr/>
        </p:nvSpPr>
        <p:spPr>
          <a:xfrm>
            <a:off x="8540112" y="206647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2" name="TextBox 261">
            <a:extLst>
              <a:ext uri="{FF2B5EF4-FFF2-40B4-BE49-F238E27FC236}">
                <a16:creationId xmlns:a16="http://schemas.microsoft.com/office/drawing/2014/main" id="{D619F990-FA5F-E640-B2E5-726C8BEFEE4B}"/>
              </a:ext>
            </a:extLst>
          </p:cNvPr>
          <p:cNvSpPr txBox="1"/>
          <p:nvPr/>
        </p:nvSpPr>
        <p:spPr>
          <a:xfrm>
            <a:off x="9679501" y="362914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3" name="TextBox 262">
            <a:extLst>
              <a:ext uri="{FF2B5EF4-FFF2-40B4-BE49-F238E27FC236}">
                <a16:creationId xmlns:a16="http://schemas.microsoft.com/office/drawing/2014/main" id="{2949A342-63FC-7D4D-B289-43124C71CFB9}"/>
              </a:ext>
            </a:extLst>
          </p:cNvPr>
          <p:cNvSpPr txBox="1"/>
          <p:nvPr/>
        </p:nvSpPr>
        <p:spPr>
          <a:xfrm>
            <a:off x="9003547" y="508111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4" name="TextBox 263">
            <a:extLst>
              <a:ext uri="{FF2B5EF4-FFF2-40B4-BE49-F238E27FC236}">
                <a16:creationId xmlns:a16="http://schemas.microsoft.com/office/drawing/2014/main" id="{1C49D867-DB64-C74E-99E6-EE0048D0E657}"/>
              </a:ext>
            </a:extLst>
          </p:cNvPr>
          <p:cNvSpPr txBox="1"/>
          <p:nvPr/>
        </p:nvSpPr>
        <p:spPr>
          <a:xfrm>
            <a:off x="2528477" y="4980095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5" name="TextBox 264">
            <a:extLst>
              <a:ext uri="{FF2B5EF4-FFF2-40B4-BE49-F238E27FC236}">
                <a16:creationId xmlns:a16="http://schemas.microsoft.com/office/drawing/2014/main" id="{05E54D45-C96C-A14A-8E06-C7DA6EFC6C3F}"/>
              </a:ext>
            </a:extLst>
          </p:cNvPr>
          <p:cNvSpPr txBox="1"/>
          <p:nvPr/>
        </p:nvSpPr>
        <p:spPr>
          <a:xfrm>
            <a:off x="1999009" y="344222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VN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20" y="2198795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1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289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2021-07-24T01:07:49Z</dcterms:created>
  <dcterms:modified xsi:type="dcterms:W3CDTF">2022-03-11T13:41:00Z</dcterms:modified>
</cp:coreProperties>
</file>