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37"/>
  </p:notesMasterIdLst>
  <p:sldIdLst>
    <p:sldId id="283" r:id="rId2"/>
    <p:sldId id="285" r:id="rId3"/>
    <p:sldId id="284" r:id="rId4"/>
    <p:sldId id="289" r:id="rId5"/>
    <p:sldId id="288" r:id="rId6"/>
    <p:sldId id="294" r:id="rId7"/>
    <p:sldId id="304" r:id="rId8"/>
    <p:sldId id="290" r:id="rId9"/>
    <p:sldId id="293" r:id="rId10"/>
    <p:sldId id="287" r:id="rId11"/>
    <p:sldId id="295" r:id="rId12"/>
    <p:sldId id="296" r:id="rId13"/>
    <p:sldId id="297" r:id="rId14"/>
    <p:sldId id="298" r:id="rId15"/>
    <p:sldId id="299" r:id="rId16"/>
    <p:sldId id="300" r:id="rId17"/>
    <p:sldId id="301" r:id="rId18"/>
    <p:sldId id="302" r:id="rId19"/>
    <p:sldId id="303" r:id="rId20"/>
    <p:sldId id="260" r:id="rId21"/>
    <p:sldId id="305" r:id="rId22"/>
    <p:sldId id="276" r:id="rId23"/>
    <p:sldId id="269" r:id="rId24"/>
    <p:sldId id="306" r:id="rId25"/>
    <p:sldId id="307" r:id="rId26"/>
    <p:sldId id="308" r:id="rId27"/>
    <p:sldId id="309" r:id="rId28"/>
    <p:sldId id="311" r:id="rId29"/>
    <p:sldId id="312" r:id="rId30"/>
    <p:sldId id="310" r:id="rId31"/>
    <p:sldId id="313" r:id="rId32"/>
    <p:sldId id="315" r:id="rId33"/>
    <p:sldId id="314" r:id="rId34"/>
    <p:sldId id="316" r:id="rId35"/>
    <p:sldId id="317" r:id="rId36"/>
  </p:sldIdLst>
  <p:sldSz cx="12192000" cy="6858000"/>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BB5E5"/>
    <a:srgbClr val="E2F4FF"/>
    <a:srgbClr val="B1D9DA"/>
    <a:srgbClr val="6600CC"/>
    <a:srgbClr val="FBFCFE"/>
    <a:srgbClr val="C4E1E2"/>
    <a:srgbClr val="FFFF99"/>
    <a:srgbClr val="FF9409"/>
    <a:srgbClr val="C3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4" autoAdjust="0"/>
    <p:restoredTop sz="86588" autoAdjust="0"/>
  </p:normalViewPr>
  <p:slideViewPr>
    <p:cSldViewPr snapToGrid="0">
      <p:cViewPr varScale="1">
        <p:scale>
          <a:sx n="61" d="100"/>
          <a:sy n="61" d="100"/>
        </p:scale>
        <p:origin x="-1050" y="-84"/>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
            </a:r>
            <a:r>
              <a:rPr lang="vi-VN"/>
              <a:t>á mập chỉ có sụn chứ không có xương, cá mập chỉ có thể bơi thẳng tới chứ không thể bơi thụt lùi được. Nhìn xa, bạn có thể cho rằng cá mập không có vảy, nhưng thực chất bộ da của chúng được phủ rất nhiều vảy nhỏ, khi sờ vào bạn có thể thấy nhám như giấy ráp. Cá mập có thể sống trung bình khoảng 25 năm. Tuy nhiên có một số loại, ví dụ như cá mập voi, có thể sống tới 100 năm. Trên thế giới có khoảng 440 loài cá mập, nhưng chỉ 30 loài là nguy hiểm với con người. </a:t>
            </a:r>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358848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434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263945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176953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49643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2756231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196662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34</a:t>
            </a:fld>
            <a:endParaRPr lang="zh-CN" altLang="en-US"/>
          </a:p>
        </p:txBody>
      </p:sp>
    </p:spTree>
    <p:extLst>
      <p:ext uri="{BB962C8B-B14F-4D97-AF65-F5344CB8AC3E}">
        <p14:creationId xmlns:p14="http://schemas.microsoft.com/office/powerpoint/2010/main" val="4152824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EB81C-4DE1-4703-8442-3AD4A711F5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xmlns="" id="{F7A0D2A5-98A4-49CD-A07E-A01FD07E20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8900" y="0"/>
            <a:ext cx="16137768" cy="7143750"/>
          </a:xfrm>
          <a:prstGeom prst="rect">
            <a:avLst/>
          </a:prstGeom>
        </p:spPr>
      </p:pic>
      <p:sp>
        <p:nvSpPr>
          <p:cNvPr id="5" name="Rectangle 4">
            <a:extLst>
              <a:ext uri="{FF2B5EF4-FFF2-40B4-BE49-F238E27FC236}">
                <a16:creationId xmlns:a16="http://schemas.microsoft.com/office/drawing/2014/main" xmlns="" id="{AA52E1F3-2965-442B-9D40-D241A8DA6F9B}"/>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E2F4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6" name="Rectangle 5">
            <a:extLst>
              <a:ext uri="{FF2B5EF4-FFF2-40B4-BE49-F238E27FC236}">
                <a16:creationId xmlns:a16="http://schemas.microsoft.com/office/drawing/2014/main" xmlns="" id="{95E3C1CB-B4D6-4CED-8498-AA5695350C91}"/>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E2F4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179269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xmlns="" id="{965B7EAB-9A75-4F1B-A55B-505CFE829A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 name="Rectangle 2">
            <a:extLst>
              <a:ext uri="{FF2B5EF4-FFF2-40B4-BE49-F238E27FC236}">
                <a16:creationId xmlns:a16="http://schemas.microsoft.com/office/drawing/2014/main" xmlns="" id="{8F7BC098-0B7A-4B34-A6B4-0979C9084EA6}"/>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1BB5E5"/>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4" name="Rectangle 3">
            <a:extLst>
              <a:ext uri="{FF2B5EF4-FFF2-40B4-BE49-F238E27FC236}">
                <a16:creationId xmlns:a16="http://schemas.microsoft.com/office/drawing/2014/main" xmlns="" id="{748BC048-EADC-47A5-B956-7CFE4912FE3D}"/>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1BB5E5"/>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24895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9BE557C-A01A-4D00-8A67-466C2C072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DEBC9488-77EE-4730-A693-09FB082BBDD8}"/>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7" name="Rectangle 6">
            <a:extLst>
              <a:ext uri="{FF2B5EF4-FFF2-40B4-BE49-F238E27FC236}">
                <a16:creationId xmlns:a16="http://schemas.microsoft.com/office/drawing/2014/main" xmlns="" id="{0759B531-824E-4314-9745-00C7795BA67B}"/>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31448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F3B092-7F54-4A33-9050-C282768CFC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xmlns="" id="{056E06F3-4B76-4285-AF9B-E136A9403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xmlns="" id="{1607A25F-DEDA-4E80-9384-4515FDEF0FCB}"/>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10" name="Rectangle 9">
            <a:extLst>
              <a:ext uri="{FF2B5EF4-FFF2-40B4-BE49-F238E27FC236}">
                <a16:creationId xmlns:a16="http://schemas.microsoft.com/office/drawing/2014/main" xmlns="" id="{88128771-AEAA-4702-A10F-1B245FEA745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88997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31EF7F-FECA-4B05-B3F4-BD98FD8A09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xmlns="" id="{FE447A12-92DF-4826-AD34-5AC2D7D82FEF}"/>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5" name="Rectangle 4">
            <a:extLst>
              <a:ext uri="{FF2B5EF4-FFF2-40B4-BE49-F238E27FC236}">
                <a16:creationId xmlns:a16="http://schemas.microsoft.com/office/drawing/2014/main" xmlns="" id="{B0EDBB15-94BE-42B8-AAC0-B8934E519F97}"/>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3692960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6391F3-B650-4CEB-B0B0-12C3C6841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xmlns="" id="{CDA2BA57-2236-494A-951F-0B5C8B37B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0801" y="0"/>
            <a:ext cx="16056865" cy="6858000"/>
          </a:xfrm>
          <a:prstGeom prst="rect">
            <a:avLst/>
          </a:prstGeom>
        </p:spPr>
      </p:pic>
      <p:sp>
        <p:nvSpPr>
          <p:cNvPr id="5" name="Rectangle 4">
            <a:extLst>
              <a:ext uri="{FF2B5EF4-FFF2-40B4-BE49-F238E27FC236}">
                <a16:creationId xmlns:a16="http://schemas.microsoft.com/office/drawing/2014/main" xmlns="" id="{C4DFFF8C-B155-4106-9639-1EA1D6348E28}"/>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6" name="Rectangle 5">
            <a:extLst>
              <a:ext uri="{FF2B5EF4-FFF2-40B4-BE49-F238E27FC236}">
                <a16:creationId xmlns:a16="http://schemas.microsoft.com/office/drawing/2014/main" xmlns="" id="{25CECE83-C8D8-4427-8F48-D294A83235F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82936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01C6493-13CA-477E-A10E-F95017A4D38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3" name="图片 2">
            <a:extLst>
              <a:ext uri="{FF2B5EF4-FFF2-40B4-BE49-F238E27FC236}">
                <a16:creationId xmlns:a16="http://schemas.microsoft.com/office/drawing/2014/main" xmlns="" id="{E64C4D46-AF5D-45C6-9888-19A77E6C2F3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5452"/>
          <a:stretch/>
        </p:blipFill>
        <p:spPr>
          <a:xfrm>
            <a:off x="0" y="4581525"/>
            <a:ext cx="12192000" cy="2268570"/>
          </a:xfrm>
          <a:prstGeom prst="rect">
            <a:avLst/>
          </a:prstGeom>
        </p:spPr>
      </p:pic>
      <p:pic>
        <p:nvPicPr>
          <p:cNvPr id="4" name="图片 3">
            <a:extLst>
              <a:ext uri="{FF2B5EF4-FFF2-40B4-BE49-F238E27FC236}">
                <a16:creationId xmlns:a16="http://schemas.microsoft.com/office/drawing/2014/main" xmlns="" id="{2F0F67D5-BB4F-47DC-B197-89108ED66F16}"/>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sp>
        <p:nvSpPr>
          <p:cNvPr id="21" name="Rectangle 20">
            <a:extLst>
              <a:ext uri="{FF2B5EF4-FFF2-40B4-BE49-F238E27FC236}">
                <a16:creationId xmlns:a16="http://schemas.microsoft.com/office/drawing/2014/main" xmlns="" id="{E535BEAE-4BD7-4991-B26B-DA20161EE131}"/>
              </a:ext>
            </a:extLst>
          </p:cNvPr>
          <p:cNvSpPr/>
          <p:nvPr userDrawn="1"/>
        </p:nvSpPr>
        <p:spPr>
          <a:xfrm rot="16200000">
            <a:off x="52736" y="251089"/>
            <a:ext cx="847027" cy="400110"/>
          </a:xfrm>
          <a:prstGeom prst="rect">
            <a:avLst/>
          </a:prstGeom>
          <a:noFill/>
        </p:spPr>
        <p:txBody>
          <a:bodyPr wrap="none" lIns="91440" tIns="45720" rIns="91440" bIns="45720">
            <a:spAutoFit/>
          </a:bodyPr>
          <a:lstStyle/>
          <a:p>
            <a:pPr algn="ctr"/>
            <a:r>
              <a:rPr lang="en-US" sz="2000" b="0" cap="none" spc="0">
                <a:ln w="0"/>
                <a:solidFill>
                  <a:srgbClr val="B1D9DA"/>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22" name="Rectangle 21">
            <a:extLst>
              <a:ext uri="{FF2B5EF4-FFF2-40B4-BE49-F238E27FC236}">
                <a16:creationId xmlns:a16="http://schemas.microsoft.com/office/drawing/2014/main" xmlns="" id="{47791E67-E291-463A-A254-2EFCF709135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B1D9DA"/>
                </a:solidFill>
                <a:effectLst>
                  <a:outerShdw blurRad="38100" dist="19050" dir="2700000" algn="tl" rotWithShape="0">
                    <a:schemeClr val="dk1">
                      <a:alpha val="40000"/>
                    </a:schemeClr>
                  </a:outerShdw>
                </a:effectLst>
                <a:latin typeface="UTM Avo" panose="02040603050506020204" pitchFamily="18" charset="0"/>
              </a:rPr>
              <a:t>KTUTS</a:t>
            </a:r>
          </a:p>
        </p:txBody>
      </p:sp>
      <p:pic>
        <p:nvPicPr>
          <p:cNvPr id="11" name="Picture 10" descr="A picture containing diagram&#10;&#10;Description automatically generated">
            <a:extLst>
              <a:ext uri="{FF2B5EF4-FFF2-40B4-BE49-F238E27FC236}">
                <a16:creationId xmlns:a16="http://schemas.microsoft.com/office/drawing/2014/main" xmlns="" id="{BC719126-58C2-4502-95D9-48A105173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0C1E3474-0110-42D2-9622-69B6B0A7C5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FFD70CE7-CEF1-4C94-A519-366D064F3FA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3BF8F18F-6C04-49D7-9C27-870AEA489C9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5" name="TextBox 14">
            <a:extLst>
              <a:ext uri="{FF2B5EF4-FFF2-40B4-BE49-F238E27FC236}">
                <a16:creationId xmlns:a16="http://schemas.microsoft.com/office/drawing/2014/main" xmlns="" id="{D679EFA1-787F-4287-8EB6-CD176D6AB231}"/>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2"/>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6" name="Picture 15" descr="A picture containing diagram&#10;&#10;Description automatically generated">
            <a:extLst>
              <a:ext uri="{FF2B5EF4-FFF2-40B4-BE49-F238E27FC236}">
                <a16:creationId xmlns:a16="http://schemas.microsoft.com/office/drawing/2014/main" xmlns="" id="{CEAE1C6A-2CC2-432D-B61A-B8B8CAF4FF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6" r:id="rId1"/>
    <p:sldLayoutId id="2147483651" r:id="rId2"/>
    <p:sldLayoutId id="2147483653" r:id="rId3"/>
    <p:sldLayoutId id="2147483654" r:id="rId4"/>
    <p:sldLayoutId id="2147483652"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slide" Target="slide16.xml"/><Relationship Id="rId4" Type="http://schemas.openxmlformats.org/officeDocument/2006/relationships/image" Target="../media/image25.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16.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9.png"/><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16.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9.png"/><Relationship Id="rId1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5">
            <a:extLst>
              <a:ext uri="{FF2B5EF4-FFF2-40B4-BE49-F238E27FC236}">
                <a16:creationId xmlns:a16="http://schemas.microsoft.com/office/drawing/2014/main" xmlns="" id="{D460652C-16AA-4BA4-9E30-59AD24B12D36}"/>
              </a:ext>
            </a:extLst>
          </p:cNvPr>
          <p:cNvPicPr>
            <a:picLocks noChangeAspect="1"/>
          </p:cNvPicPr>
          <p:nvPr/>
        </p:nvPicPr>
        <p:blipFill rotWithShape="1">
          <a:blip r:embed="rId2">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Picture 2">
            <a:extLst>
              <a:ext uri="{FF2B5EF4-FFF2-40B4-BE49-F238E27FC236}">
                <a16:creationId xmlns:a16="http://schemas.microsoft.com/office/drawing/2014/main" xmlns="" id="{9C227F54-B124-40FD-B2F7-6421CF26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1" y="228601"/>
            <a:ext cx="12526271" cy="6727870"/>
          </a:xfrm>
          <a:prstGeom prst="rect">
            <a:avLst/>
          </a:prstGeom>
        </p:spPr>
      </p:pic>
      <p:pic>
        <p:nvPicPr>
          <p:cNvPr id="5" name="Picture 4">
            <a:extLst>
              <a:ext uri="{FF2B5EF4-FFF2-40B4-BE49-F238E27FC236}">
                <a16:creationId xmlns:a16="http://schemas.microsoft.com/office/drawing/2014/main" xmlns="" id="{5ED6AE9A-3216-408A-8458-B530FA901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14" y="379673"/>
            <a:ext cx="3036071" cy="1658256"/>
          </a:xfrm>
          <a:prstGeom prst="rect">
            <a:avLst/>
          </a:prstGeom>
        </p:spPr>
      </p:pic>
      <p:pic>
        <p:nvPicPr>
          <p:cNvPr id="7" name="Picture 6">
            <a:extLst>
              <a:ext uri="{FF2B5EF4-FFF2-40B4-BE49-F238E27FC236}">
                <a16:creationId xmlns:a16="http://schemas.microsoft.com/office/drawing/2014/main" xmlns="" id="{9655499C-6FA5-4CDD-A373-EF5FC246E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085" y="610328"/>
            <a:ext cx="12192000" cy="3886872"/>
          </a:xfrm>
          <a:prstGeom prst="rect">
            <a:avLst/>
          </a:prstGeom>
        </p:spPr>
      </p:pic>
      <p:pic>
        <p:nvPicPr>
          <p:cNvPr id="9" name="Picture 8">
            <a:extLst>
              <a:ext uri="{FF2B5EF4-FFF2-40B4-BE49-F238E27FC236}">
                <a16:creationId xmlns:a16="http://schemas.microsoft.com/office/drawing/2014/main" xmlns="" id="{FB98727F-D6BF-4718-8004-B9FF23CD2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49" y="640362"/>
            <a:ext cx="11949196" cy="3804234"/>
          </a:xfrm>
          <a:prstGeom prst="rect">
            <a:avLst/>
          </a:prstGeom>
        </p:spPr>
      </p:pic>
      <p:pic>
        <p:nvPicPr>
          <p:cNvPr id="11" name="Picture 10">
            <a:extLst>
              <a:ext uri="{FF2B5EF4-FFF2-40B4-BE49-F238E27FC236}">
                <a16:creationId xmlns:a16="http://schemas.microsoft.com/office/drawing/2014/main" xmlns="" id="{8357669B-C41C-4355-97C2-F24FB906D4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9876" y="3592536"/>
            <a:ext cx="2901948" cy="1219306"/>
          </a:xfrm>
          <a:prstGeom prst="rect">
            <a:avLst/>
          </a:prstGeom>
        </p:spPr>
      </p:pic>
      <p:pic>
        <p:nvPicPr>
          <p:cNvPr id="12" name="图片 16">
            <a:extLst>
              <a:ext uri="{FF2B5EF4-FFF2-40B4-BE49-F238E27FC236}">
                <a16:creationId xmlns:a16="http://schemas.microsoft.com/office/drawing/2014/main" xmlns="" id="{451E3226-6146-4C3C-92EA-EFC9A0A221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8787" y="3630636"/>
            <a:ext cx="5673213" cy="3206391"/>
          </a:xfrm>
          <a:prstGeom prst="rect">
            <a:avLst/>
          </a:prstGeom>
        </p:spPr>
      </p:pic>
    </p:spTree>
    <p:extLst>
      <p:ext uri="{BB962C8B-B14F-4D97-AF65-F5344CB8AC3E}">
        <p14:creationId xmlns:p14="http://schemas.microsoft.com/office/powerpoint/2010/main" val="307421904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6" presetClass="entr" presetSubtype="32" repeatCount="2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out)">
                                      <p:cBhvr>
                                        <p:cTn id="13" dur="1000"/>
                                        <p:tgtEl>
                                          <p:spTgt spid="9"/>
                                        </p:tgtEl>
                                      </p:cBhvr>
                                    </p:animEffect>
                                  </p:childTnLst>
                                </p:cTn>
                              </p:par>
                              <p:par>
                                <p:cTn id="14" presetID="16" presetClass="entr" presetSubtype="4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par>
                          <p:cTn id="17" fill="hold">
                            <p:stCondLst>
                              <p:cond delay="2000"/>
                            </p:stCondLst>
                            <p:childTnLst>
                              <p:par>
                                <p:cTn id="18" presetID="47" presetClass="exit" presetSubtype="0" fill="hold" nodeType="afterEffect">
                                  <p:stCondLst>
                                    <p:cond delay="0"/>
                                  </p:stCondLst>
                                  <p:childTnLst>
                                    <p:animEffect transition="out" filter="fade">
                                      <p:cBhvr>
                                        <p:cTn id="19" dur="1000"/>
                                        <p:tgtEl>
                                          <p:spTgt spid="12"/>
                                        </p:tgtEl>
                                      </p:cBhvr>
                                    </p:animEffect>
                                    <p:anim calcmode="lin" valueType="num">
                                      <p:cBhvr>
                                        <p:cTn id="20" dur="1000"/>
                                        <p:tgtEl>
                                          <p:spTgt spid="12"/>
                                        </p:tgtEl>
                                        <p:attrNameLst>
                                          <p:attrName>ppt_x</p:attrName>
                                        </p:attrNameLst>
                                      </p:cBhvr>
                                      <p:tavLst>
                                        <p:tav tm="0">
                                          <p:val>
                                            <p:strVal val="ppt_x"/>
                                          </p:val>
                                        </p:tav>
                                        <p:tav tm="100000">
                                          <p:val>
                                            <p:strVal val="ppt_x"/>
                                          </p:val>
                                        </p:tav>
                                      </p:tavLst>
                                    </p:anim>
                                    <p:anim calcmode="lin" valueType="num">
                                      <p:cBhvr>
                                        <p:cTn id="21" dur="1000"/>
                                        <p:tgtEl>
                                          <p:spTgt spid="12"/>
                                        </p:tgtEl>
                                        <p:attrNameLst>
                                          <p:attrName>ppt_y</p:attrName>
                                        </p:attrNameLst>
                                      </p:cBhvr>
                                      <p:tavLst>
                                        <p:tav tm="0">
                                          <p:val>
                                            <p:strVal val="ppt_y"/>
                                          </p:val>
                                        </p:tav>
                                        <p:tav tm="100000">
                                          <p:val>
                                            <p:strVal val="ppt_y-.1"/>
                                          </p:val>
                                        </p:tav>
                                      </p:tavLst>
                                    </p:anim>
                                    <p:set>
                                      <p:cBhvr>
                                        <p:cTn id="22" dur="1" fill="hold">
                                          <p:stCondLst>
                                            <p:cond delay="999"/>
                                          </p:stCondLst>
                                        </p:cTn>
                                        <p:tgtEl>
                                          <p:spTgt spid="12"/>
                                        </p:tgtEl>
                                        <p:attrNameLst>
                                          <p:attrName>style.visibility</p:attrName>
                                        </p:attrNameLst>
                                      </p:cBhvr>
                                      <p:to>
                                        <p:strVal val="hidden"/>
                                      </p:to>
                                    </p:set>
                                  </p:childTnLst>
                                </p:cTn>
                              </p:par>
                            </p:childTnLst>
                          </p:cTn>
                        </p:par>
                        <p:par>
                          <p:cTn id="23" fill="hold">
                            <p:stCondLst>
                              <p:cond delay="3000"/>
                            </p:stCondLst>
                            <p:childTnLst>
                              <p:par>
                                <p:cTn id="24" presetID="26" presetClass="emph" presetSubtype="0" fill="hold"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688CD0-F7FC-472F-B1A7-DF6B9CACA88A}"/>
              </a:ext>
            </a:extLst>
          </p:cNvPr>
          <p:cNvSpPr txBox="1">
            <a:spLocks/>
          </p:cNvSpPr>
          <p:nvPr/>
        </p:nvSpPr>
        <p:spPr>
          <a:xfrm>
            <a:off x="4768602" y="2422525"/>
            <a:ext cx="338479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a:solidFill>
                  <a:srgbClr val="075FA2"/>
                </a:solidFill>
                <a:latin typeface="UTM Billhead 1910" panose="02040603050506020204" pitchFamily="18" charset="0"/>
              </a:rPr>
              <a:t>Chia đoạn</a:t>
            </a:r>
          </a:p>
        </p:txBody>
      </p:sp>
    </p:spTree>
    <p:extLst>
      <p:ext uri="{BB962C8B-B14F-4D97-AF65-F5344CB8AC3E}">
        <p14:creationId xmlns:p14="http://schemas.microsoft.com/office/powerpoint/2010/main" val="1216966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D6E208A-B07C-4E6B-BDD4-5982742DFED8}"/>
              </a:ext>
            </a:extLst>
          </p:cNvPr>
          <p:cNvSpPr/>
          <p:nvPr/>
        </p:nvSpPr>
        <p:spPr>
          <a:xfrm>
            <a:off x="400050" y="1200150"/>
            <a:ext cx="11487150" cy="24193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3445A460-0B15-4D90-9F2C-A18610366DE6}"/>
              </a:ext>
            </a:extLst>
          </p:cNvPr>
          <p:cNvSpPr/>
          <p:nvPr/>
        </p:nvSpPr>
        <p:spPr>
          <a:xfrm>
            <a:off x="409575" y="3695700"/>
            <a:ext cx="11487150" cy="283845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no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a:solidFill>
                  <a:schemeClr val="accent6">
                    <a:lumMod val="50000"/>
                  </a:schemeClr>
                </a:solidFill>
                <a:latin typeface="UTM Avo" panose="02040603050506020204" pitchFamily="18" charset="0"/>
              </a:rPr>
              <a:t>Thắng biển​</a:t>
            </a:r>
          </a:p>
          <a:p>
            <a:pPr algn="just">
              <a:lnSpc>
                <a:spcPct val="150000"/>
              </a:lnSpc>
            </a:pPr>
            <a:r>
              <a:rPr lang="vi-VN" sz="2600">
                <a:solidFill>
                  <a:schemeClr val="accent6">
                    <a:lumMod val="50000"/>
                  </a:schemeClr>
                </a:solidFill>
                <a:latin typeface="UTM Avo" panose="02040603050506020204" pitchFamily="18" charset="0"/>
              </a:rPr>
              <a:t>   </a:t>
            </a: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pic>
        <p:nvPicPr>
          <p:cNvPr id="8" name="Picture 7">
            <a:extLst>
              <a:ext uri="{FF2B5EF4-FFF2-40B4-BE49-F238E27FC236}">
                <a16:creationId xmlns:a16="http://schemas.microsoft.com/office/drawing/2014/main" xmlns="" id="{A4C045ED-6161-4DE1-93C0-013C509AA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0779" y="2846678"/>
            <a:ext cx="5934075" cy="4513601"/>
          </a:xfrm>
          <a:prstGeom prst="rect">
            <a:avLst/>
          </a:prstGeom>
        </p:spPr>
      </p:pic>
      <p:sp>
        <p:nvSpPr>
          <p:cNvPr id="10" name="Rectangle 9">
            <a:extLst>
              <a:ext uri="{FF2B5EF4-FFF2-40B4-BE49-F238E27FC236}">
                <a16:creationId xmlns:a16="http://schemas.microsoft.com/office/drawing/2014/main" xmlns="" id="{3447785A-29DE-44CF-8321-BB1CD4724A68}"/>
              </a:ext>
            </a:extLst>
          </p:cNvPr>
          <p:cNvSpPr/>
          <p:nvPr/>
        </p:nvSpPr>
        <p:spPr>
          <a:xfrm>
            <a:off x="7261370" y="4075773"/>
            <a:ext cx="4313410" cy="1384995"/>
          </a:xfrm>
          <a:prstGeom prst="rect">
            <a:avLst/>
          </a:prstGeom>
        </p:spPr>
        <p:txBody>
          <a:bodyPr wrap="square">
            <a:spAutoFit/>
          </a:bodyPr>
          <a:lstStyle/>
          <a:p>
            <a:pPr algn="just"/>
            <a:r>
              <a:rPr lang="en-US" sz="2800" b="1">
                <a:solidFill>
                  <a:schemeClr val="accent6">
                    <a:lumMod val="50000"/>
                  </a:schemeClr>
                </a:solidFill>
                <a:latin typeface="UTM Avo" panose="02040603050506020204" pitchFamily="18" charset="0"/>
              </a:rPr>
              <a:t>Đoạn 1 câu đầu đọc chậm rãi, các câu sau đọc nhanh dần.</a:t>
            </a:r>
            <a:endParaRPr lang="en-US" sz="2800">
              <a:solidFill>
                <a:schemeClr val="accent6">
                  <a:lumMod val="50000"/>
                </a:schemeClr>
              </a:solidFill>
            </a:endParaRPr>
          </a:p>
        </p:txBody>
      </p:sp>
      <p:cxnSp>
        <p:nvCxnSpPr>
          <p:cNvPr id="12" name="Straight Connector 11">
            <a:extLst>
              <a:ext uri="{FF2B5EF4-FFF2-40B4-BE49-F238E27FC236}">
                <a16:creationId xmlns:a16="http://schemas.microsoft.com/office/drawing/2014/main" xmlns="" id="{BB140476-E2D9-4A95-AFFD-4379C7705C5C}"/>
              </a:ext>
            </a:extLst>
          </p:cNvPr>
          <p:cNvCxnSpPr/>
          <p:nvPr/>
        </p:nvCxnSpPr>
        <p:spPr>
          <a:xfrm>
            <a:off x="2914650" y="2876550"/>
            <a:ext cx="142875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FD7C74BF-DDA8-4324-9E97-660B0B50D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34" y="1215741"/>
            <a:ext cx="5934075" cy="3261873"/>
          </a:xfrm>
          <a:prstGeom prst="rect">
            <a:avLst/>
          </a:prstGeom>
        </p:spPr>
      </p:pic>
      <p:sp>
        <p:nvSpPr>
          <p:cNvPr id="14" name="Rectangle 13">
            <a:extLst>
              <a:ext uri="{FF2B5EF4-FFF2-40B4-BE49-F238E27FC236}">
                <a16:creationId xmlns:a16="http://schemas.microsoft.com/office/drawing/2014/main" xmlns="" id="{2DC4E83D-DEB5-48F4-A753-877EADE501D4}"/>
              </a:ext>
            </a:extLst>
          </p:cNvPr>
          <p:cNvSpPr/>
          <p:nvPr/>
        </p:nvSpPr>
        <p:spPr>
          <a:xfrm>
            <a:off x="1300624" y="2095239"/>
            <a:ext cx="4313410" cy="954107"/>
          </a:xfrm>
          <a:prstGeom prst="rect">
            <a:avLst/>
          </a:prstGeom>
        </p:spPr>
        <p:txBody>
          <a:bodyPr wrap="square">
            <a:spAutoFit/>
          </a:bodyPr>
          <a:lstStyle/>
          <a:p>
            <a:pPr algn="just"/>
            <a:r>
              <a:rPr lang="en-US" sz="2800" b="1">
                <a:solidFill>
                  <a:schemeClr val="accent6">
                    <a:lumMod val="50000"/>
                  </a:schemeClr>
                </a:solidFill>
                <a:latin typeface="UTM Avo" panose="02040603050506020204" pitchFamily="18" charset="0"/>
              </a:rPr>
              <a:t>Đoạn 2 đọc giọng gấp gáp, căng thẳng.</a:t>
            </a:r>
            <a:endParaRPr lang="en-US" sz="2800">
              <a:solidFill>
                <a:schemeClr val="accent6">
                  <a:lumMod val="50000"/>
                </a:schemeClr>
              </a:solidFill>
            </a:endParaRPr>
          </a:p>
        </p:txBody>
      </p:sp>
      <p:cxnSp>
        <p:nvCxnSpPr>
          <p:cNvPr id="15" name="Straight Connector 14">
            <a:extLst>
              <a:ext uri="{FF2B5EF4-FFF2-40B4-BE49-F238E27FC236}">
                <a16:creationId xmlns:a16="http://schemas.microsoft.com/office/drawing/2014/main" xmlns="" id="{DD64D93D-2BE2-4917-BB41-9EEE5871B988}"/>
              </a:ext>
            </a:extLst>
          </p:cNvPr>
          <p:cNvCxnSpPr>
            <a:cxnSpLocks/>
          </p:cNvCxnSpPr>
          <p:nvPr/>
        </p:nvCxnSpPr>
        <p:spPr>
          <a:xfrm>
            <a:off x="3200400" y="4114800"/>
            <a:ext cx="10058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06FCC06B-61C5-451D-9036-24D6CF3D79D6}"/>
              </a:ext>
            </a:extLst>
          </p:cNvPr>
          <p:cNvCxnSpPr>
            <a:cxnSpLocks/>
          </p:cNvCxnSpPr>
          <p:nvPr/>
        </p:nvCxnSpPr>
        <p:spPr>
          <a:xfrm>
            <a:off x="5734050" y="4114800"/>
            <a:ext cx="411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08E6D6F-3E6B-48D3-9F98-C16247FF48E5}"/>
              </a:ext>
            </a:extLst>
          </p:cNvPr>
          <p:cNvCxnSpPr>
            <a:cxnSpLocks/>
          </p:cNvCxnSpPr>
          <p:nvPr/>
        </p:nvCxnSpPr>
        <p:spPr>
          <a:xfrm>
            <a:off x="10121020" y="4114800"/>
            <a:ext cx="14994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0480C21-7B9D-4CE8-84D0-04F0381C41B8}"/>
              </a:ext>
            </a:extLst>
          </p:cNvPr>
          <p:cNvCxnSpPr>
            <a:cxnSpLocks/>
          </p:cNvCxnSpPr>
          <p:nvPr/>
        </p:nvCxnSpPr>
        <p:spPr>
          <a:xfrm>
            <a:off x="631385" y="4724400"/>
            <a:ext cx="56876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472FAC8-23B0-4368-858A-90037C1D908B}"/>
              </a:ext>
            </a:extLst>
          </p:cNvPr>
          <p:cNvCxnSpPr>
            <a:cxnSpLocks/>
          </p:cNvCxnSpPr>
          <p:nvPr/>
        </p:nvCxnSpPr>
        <p:spPr>
          <a:xfrm>
            <a:off x="605790" y="5276850"/>
            <a:ext cx="17373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96C5BF8-8B8A-4664-A176-A65DAC946593}"/>
              </a:ext>
            </a:extLst>
          </p:cNvPr>
          <p:cNvCxnSpPr>
            <a:cxnSpLocks/>
          </p:cNvCxnSpPr>
          <p:nvPr/>
        </p:nvCxnSpPr>
        <p:spPr>
          <a:xfrm>
            <a:off x="11026140" y="4724400"/>
            <a:ext cx="5486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F97F2B08-554B-400E-A28B-98AA1154F484}"/>
              </a:ext>
            </a:extLst>
          </p:cNvPr>
          <p:cNvCxnSpPr>
            <a:cxnSpLocks/>
          </p:cNvCxnSpPr>
          <p:nvPr/>
        </p:nvCxnSpPr>
        <p:spPr>
          <a:xfrm>
            <a:off x="10359390" y="5295900"/>
            <a:ext cx="12801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D3B315E-5985-4BED-B1C8-9CF15F0F5EBA}"/>
              </a:ext>
            </a:extLst>
          </p:cNvPr>
          <p:cNvCxnSpPr>
            <a:cxnSpLocks/>
          </p:cNvCxnSpPr>
          <p:nvPr/>
        </p:nvCxnSpPr>
        <p:spPr>
          <a:xfrm>
            <a:off x="631385" y="5886450"/>
            <a:ext cx="19202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EDA207E2-61DB-408B-9B5D-D29BCB458DD3}"/>
              </a:ext>
            </a:extLst>
          </p:cNvPr>
          <p:cNvCxnSpPr>
            <a:cxnSpLocks/>
          </p:cNvCxnSpPr>
          <p:nvPr/>
        </p:nvCxnSpPr>
        <p:spPr>
          <a:xfrm>
            <a:off x="4625340" y="5886450"/>
            <a:ext cx="2743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DD9C244-0D16-4C7D-B6A9-2577AF0A81EE}"/>
              </a:ext>
            </a:extLst>
          </p:cNvPr>
          <p:cNvCxnSpPr>
            <a:cxnSpLocks/>
          </p:cNvCxnSpPr>
          <p:nvPr/>
        </p:nvCxnSpPr>
        <p:spPr>
          <a:xfrm>
            <a:off x="5234940" y="6438468"/>
            <a:ext cx="338328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281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Horizontal)">
                                      <p:cBhvr>
                                        <p:cTn id="12" dur="500"/>
                                        <p:tgtEl>
                                          <p:spTgt spid="8"/>
                                        </p:tgtEl>
                                      </p:cBhvr>
                                    </p:animEffect>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8"/>
                                        </p:tgtEl>
                                        <p:attrNameLst>
                                          <p:attrName>ppt_w</p:attrName>
                                        </p:attrNameLst>
                                      </p:cBhvr>
                                      <p:tavLst>
                                        <p:tav tm="0">
                                          <p:val>
                                            <p:strVal val="ppt_w"/>
                                          </p:val>
                                        </p:tav>
                                        <p:tav tm="100000">
                                          <p:val>
                                            <p:fltVal val="0"/>
                                          </p:val>
                                        </p:tav>
                                      </p:tavLst>
                                    </p:anim>
                                    <p:anim calcmode="lin" valueType="num">
                                      <p:cBhvr>
                                        <p:cTn id="25" dur="500"/>
                                        <p:tgtEl>
                                          <p:spTgt spid="8"/>
                                        </p:tgtEl>
                                        <p:attrNameLst>
                                          <p:attrName>ppt_h</p:attrName>
                                        </p:attrNameLst>
                                      </p:cBhvr>
                                      <p:tavLst>
                                        <p:tav tm="0">
                                          <p:val>
                                            <p:strVal val="ppt_h"/>
                                          </p:val>
                                        </p:tav>
                                        <p:tav tm="100000">
                                          <p:val>
                                            <p:fltVal val="0"/>
                                          </p:val>
                                        </p:tav>
                                      </p:tavLst>
                                    </p:anim>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10"/>
                                        </p:tgtEl>
                                        <p:attrNameLst>
                                          <p:attrName>ppt_w</p:attrName>
                                        </p:attrNameLst>
                                      </p:cBhvr>
                                      <p:tavLst>
                                        <p:tav tm="0">
                                          <p:val>
                                            <p:strVal val="ppt_w"/>
                                          </p:val>
                                        </p:tav>
                                        <p:tav tm="100000">
                                          <p:val>
                                            <p:fltVal val="0"/>
                                          </p:val>
                                        </p:tav>
                                      </p:tavLst>
                                    </p:anim>
                                    <p:anim calcmode="lin" valueType="num">
                                      <p:cBhvr>
                                        <p:cTn id="30" dur="500"/>
                                        <p:tgtEl>
                                          <p:spTgt spid="10"/>
                                        </p:tgtEl>
                                        <p:attrNameLst>
                                          <p:attrName>ppt_h</p:attrName>
                                        </p:attrNameLst>
                                      </p:cBhvr>
                                      <p:tavLst>
                                        <p:tav tm="0">
                                          <p:val>
                                            <p:strVal val="ppt_h"/>
                                          </p:val>
                                        </p:tav>
                                        <p:tav tm="100000">
                                          <p:val>
                                            <p:fltVal val="0"/>
                                          </p:val>
                                        </p:tav>
                                      </p:tavLst>
                                    </p:anim>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6" presetClass="entr" presetSubtype="37"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outVertical)">
                                      <p:cBhvr>
                                        <p:cTn id="35" dur="500"/>
                                        <p:tgtEl>
                                          <p:spTgt spid="5"/>
                                        </p:tgtEl>
                                      </p:cBhvr>
                                    </p:animEffect>
                                  </p:childTnLst>
                                </p:cTn>
                              </p:par>
                              <p:par>
                                <p:cTn id="36" presetID="16" presetClass="entr" presetSubtype="2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Horizontal)">
                                      <p:cBhvr>
                                        <p:cTn id="38" dur="500"/>
                                        <p:tgtEl>
                                          <p:spTgt spid="13"/>
                                        </p:tgtEl>
                                      </p:cBhvr>
                                    </p:animEffect>
                                  </p:childTnLst>
                                </p:cTn>
                              </p:par>
                              <p:par>
                                <p:cTn id="39" presetID="16" presetClass="entr" presetSubtype="4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out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out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out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outVertical)">
                                      <p:cBhvr>
                                        <p:cTn id="56" dur="500"/>
                                        <p:tgtEl>
                                          <p:spTgt spid="18"/>
                                        </p:tgtEl>
                                      </p:cBhvr>
                                    </p:animEffect>
                                  </p:childTnLst>
                                </p:cTn>
                              </p:par>
                              <p:par>
                                <p:cTn id="57" presetID="16" presetClass="entr" presetSubtype="37"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out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outVertical)">
                                      <p:cBhvr>
                                        <p:cTn id="64" dur="500"/>
                                        <p:tgtEl>
                                          <p:spTgt spid="24"/>
                                        </p:tgtEl>
                                      </p:cBhvr>
                                    </p:animEffect>
                                  </p:childTnLst>
                                </p:cTn>
                              </p:par>
                              <p:par>
                                <p:cTn id="65" presetID="16" presetClass="entr" presetSubtype="37"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outVertic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outVertical)">
                                      <p:cBhvr>
                                        <p:cTn id="72" dur="500"/>
                                        <p:tgtEl>
                                          <p:spTgt spid="25"/>
                                        </p:tgtEl>
                                      </p:cBhvr>
                                    </p:animEffect>
                                  </p:childTnLst>
                                </p:cTn>
                              </p:par>
                              <p:par>
                                <p:cTn id="73" presetID="16" presetClass="entr" presetSubtype="37"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outVertical)">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37"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barn(outVertical)">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37"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outVertical)">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p:bldP spid="10" grpId="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1CFDBB4-5934-4FD3-B5D2-5C62EC99D768}"/>
              </a:ext>
            </a:extLst>
          </p:cNvPr>
          <p:cNvSpPr/>
          <p:nvPr/>
        </p:nvSpPr>
        <p:spPr>
          <a:xfrm>
            <a:off x="352425" y="533400"/>
            <a:ext cx="11487150" cy="563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75482"/>
            <a:ext cx="11868150" cy="6707037"/>
          </a:xfrm>
          <a:prstGeom prst="round2SameRect">
            <a:avLst/>
          </a:prstGeom>
          <a:no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a:solidFill>
                  <a:schemeClr val="accent6">
                    <a:lumMod val="50000"/>
                  </a:schemeClr>
                </a:solidFill>
                <a:latin typeface="UTM Avo" panose="02040603050506020204" pitchFamily="18" charset="0"/>
              </a:rPr>
              <a:t>	</a:t>
            </a:r>
            <a:r>
              <a:rPr lang="vi-VN" sz="2500">
                <a:solidFill>
                  <a:schemeClr val="accent6">
                    <a:lumMod val="50000"/>
                  </a:schemeClr>
                </a:solidFill>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500">
                <a:solidFill>
                  <a:schemeClr val="accent6">
                    <a:lumMod val="50000"/>
                  </a:schemeClr>
                </a:solidFill>
                <a:latin typeface="UTM Avo" panose="02040603050506020204" pitchFamily="18" charset="0"/>
              </a:rPr>
              <a:t>cột</a:t>
            </a:r>
            <a:r>
              <a:rPr lang="vi-VN" sz="25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a:solidFill>
                <a:schemeClr val="accent6">
                  <a:lumMod val="50000"/>
                </a:schemeClr>
              </a:solidFill>
              <a:latin typeface="UTM Avo" panose="02040603050506020204" pitchFamily="18" charset="0"/>
            </a:endParaRPr>
          </a:p>
          <a:p>
            <a:pPr>
              <a:lnSpc>
                <a:spcPct val="150000"/>
              </a:lnSpc>
            </a:pPr>
            <a:r>
              <a:rPr lang="en-US" sz="2400" i="1">
                <a:solidFill>
                  <a:schemeClr val="accent6">
                    <a:lumMod val="50000"/>
                  </a:schemeClr>
                </a:solidFill>
                <a:latin typeface="UTM Avo" panose="02040603050506020204" pitchFamily="18" charset="0"/>
              </a:rPr>
              <a:t>							Theo </a:t>
            </a:r>
            <a:r>
              <a:rPr lang="en-US" sz="2400" b="1">
                <a:solidFill>
                  <a:schemeClr val="accent6">
                    <a:lumMod val="50000"/>
                  </a:schemeClr>
                </a:solidFill>
                <a:latin typeface="UTM Avo" panose="02040603050506020204" pitchFamily="18" charset="0"/>
              </a:rPr>
              <a:t>CHU VĂN</a:t>
            </a:r>
            <a:endParaRPr lang="en-US" sz="2400">
              <a:solidFill>
                <a:schemeClr val="accent3">
                  <a:lumMod val="75000"/>
                </a:schemeClr>
              </a:solidFill>
              <a:latin typeface="UTM Avo" panose="02040603050506020204" pitchFamily="18" charset="0"/>
            </a:endParaRPr>
          </a:p>
        </p:txBody>
      </p:sp>
      <p:pic>
        <p:nvPicPr>
          <p:cNvPr id="5" name="Picture 4">
            <a:extLst>
              <a:ext uri="{FF2B5EF4-FFF2-40B4-BE49-F238E27FC236}">
                <a16:creationId xmlns:a16="http://schemas.microsoft.com/office/drawing/2014/main" xmlns="" id="{F38D8EF7-B8EC-41D8-9B83-E2424AEBC4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2124" y="422501"/>
            <a:ext cx="5934075" cy="3261873"/>
          </a:xfrm>
          <a:prstGeom prst="rect">
            <a:avLst/>
          </a:prstGeom>
        </p:spPr>
      </p:pic>
      <p:sp>
        <p:nvSpPr>
          <p:cNvPr id="6" name="Rectangle 5">
            <a:extLst>
              <a:ext uri="{FF2B5EF4-FFF2-40B4-BE49-F238E27FC236}">
                <a16:creationId xmlns:a16="http://schemas.microsoft.com/office/drawing/2014/main" xmlns="" id="{D8C35D99-DCA7-429C-AA16-FDD0C1B4820F}"/>
              </a:ext>
            </a:extLst>
          </p:cNvPr>
          <p:cNvSpPr/>
          <p:nvPr/>
        </p:nvSpPr>
        <p:spPr>
          <a:xfrm>
            <a:off x="6610814" y="1301999"/>
            <a:ext cx="4313410" cy="954107"/>
          </a:xfrm>
          <a:prstGeom prst="rect">
            <a:avLst/>
          </a:prstGeom>
        </p:spPr>
        <p:txBody>
          <a:bodyPr wrap="square">
            <a:spAutoFit/>
          </a:bodyPr>
          <a:lstStyle/>
          <a:p>
            <a:pPr algn="just"/>
            <a:r>
              <a:rPr lang="en-US" sz="2800" b="1">
                <a:solidFill>
                  <a:schemeClr val="accent6">
                    <a:lumMod val="50000"/>
                  </a:schemeClr>
                </a:solidFill>
                <a:latin typeface="UTM Avo" panose="02040603050506020204" pitchFamily="18" charset="0"/>
              </a:rPr>
              <a:t>Đoạn 3 đọc giọng hối hả, gấp gáp hơn.</a:t>
            </a:r>
            <a:endParaRPr lang="en-US" sz="2800">
              <a:solidFill>
                <a:schemeClr val="accent6">
                  <a:lumMod val="50000"/>
                </a:schemeClr>
              </a:solidFill>
            </a:endParaRPr>
          </a:p>
        </p:txBody>
      </p:sp>
      <p:cxnSp>
        <p:nvCxnSpPr>
          <p:cNvPr id="7" name="Straight Connector 6">
            <a:extLst>
              <a:ext uri="{FF2B5EF4-FFF2-40B4-BE49-F238E27FC236}">
                <a16:creationId xmlns:a16="http://schemas.microsoft.com/office/drawing/2014/main" xmlns="" id="{33C4B050-09CA-4AE2-9A2F-09D45EEAFCEA}"/>
              </a:ext>
            </a:extLst>
          </p:cNvPr>
          <p:cNvCxnSpPr>
            <a:cxnSpLocks/>
          </p:cNvCxnSpPr>
          <p:nvPr/>
        </p:nvCxnSpPr>
        <p:spPr>
          <a:xfrm>
            <a:off x="1504950" y="971550"/>
            <a:ext cx="256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77660BD4-23D5-44EC-B16F-3D1D0D79BFF4}"/>
              </a:ext>
            </a:extLst>
          </p:cNvPr>
          <p:cNvCxnSpPr>
            <a:cxnSpLocks/>
          </p:cNvCxnSpPr>
          <p:nvPr/>
        </p:nvCxnSpPr>
        <p:spPr>
          <a:xfrm>
            <a:off x="5867400" y="952500"/>
            <a:ext cx="11887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CF665D8-066B-4A4C-95CC-7AF13B6F23BA}"/>
              </a:ext>
            </a:extLst>
          </p:cNvPr>
          <p:cNvCxnSpPr>
            <a:cxnSpLocks/>
          </p:cNvCxnSpPr>
          <p:nvPr/>
        </p:nvCxnSpPr>
        <p:spPr>
          <a:xfrm>
            <a:off x="6076950" y="2705100"/>
            <a:ext cx="8229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F63645E-1CE6-4689-BB02-D828BF1415CF}"/>
              </a:ext>
            </a:extLst>
          </p:cNvPr>
          <p:cNvCxnSpPr>
            <a:cxnSpLocks/>
          </p:cNvCxnSpPr>
          <p:nvPr/>
        </p:nvCxnSpPr>
        <p:spPr>
          <a:xfrm>
            <a:off x="1295400" y="3276600"/>
            <a:ext cx="23774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1FB6CC9-ADC9-4EE6-AFE9-9CDEA3A77C11}"/>
              </a:ext>
            </a:extLst>
          </p:cNvPr>
          <p:cNvCxnSpPr>
            <a:cxnSpLocks/>
          </p:cNvCxnSpPr>
          <p:nvPr/>
        </p:nvCxnSpPr>
        <p:spPr>
          <a:xfrm>
            <a:off x="4400550" y="3295650"/>
            <a:ext cx="1828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072D6E5-245C-4F8A-B3F3-071517653C6C}"/>
              </a:ext>
            </a:extLst>
          </p:cNvPr>
          <p:cNvCxnSpPr>
            <a:cxnSpLocks/>
          </p:cNvCxnSpPr>
          <p:nvPr/>
        </p:nvCxnSpPr>
        <p:spPr>
          <a:xfrm>
            <a:off x="4888230" y="5010150"/>
            <a:ext cx="2286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A855077-ABDE-46E0-8947-4035F72D287D}"/>
              </a:ext>
            </a:extLst>
          </p:cNvPr>
          <p:cNvCxnSpPr>
            <a:cxnSpLocks/>
          </p:cNvCxnSpPr>
          <p:nvPr/>
        </p:nvCxnSpPr>
        <p:spPr>
          <a:xfrm>
            <a:off x="9906000" y="5010150"/>
            <a:ext cx="17373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191C0D4A-C881-4D55-8DC0-352102CB77CD}"/>
              </a:ext>
            </a:extLst>
          </p:cNvPr>
          <p:cNvCxnSpPr>
            <a:cxnSpLocks/>
          </p:cNvCxnSpPr>
          <p:nvPr/>
        </p:nvCxnSpPr>
        <p:spPr>
          <a:xfrm>
            <a:off x="8362950" y="6115050"/>
            <a:ext cx="128016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452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par>
                                <p:cTn id="21" presetID="42" presetClass="exit" presetSubtype="0" fill="hold" grpId="1" nodeType="withEffect">
                                  <p:stCondLst>
                                    <p:cond delay="0"/>
                                  </p:stCondLst>
                                  <p:childTnLst>
                                    <p:animEffect transition="out" filter="fade">
                                      <p:cBhvr>
                                        <p:cTn id="22" dur="1000"/>
                                        <p:tgtEl>
                                          <p:spTgt spid="6"/>
                                        </p:tgtEl>
                                      </p:cBhvr>
                                    </p:animEffect>
                                    <p:anim calcmode="lin" valueType="num">
                                      <p:cBhvr>
                                        <p:cTn id="23" dur="1000"/>
                                        <p:tgtEl>
                                          <p:spTgt spid="6"/>
                                        </p:tgtEl>
                                        <p:attrNameLst>
                                          <p:attrName>ppt_x</p:attrName>
                                        </p:attrNameLst>
                                      </p:cBhvr>
                                      <p:tavLst>
                                        <p:tav tm="0">
                                          <p:val>
                                            <p:strVal val="ppt_x"/>
                                          </p:val>
                                        </p:tav>
                                        <p:tav tm="100000">
                                          <p:val>
                                            <p:strVal val="ppt_x"/>
                                          </p:val>
                                        </p:tav>
                                      </p:tavLst>
                                    </p:anim>
                                    <p:anim calcmode="lin" valueType="num">
                                      <p:cBhvr>
                                        <p:cTn id="24" dur="1000"/>
                                        <p:tgtEl>
                                          <p:spTgt spid="6"/>
                                        </p:tgtEl>
                                        <p:attrNameLst>
                                          <p:attrName>ppt_y</p:attrName>
                                        </p:attrNameLst>
                                      </p:cBhvr>
                                      <p:tavLst>
                                        <p:tav tm="0">
                                          <p:val>
                                            <p:strVal val="ppt_y"/>
                                          </p:val>
                                        </p:tav>
                                        <p:tav tm="100000">
                                          <p:val>
                                            <p:strVal val="ppt_y+.1"/>
                                          </p:val>
                                        </p:tav>
                                      </p:tavLst>
                                    </p:anim>
                                    <p:set>
                                      <p:cBhvr>
                                        <p:cTn id="25" dur="1" fill="hold">
                                          <p:stCondLst>
                                            <p:cond delay="9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out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out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out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out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outVertic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outVertic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outVertic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688CD0-F7FC-472F-B1A7-DF6B9CACA88A}"/>
              </a:ext>
            </a:extLst>
          </p:cNvPr>
          <p:cNvSpPr txBox="1">
            <a:spLocks/>
          </p:cNvSpPr>
          <p:nvPr/>
        </p:nvSpPr>
        <p:spPr>
          <a:xfrm>
            <a:off x="4403601" y="1965325"/>
            <a:ext cx="338479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a:solidFill>
                  <a:srgbClr val="075FA2"/>
                </a:solidFill>
                <a:latin typeface="UTM Billhead 1910" panose="02040603050506020204" pitchFamily="18" charset="0"/>
              </a:rPr>
              <a:t>Giải nghĩa </a:t>
            </a:r>
            <a:br>
              <a:rPr lang="en-US" sz="7200">
                <a:solidFill>
                  <a:srgbClr val="075FA2"/>
                </a:solidFill>
                <a:latin typeface="UTM Billhead 1910" panose="02040603050506020204" pitchFamily="18" charset="0"/>
              </a:rPr>
            </a:br>
            <a:r>
              <a:rPr lang="en-US" sz="7200">
                <a:solidFill>
                  <a:srgbClr val="075FA2"/>
                </a:solidFill>
                <a:latin typeface="UTM Billhead 1910" panose="02040603050506020204" pitchFamily="18" charset="0"/>
              </a:rPr>
              <a:t>từ</a:t>
            </a:r>
          </a:p>
        </p:txBody>
      </p:sp>
    </p:spTree>
    <p:extLst>
      <p:ext uri="{BB962C8B-B14F-4D97-AF65-F5344CB8AC3E}">
        <p14:creationId xmlns:p14="http://schemas.microsoft.com/office/powerpoint/2010/main" val="192204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2BA9B31-516C-4DA9-9CEF-D98EE0FE2F9C}"/>
              </a:ext>
            </a:extLst>
          </p:cNvPr>
          <p:cNvSpPr txBox="1">
            <a:spLocks noChangeAspect="1"/>
          </p:cNvSpPr>
          <p:nvPr/>
        </p:nvSpPr>
        <p:spPr>
          <a:xfrm>
            <a:off x="2544701" y="785019"/>
            <a:ext cx="71025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75FA2"/>
                </a:solidFill>
                <a:latin typeface="UTM Avo" panose="02040603050506020204" pitchFamily="18" charset="0"/>
              </a:rPr>
              <a:t>mập</a:t>
            </a:r>
            <a:r>
              <a:rPr lang="en-US" sz="4800">
                <a:solidFill>
                  <a:srgbClr val="075FA2"/>
                </a:solidFill>
                <a:latin typeface="UTM Avo" panose="02040603050506020204" pitchFamily="18" charset="0"/>
              </a:rPr>
              <a:t>: cá mập (nói tắt)</a:t>
            </a:r>
            <a:endParaRPr lang="en-US" sz="4800" b="1">
              <a:solidFill>
                <a:srgbClr val="075FA2"/>
              </a:solidFill>
              <a:latin typeface="UTM Avo" panose="02040603050506020204" pitchFamily="18" charset="0"/>
            </a:endParaRPr>
          </a:p>
        </p:txBody>
      </p:sp>
      <p:pic>
        <p:nvPicPr>
          <p:cNvPr id="6" name="Picture 5">
            <a:extLst>
              <a:ext uri="{FF2B5EF4-FFF2-40B4-BE49-F238E27FC236}">
                <a16:creationId xmlns:a16="http://schemas.microsoft.com/office/drawing/2014/main" xmlns="" id="{38234765-2012-4B83-AB4D-8DC2E1EA8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50" y="982601"/>
            <a:ext cx="5692899" cy="5692899"/>
          </a:xfrm>
          <a:prstGeom prst="rect">
            <a:avLst/>
          </a:prstGeom>
        </p:spPr>
      </p:pic>
    </p:spTree>
    <p:extLst>
      <p:ext uri="{BB962C8B-B14F-4D97-AF65-F5344CB8AC3E}">
        <p14:creationId xmlns:p14="http://schemas.microsoft.com/office/powerpoint/2010/main" val="3261344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2BA9B31-516C-4DA9-9CEF-D98EE0FE2F9C}"/>
              </a:ext>
            </a:extLst>
          </p:cNvPr>
          <p:cNvSpPr txBox="1">
            <a:spLocks noChangeAspect="1"/>
          </p:cNvSpPr>
          <p:nvPr/>
        </p:nvSpPr>
        <p:spPr>
          <a:xfrm>
            <a:off x="781051" y="785019"/>
            <a:ext cx="106108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chemeClr val="accent6">
                    <a:lumMod val="75000"/>
                  </a:schemeClr>
                </a:solidFill>
                <a:latin typeface="UTM Avo" panose="02040603050506020204" pitchFamily="18" charset="0"/>
              </a:rPr>
              <a:t>C</a:t>
            </a:r>
            <a:r>
              <a:rPr lang="vi-VN" sz="4800" b="1">
                <a:solidFill>
                  <a:schemeClr val="accent6">
                    <a:lumMod val="75000"/>
                  </a:schemeClr>
                </a:solidFill>
                <a:latin typeface="UTM Avo" panose="02040603050506020204" pitchFamily="18" charset="0"/>
              </a:rPr>
              <a:t>ây vẹt</a:t>
            </a:r>
            <a:r>
              <a:rPr lang="vi-VN" sz="4800">
                <a:solidFill>
                  <a:srgbClr val="075FA2"/>
                </a:solidFill>
                <a:latin typeface="UTM Avo" panose="02040603050506020204" pitchFamily="18" charset="0"/>
              </a:rPr>
              <a:t>: cây sống ở rừng nước mặn, lá dày và nhẵn.</a:t>
            </a:r>
            <a:endParaRPr lang="en-US" sz="4800">
              <a:solidFill>
                <a:srgbClr val="075FA2"/>
              </a:solidFill>
              <a:latin typeface="UTM Avo" panose="02040603050506020204" pitchFamily="18" charset="0"/>
            </a:endParaRPr>
          </a:p>
        </p:txBody>
      </p:sp>
      <p:pic>
        <p:nvPicPr>
          <p:cNvPr id="6" name="Picture 5">
            <a:extLst>
              <a:ext uri="{FF2B5EF4-FFF2-40B4-BE49-F238E27FC236}">
                <a16:creationId xmlns:a16="http://schemas.microsoft.com/office/drawing/2014/main" xmlns="" id="{38234765-2012-4B83-AB4D-8DC2E1EA8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814" y="2140681"/>
            <a:ext cx="2653118" cy="3932300"/>
          </a:xfrm>
          <a:prstGeom prst="rect">
            <a:avLst/>
          </a:prstGeom>
          <a:effectLst>
            <a:softEdge rad="317500"/>
          </a:effectLst>
        </p:spPr>
      </p:pic>
      <mc:AlternateContent xmlns:mc="http://schemas.openxmlformats.org/markup-compatibility/2006">
        <mc:Choice xmlns:pslz="http://schemas.microsoft.com/office/powerpoint/2016/slidezoom" xmlns="" Requires="pslz">
          <p:graphicFrame>
            <p:nvGraphicFramePr>
              <p:cNvPr id="12" name="Slide Zoom 11">
                <a:extLst>
                  <a:ext uri="{FF2B5EF4-FFF2-40B4-BE49-F238E27FC236}">
                    <a16:creationId xmlns:a16="http://schemas.microsoft.com/office/drawing/2014/main" id="{12195785-6A81-4A84-952E-2FFEC9E36521}"/>
                  </a:ext>
                </a:extLst>
              </p:cNvPr>
              <p:cNvGraphicFramePr>
                <a:graphicFrameLocks noChangeAspect="1"/>
              </p:cNvGraphicFramePr>
              <p:nvPr>
                <p:extLst>
                  <p:ext uri="{D42A27DB-BD31-4B8C-83A1-F6EECF244321}">
                    <p14:modId xmlns:p14="http://schemas.microsoft.com/office/powerpoint/2010/main" val="2876889622"/>
                  </p:ext>
                </p:extLst>
              </p:nvPr>
            </p:nvGraphicFramePr>
            <p:xfrm>
              <a:off x="4562476" y="2833816"/>
              <a:ext cx="3048000" cy="1714500"/>
            </p:xfrm>
            <a:graphic>
              <a:graphicData uri="http://schemas.microsoft.com/office/powerpoint/2016/slidezoom">
                <pslz:sldZm>
                  <pslz:sldZmObj sldId="300" cId="1215406205">
                    <pslz:zmPr id="{D1B21BD8-28A5-4961-976B-63523D57A745}"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2" name="Slide Zoom 11">
                <a:hlinkClick r:id="rId5" action="ppaction://hlinksldjump"/>
                <a:extLst>
                  <a:ext uri="{FF2B5EF4-FFF2-40B4-BE49-F238E27FC236}">
                    <a16:creationId xmlns:a16="http://schemas.microsoft.com/office/drawing/2014/main" xmlns="" xmlns:pslz="http://schemas.microsoft.com/office/powerpoint/2016/slidezoom" id="{12195785-6A81-4A84-952E-2FFEC9E36521}"/>
                  </a:ext>
                </a:extLst>
              </p:cNvPr>
              <p:cNvPicPr>
                <a:picLocks noGrp="1" noRot="1" noChangeAspect="1" noMove="1" noResize="1" noEditPoints="1" noAdjustHandles="1" noChangeArrowheads="1" noChangeShapeType="1"/>
              </p:cNvPicPr>
              <p:nvPr/>
            </p:nvPicPr>
            <p:blipFill>
              <a:blip r:embed="rId6"/>
              <a:stretch>
                <a:fillRect/>
              </a:stretch>
            </p:blipFill>
            <p:spPr>
              <a:xfrm>
                <a:off x="4562476" y="2833816"/>
                <a:ext cx="3048000" cy="1714500"/>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xmlns="" Requires="pslz">
          <p:graphicFrame>
            <p:nvGraphicFramePr>
              <p:cNvPr id="14" name="Slide Zoom 13">
                <a:extLst>
                  <a:ext uri="{FF2B5EF4-FFF2-40B4-BE49-F238E27FC236}">
                    <a16:creationId xmlns:a16="http://schemas.microsoft.com/office/drawing/2014/main" id="{F0075877-75E8-47D1-8895-C79C3A3E86DD}"/>
                  </a:ext>
                </a:extLst>
              </p:cNvPr>
              <p:cNvGraphicFramePr>
                <a:graphicFrameLocks noChangeAspect="1"/>
              </p:cNvGraphicFramePr>
              <p:nvPr>
                <p:extLst>
                  <p:ext uri="{D42A27DB-BD31-4B8C-83A1-F6EECF244321}">
                    <p14:modId xmlns:p14="http://schemas.microsoft.com/office/powerpoint/2010/main" val="93840197"/>
                  </p:ext>
                </p:extLst>
              </p:nvPr>
            </p:nvGraphicFramePr>
            <p:xfrm>
              <a:off x="8071186" y="2841190"/>
              <a:ext cx="3048000" cy="1714500"/>
            </p:xfrm>
            <a:graphic>
              <a:graphicData uri="http://schemas.microsoft.com/office/powerpoint/2016/slidezoom">
                <pslz:sldZm>
                  <pslz:sldZmObj sldId="301" cId="3487240406">
                    <pslz:zmPr id="{143688C0-DCDC-4A45-B26C-2CD18567CFDE}"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14" name="Slide Zoom 13">
                <a:hlinkClick r:id="rId8" action="ppaction://hlinksldjump"/>
                <a:extLst>
                  <a:ext uri="{FF2B5EF4-FFF2-40B4-BE49-F238E27FC236}">
                    <a16:creationId xmlns:a16="http://schemas.microsoft.com/office/drawing/2014/main" xmlns="" xmlns:pslz="http://schemas.microsoft.com/office/powerpoint/2016/slidezoom" id="{F0075877-75E8-47D1-8895-C79C3A3E86DD}"/>
                  </a:ext>
                </a:extLst>
              </p:cNvPr>
              <p:cNvPicPr>
                <a:picLocks noGrp="1" noRot="1" noChangeAspect="1" noMove="1" noResize="1" noEditPoints="1" noAdjustHandles="1" noChangeArrowheads="1" noChangeShapeType="1"/>
              </p:cNvPicPr>
              <p:nvPr/>
            </p:nvPicPr>
            <p:blipFill>
              <a:blip r:embed="rId9"/>
              <a:stretch>
                <a:fillRect/>
              </a:stretch>
            </p:blipFill>
            <p:spPr>
              <a:xfrm>
                <a:off x="8071186" y="284119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428441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4E66C4C-3DA0-4158-8BD8-147128DB2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897"/>
            <a:ext cx="12402107" cy="8247401"/>
          </a:xfrm>
          <a:prstGeom prst="rect">
            <a:avLst/>
          </a:prstGeom>
        </p:spPr>
      </p:pic>
    </p:spTree>
    <p:extLst>
      <p:ext uri="{BB962C8B-B14F-4D97-AF65-F5344CB8AC3E}">
        <p14:creationId xmlns:p14="http://schemas.microsoft.com/office/powerpoint/2010/main" val="121540620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0080D7-4402-4E97-AA12-21C503678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23"/>
            <a:ext cx="12192000" cy="8128000"/>
          </a:xfrm>
          <a:prstGeom prst="rect">
            <a:avLst/>
          </a:prstGeom>
        </p:spPr>
      </p:pic>
    </p:spTree>
    <p:extLst>
      <p:ext uri="{BB962C8B-B14F-4D97-AF65-F5344CB8AC3E}">
        <p14:creationId xmlns:p14="http://schemas.microsoft.com/office/powerpoint/2010/main" val="348724040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2BA9B31-516C-4DA9-9CEF-D98EE0FE2F9C}"/>
              </a:ext>
            </a:extLst>
          </p:cNvPr>
          <p:cNvSpPr txBox="1">
            <a:spLocks noChangeAspect="1"/>
          </p:cNvSpPr>
          <p:nvPr/>
        </p:nvSpPr>
        <p:spPr>
          <a:xfrm>
            <a:off x="685801" y="785019"/>
            <a:ext cx="108203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75FA2"/>
                </a:solidFill>
                <a:latin typeface="UTM Avo" panose="02040603050506020204" pitchFamily="18" charset="0"/>
              </a:rPr>
              <a:t>Xung kích</a:t>
            </a:r>
            <a:r>
              <a:rPr lang="en-US" sz="4800">
                <a:solidFill>
                  <a:srgbClr val="075FA2"/>
                </a:solidFill>
                <a:latin typeface="UTM Avo" panose="02040603050506020204" pitchFamily="18" charset="0"/>
              </a:rPr>
              <a:t>: đi đầu làm những nhiệm vụ khó khăn, gay go nhất.</a:t>
            </a:r>
          </a:p>
        </p:txBody>
      </p:sp>
      <p:sp>
        <p:nvSpPr>
          <p:cNvPr id="3" name="Rectangle: Rounded Corners 2">
            <a:extLst>
              <a:ext uri="{FF2B5EF4-FFF2-40B4-BE49-F238E27FC236}">
                <a16:creationId xmlns:a16="http://schemas.microsoft.com/office/drawing/2014/main" xmlns="" id="{06700D4F-1B55-439B-8C23-EA11D0939DC1}"/>
              </a:ext>
            </a:extLst>
          </p:cNvPr>
          <p:cNvSpPr/>
          <p:nvPr/>
        </p:nvSpPr>
        <p:spPr>
          <a:xfrm>
            <a:off x="846713" y="2595284"/>
            <a:ext cx="4019550" cy="3462996"/>
          </a:xfrm>
          <a:prstGeom prst="roundRect">
            <a:avLst/>
          </a:prstGeom>
          <a:blipFill>
            <a:blip r:embed="rId3"/>
            <a:srcRect/>
            <a:stretch>
              <a:fillRect l="-7436" r="-743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2FBB8AEA-19BF-4A55-8CA1-715E629D68DF}"/>
              </a:ext>
            </a:extLst>
          </p:cNvPr>
          <p:cNvSpPr/>
          <p:nvPr/>
        </p:nvSpPr>
        <p:spPr>
          <a:xfrm>
            <a:off x="4632799" y="2595284"/>
            <a:ext cx="3771899" cy="3249636"/>
          </a:xfrm>
          <a:prstGeom prst="roundRect">
            <a:avLst/>
          </a:prstGeom>
          <a:blipFill>
            <a:blip r:embed="rId4"/>
            <a:srcRect/>
            <a:stretch>
              <a:fillRect l="-14506" r="-1450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025DC32-1F72-4827-93B0-CA28AE5C7741}"/>
              </a:ext>
            </a:extLst>
          </p:cNvPr>
          <p:cNvSpPr/>
          <p:nvPr/>
        </p:nvSpPr>
        <p:spPr>
          <a:xfrm>
            <a:off x="8210144" y="2727280"/>
            <a:ext cx="3618690" cy="3117640"/>
          </a:xfrm>
          <a:prstGeom prst="roundRect">
            <a:avLst/>
          </a:prstGeom>
          <a:blipFill>
            <a:blip r:embed="rId5"/>
            <a:srcRect/>
            <a:stretch>
              <a:fillRect l="-14616" r="-1461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369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4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9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4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2BA9B31-516C-4DA9-9CEF-D98EE0FE2F9C}"/>
              </a:ext>
            </a:extLst>
          </p:cNvPr>
          <p:cNvSpPr txBox="1">
            <a:spLocks noChangeAspect="1"/>
          </p:cNvSpPr>
          <p:nvPr/>
        </p:nvSpPr>
        <p:spPr>
          <a:xfrm>
            <a:off x="685801" y="785019"/>
            <a:ext cx="108203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75FA2"/>
                </a:solidFill>
                <a:latin typeface="UTM Avo" panose="02040603050506020204" pitchFamily="18" charset="0"/>
              </a:rPr>
              <a:t>Chão</a:t>
            </a:r>
            <a:r>
              <a:rPr lang="en-US" sz="4800">
                <a:solidFill>
                  <a:srgbClr val="075FA2"/>
                </a:solidFill>
                <a:latin typeface="UTM Avo" panose="02040603050506020204" pitchFamily="18" charset="0"/>
              </a:rPr>
              <a:t>: dây thừng to, rất bền.</a:t>
            </a:r>
          </a:p>
        </p:txBody>
      </p:sp>
      <p:pic>
        <p:nvPicPr>
          <p:cNvPr id="9" name="Picture 8">
            <a:extLst>
              <a:ext uri="{FF2B5EF4-FFF2-40B4-BE49-F238E27FC236}">
                <a16:creationId xmlns:a16="http://schemas.microsoft.com/office/drawing/2014/main" xmlns="" id="{81697397-F473-4281-9314-EAF8D3E625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14549" y="1174750"/>
            <a:ext cx="7962902" cy="5308600"/>
          </a:xfrm>
          <a:prstGeom prst="rect">
            <a:avLst/>
          </a:prstGeom>
        </p:spPr>
      </p:pic>
    </p:spTree>
    <p:extLst>
      <p:ext uri="{BB962C8B-B14F-4D97-AF65-F5344CB8AC3E}">
        <p14:creationId xmlns:p14="http://schemas.microsoft.com/office/powerpoint/2010/main" val="166529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1D20E-E6CA-47B6-AD6D-9520356F8D1B}"/>
              </a:ext>
            </a:extLst>
          </p:cNvPr>
          <p:cNvSpPr>
            <a:spLocks noGrp="1"/>
          </p:cNvSpPr>
          <p:nvPr>
            <p:ph type="title"/>
          </p:nvPr>
        </p:nvSpPr>
        <p:spPr>
          <a:xfrm>
            <a:off x="6591300" y="1279525"/>
            <a:ext cx="3848100" cy="1325563"/>
          </a:xfrm>
        </p:spPr>
        <p:txBody>
          <a:bodyPr/>
          <a:lstStyle/>
          <a:p>
            <a:r>
              <a:rPr lang="en-US" sz="8000" dirty="0" err="1">
                <a:solidFill>
                  <a:srgbClr val="075FA2"/>
                </a:solidFill>
                <a:latin typeface="UTM Billhead 1910" panose="02040603050506020204" pitchFamily="18" charset="0"/>
              </a:rPr>
              <a:t>Khởi</a:t>
            </a:r>
            <a:r>
              <a:rPr lang="en-US" sz="8000">
                <a:solidFill>
                  <a:srgbClr val="075FA2"/>
                </a:solidFill>
                <a:latin typeface="UTM Billhead 1910" panose="02040603050506020204" pitchFamily="18" charset="0"/>
              </a:rPr>
              <a:t> động</a:t>
            </a:r>
          </a:p>
        </p:txBody>
      </p:sp>
      <p:sp>
        <p:nvSpPr>
          <p:cNvPr id="6" name="Title 1">
            <a:extLst>
              <a:ext uri="{FF2B5EF4-FFF2-40B4-BE49-F238E27FC236}">
                <a16:creationId xmlns:a16="http://schemas.microsoft.com/office/drawing/2014/main" xmlns="" id="{65A6DBBB-D532-4E04-AD45-002D33FDB1ED}"/>
              </a:ext>
            </a:extLst>
          </p:cNvPr>
          <p:cNvSpPr txBox="1">
            <a:spLocks/>
          </p:cNvSpPr>
          <p:nvPr/>
        </p:nvSpPr>
        <p:spPr>
          <a:xfrm>
            <a:off x="6591300" y="2365375"/>
            <a:ext cx="38481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solidFill>
                  <a:srgbClr val="075FA2"/>
                </a:solidFill>
                <a:latin typeface="UTM Billhead 1910" panose="02040603050506020204" pitchFamily="18" charset="0"/>
              </a:rPr>
              <a:t>Luyện đọc</a:t>
            </a:r>
          </a:p>
        </p:txBody>
      </p:sp>
      <p:sp>
        <p:nvSpPr>
          <p:cNvPr id="7" name="Title 1">
            <a:extLst>
              <a:ext uri="{FF2B5EF4-FFF2-40B4-BE49-F238E27FC236}">
                <a16:creationId xmlns:a16="http://schemas.microsoft.com/office/drawing/2014/main" xmlns="" id="{F770E51A-135A-47CE-80ED-5FF76CF8E060}"/>
              </a:ext>
            </a:extLst>
          </p:cNvPr>
          <p:cNvSpPr txBox="1">
            <a:spLocks/>
          </p:cNvSpPr>
          <p:nvPr/>
        </p:nvSpPr>
        <p:spPr>
          <a:xfrm>
            <a:off x="6457950" y="3451225"/>
            <a:ext cx="38481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solidFill>
                  <a:srgbClr val="075FA2"/>
                </a:solidFill>
                <a:latin typeface="UTM Billhead 1910" panose="02040603050506020204" pitchFamily="18" charset="0"/>
              </a:rPr>
              <a:t>Tìm hiểu bài</a:t>
            </a:r>
          </a:p>
        </p:txBody>
      </p:sp>
      <p:sp>
        <p:nvSpPr>
          <p:cNvPr id="8" name="Title 1">
            <a:extLst>
              <a:ext uri="{FF2B5EF4-FFF2-40B4-BE49-F238E27FC236}">
                <a16:creationId xmlns:a16="http://schemas.microsoft.com/office/drawing/2014/main" xmlns="" id="{167B545D-5E1D-4D00-8250-F12A934F0845}"/>
              </a:ext>
            </a:extLst>
          </p:cNvPr>
          <p:cNvSpPr txBox="1">
            <a:spLocks/>
          </p:cNvSpPr>
          <p:nvPr/>
        </p:nvSpPr>
        <p:spPr>
          <a:xfrm>
            <a:off x="6591300" y="4537075"/>
            <a:ext cx="38481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solidFill>
                  <a:srgbClr val="075FA2"/>
                </a:solidFill>
                <a:latin typeface="UTM Billhead 1910" panose="02040603050506020204" pitchFamily="18" charset="0"/>
              </a:rPr>
              <a:t>Dặn dò</a:t>
            </a:r>
          </a:p>
        </p:txBody>
      </p:sp>
      <p:sp>
        <p:nvSpPr>
          <p:cNvPr id="9" name="Title 1">
            <a:extLst>
              <a:ext uri="{FF2B5EF4-FFF2-40B4-BE49-F238E27FC236}">
                <a16:creationId xmlns:a16="http://schemas.microsoft.com/office/drawing/2014/main" xmlns="" id="{EE0B6A83-84E0-4145-926D-5E07D1E93663}"/>
              </a:ext>
            </a:extLst>
          </p:cNvPr>
          <p:cNvSpPr txBox="1">
            <a:spLocks/>
          </p:cNvSpPr>
          <p:nvPr/>
        </p:nvSpPr>
        <p:spPr>
          <a:xfrm>
            <a:off x="2019300" y="2125662"/>
            <a:ext cx="17716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75FA2"/>
                </a:solidFill>
                <a:latin typeface="UTM Billhead 1910" panose="02040603050506020204" pitchFamily="18" charset="0"/>
              </a:rPr>
              <a:t>NỘI </a:t>
            </a:r>
          </a:p>
          <a:p>
            <a:pPr algn="ctr"/>
            <a:r>
              <a:rPr lang="en-US" sz="8000">
                <a:solidFill>
                  <a:srgbClr val="075FA2"/>
                </a:solidFill>
                <a:latin typeface="UTM Billhead 1910" panose="02040603050506020204" pitchFamily="18" charset="0"/>
              </a:rPr>
              <a:t>DUNG</a:t>
            </a:r>
          </a:p>
        </p:txBody>
      </p:sp>
      <p:pic>
        <p:nvPicPr>
          <p:cNvPr id="10" name="Picture 9">
            <a:extLst>
              <a:ext uri="{FF2B5EF4-FFF2-40B4-BE49-F238E27FC236}">
                <a16:creationId xmlns:a16="http://schemas.microsoft.com/office/drawing/2014/main" xmlns="" id="{DA7937AF-C690-42B7-9D41-663419842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649" y="2125662"/>
            <a:ext cx="7924802" cy="7924800"/>
          </a:xfrm>
          <a:prstGeom prst="rect">
            <a:avLst/>
          </a:prstGeom>
        </p:spPr>
      </p:pic>
    </p:spTree>
    <p:extLst>
      <p:ext uri="{BB962C8B-B14F-4D97-AF65-F5344CB8AC3E}">
        <p14:creationId xmlns:p14="http://schemas.microsoft.com/office/powerpoint/2010/main" val="40326888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withEffect">
                                  <p:stCondLst>
                                    <p:cond delay="0"/>
                                  </p:stCondLst>
                                  <p:iterate type="wd">
                                    <p:tmPct val="12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2" presetClass="entr" presetSubtype="2" accel="56000" decel="40000" fill="hold" grpId="0" nodeType="afterEffect">
                                  <p:stCondLst>
                                    <p:cond delay="0"/>
                                  </p:stCondLst>
                                  <p:iterate type="wd">
                                    <p:tmPct val="12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120"/>
                            </p:stCondLst>
                            <p:childTnLst>
                              <p:par>
                                <p:cTn id="15" presetID="2" presetClass="entr" presetSubtype="2" accel="56000" decel="40000" fill="hold" grpId="0" nodeType="afterEffect">
                                  <p:stCondLst>
                                    <p:cond delay="0"/>
                                  </p:stCondLst>
                                  <p:iterate type="wd">
                                    <p:tmPct val="12000"/>
                                  </p:iterate>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680"/>
                            </p:stCondLst>
                            <p:childTnLst>
                              <p:par>
                                <p:cTn id="20" presetID="2" presetClass="entr" presetSubtype="2" accel="56000" decel="40000" fill="hold" grpId="0" nodeType="afterEffect">
                                  <p:stCondLst>
                                    <p:cond delay="0"/>
                                  </p:stCondLst>
                                  <p:iterate type="wd">
                                    <p:tmPct val="12000"/>
                                  </p:iterate>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300"/>
                            </p:stCondLst>
                            <p:childTnLst>
                              <p:par>
                                <p:cTn id="25" presetID="2" presetClass="entr" presetSubtype="2" accel="56000" decel="40000" fill="hold" grpId="0" nodeType="afterEffect">
                                  <p:stCondLst>
                                    <p:cond delay="0"/>
                                  </p:stCondLst>
                                  <p:iterate type="wd">
                                    <p:tmPct val="12000"/>
                                  </p:iterate>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860"/>
                            </p:stCondLst>
                            <p:childTnLst>
                              <p:par>
                                <p:cTn id="30" presetID="8" presetClass="emph" presetSubtype="0" repeatCount="indefinite" fill="hold" nodeType="afterEffect">
                                  <p:stCondLst>
                                    <p:cond delay="0"/>
                                  </p:stCondLst>
                                  <p:childTnLst>
                                    <p:animRot by="21600000">
                                      <p:cBhvr>
                                        <p:cTn id="31"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xmlns="" id="{6233070B-2384-43A7-861D-4CAAE289C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46" name="图片 45">
            <a:extLst>
              <a:ext uri="{FF2B5EF4-FFF2-40B4-BE49-F238E27FC236}">
                <a16:creationId xmlns:a16="http://schemas.microsoft.com/office/drawing/2014/main" xmlns="" id="{4213C3EA-971E-435D-9D28-08D56EDBB27A}"/>
              </a:ext>
            </a:extLst>
          </p:cNvPr>
          <p:cNvPicPr>
            <a:picLocks noChangeAspect="1"/>
          </p:cNvPicPr>
          <p:nvPr/>
        </p:nvPicPr>
        <p:blipFill rotWithShape="1">
          <a:blip r:embed="rId4">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图片 2">
            <a:extLst>
              <a:ext uri="{FF2B5EF4-FFF2-40B4-BE49-F238E27FC236}">
                <a16:creationId xmlns:a16="http://schemas.microsoft.com/office/drawing/2014/main" xmlns="" id="{6B274DC1-0B85-48DB-AE09-82AAA3E64402}"/>
              </a:ext>
            </a:extLst>
          </p:cNvPr>
          <p:cNvPicPr>
            <a:picLocks noChangeAspect="1"/>
          </p:cNvPicPr>
          <p:nvPr/>
        </p:nvPicPr>
        <p:blipFill rotWithShape="1">
          <a:blip r:embed="rId5">
            <a:extLst>
              <a:ext uri="{28A0092B-C50C-407E-A947-70E740481C1C}">
                <a14:useLocalDpi xmlns:a14="http://schemas.microsoft.com/office/drawing/2010/main" val="0"/>
              </a:ext>
            </a:extLst>
          </a:blip>
          <a:srcRect b="19486"/>
          <a:stretch/>
        </p:blipFill>
        <p:spPr>
          <a:xfrm>
            <a:off x="0" y="2642993"/>
            <a:ext cx="12192000" cy="3345366"/>
          </a:xfrm>
          <a:prstGeom prst="rect">
            <a:avLst/>
          </a:prstGeom>
        </p:spPr>
      </p:pic>
      <p:pic>
        <p:nvPicPr>
          <p:cNvPr id="9" name="图片 8">
            <a:extLst>
              <a:ext uri="{FF2B5EF4-FFF2-40B4-BE49-F238E27FC236}">
                <a16:creationId xmlns:a16="http://schemas.microsoft.com/office/drawing/2014/main" xmlns="" id="{4A6C0779-1266-4704-A12F-89CAA4AADF67}"/>
              </a:ext>
            </a:extLst>
          </p:cNvPr>
          <p:cNvPicPr>
            <a:picLocks noChangeAspect="1"/>
          </p:cNvPicPr>
          <p:nvPr/>
        </p:nvPicPr>
        <p:blipFill rotWithShape="1">
          <a:blip r:embed="rId6">
            <a:extLst>
              <a:ext uri="{28A0092B-C50C-407E-A947-70E740481C1C}">
                <a14:useLocalDpi xmlns:a14="http://schemas.microsoft.com/office/drawing/2010/main" val="0"/>
              </a:ext>
            </a:extLst>
          </a:blip>
          <a:srcRect b="15819"/>
          <a:stretch/>
        </p:blipFill>
        <p:spPr>
          <a:xfrm>
            <a:off x="0" y="3541661"/>
            <a:ext cx="12192000" cy="2923007"/>
          </a:xfrm>
          <a:prstGeom prst="rect">
            <a:avLst/>
          </a:prstGeom>
        </p:spPr>
      </p:pic>
      <p:pic>
        <p:nvPicPr>
          <p:cNvPr id="11" name="图片 10">
            <a:extLst>
              <a:ext uri="{FF2B5EF4-FFF2-40B4-BE49-F238E27FC236}">
                <a16:creationId xmlns:a16="http://schemas.microsoft.com/office/drawing/2014/main" xmlns="" id="{22431D9F-5222-4CFE-868D-A3E6ED192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5379" y="2604983"/>
            <a:ext cx="1481622" cy="2030694"/>
          </a:xfrm>
          <a:prstGeom prst="rect">
            <a:avLst/>
          </a:prstGeom>
        </p:spPr>
      </p:pic>
      <p:pic>
        <p:nvPicPr>
          <p:cNvPr id="25" name="图片 24">
            <a:extLst>
              <a:ext uri="{FF2B5EF4-FFF2-40B4-BE49-F238E27FC236}">
                <a16:creationId xmlns:a16="http://schemas.microsoft.com/office/drawing/2014/main" xmlns="" id="{57BAC263-D7BD-459C-B24F-4B72F49D8926}"/>
              </a:ext>
            </a:extLst>
          </p:cNvPr>
          <p:cNvPicPr>
            <a:picLocks noChangeAspect="1"/>
          </p:cNvPicPr>
          <p:nvPr/>
        </p:nvPicPr>
        <p:blipFill rotWithShape="1">
          <a:blip r:embed="rId8">
            <a:extLst>
              <a:ext uri="{28A0092B-C50C-407E-A947-70E740481C1C}">
                <a14:useLocalDpi xmlns:a14="http://schemas.microsoft.com/office/drawing/2010/main" val="0"/>
              </a:ext>
            </a:extLst>
          </a:blip>
          <a:srcRect l="2188" r="3594" b="15688"/>
          <a:stretch/>
        </p:blipFill>
        <p:spPr>
          <a:xfrm>
            <a:off x="0" y="3870392"/>
            <a:ext cx="12192000" cy="2680470"/>
          </a:xfrm>
          <a:prstGeom prst="rect">
            <a:avLst/>
          </a:prstGeom>
        </p:spPr>
      </p:pic>
      <p:pic>
        <p:nvPicPr>
          <p:cNvPr id="13" name="图片 12">
            <a:extLst>
              <a:ext uri="{FF2B5EF4-FFF2-40B4-BE49-F238E27FC236}">
                <a16:creationId xmlns:a16="http://schemas.microsoft.com/office/drawing/2014/main" xmlns="" id="{F7A4A0B5-A367-457D-A5C1-3F1A7A2FE0BA}"/>
              </a:ext>
            </a:extLst>
          </p:cNvPr>
          <p:cNvPicPr>
            <a:picLocks noChangeAspect="1"/>
          </p:cNvPicPr>
          <p:nvPr/>
        </p:nvPicPr>
        <p:blipFill rotWithShape="1">
          <a:blip r:embed="rId9">
            <a:extLst>
              <a:ext uri="{28A0092B-C50C-407E-A947-70E740481C1C}">
                <a14:useLocalDpi xmlns:a14="http://schemas.microsoft.com/office/drawing/2010/main" val="0"/>
              </a:ext>
            </a:extLst>
          </a:blip>
          <a:srcRect r="2187" b="11727"/>
          <a:stretch/>
        </p:blipFill>
        <p:spPr>
          <a:xfrm>
            <a:off x="0" y="3687022"/>
            <a:ext cx="12192000" cy="2988378"/>
          </a:xfrm>
          <a:prstGeom prst="rect">
            <a:avLst/>
          </a:prstGeom>
        </p:spPr>
      </p:pic>
      <p:pic>
        <p:nvPicPr>
          <p:cNvPr id="39" name="图片 38">
            <a:extLst>
              <a:ext uri="{FF2B5EF4-FFF2-40B4-BE49-F238E27FC236}">
                <a16:creationId xmlns:a16="http://schemas.microsoft.com/office/drawing/2014/main" xmlns="" id="{B8651E81-E990-40F8-B823-BC90FED1B5FE}"/>
              </a:ext>
            </a:extLst>
          </p:cNvPr>
          <p:cNvPicPr>
            <a:picLocks noChangeAspect="1"/>
          </p:cNvPicPr>
          <p:nvPr/>
        </p:nvPicPr>
        <p:blipFill>
          <a:blip r:embed="rId10">
            <a:extLst>
              <a:ext uri="{28A0092B-C50C-407E-A947-70E740481C1C}">
                <a14:useLocalDpi xmlns:a14="http://schemas.microsoft.com/office/drawing/2010/main" val="0"/>
              </a:ext>
            </a:extLst>
          </a:blip>
          <a:srcRect b="18834"/>
          <a:stretch>
            <a:fillRect/>
          </a:stretch>
        </p:blipFill>
        <p:spPr>
          <a:xfrm>
            <a:off x="0" y="4480058"/>
            <a:ext cx="12192000" cy="2454143"/>
          </a:xfrm>
          <a:custGeom>
            <a:avLst/>
            <a:gdLst>
              <a:gd name="connsiteX0" fmla="*/ 0 w 12192000"/>
              <a:gd name="connsiteY0" fmla="*/ 0 h 2454143"/>
              <a:gd name="connsiteX1" fmla="*/ 12192000 w 12192000"/>
              <a:gd name="connsiteY1" fmla="*/ 0 h 2454143"/>
              <a:gd name="connsiteX2" fmla="*/ 12192000 w 12192000"/>
              <a:gd name="connsiteY2" fmla="*/ 2454143 h 2454143"/>
              <a:gd name="connsiteX3" fmla="*/ 0 w 12192000"/>
              <a:gd name="connsiteY3" fmla="*/ 2454143 h 2454143"/>
            </a:gdLst>
            <a:ahLst/>
            <a:cxnLst>
              <a:cxn ang="0">
                <a:pos x="connsiteX0" y="connsiteY0"/>
              </a:cxn>
              <a:cxn ang="0">
                <a:pos x="connsiteX1" y="connsiteY1"/>
              </a:cxn>
              <a:cxn ang="0">
                <a:pos x="connsiteX2" y="connsiteY2"/>
              </a:cxn>
              <a:cxn ang="0">
                <a:pos x="connsiteX3" y="connsiteY3"/>
              </a:cxn>
            </a:cxnLst>
            <a:rect l="l" t="t" r="r" b="b"/>
            <a:pathLst>
              <a:path w="12192000" h="2454143">
                <a:moveTo>
                  <a:pt x="0" y="0"/>
                </a:moveTo>
                <a:lnTo>
                  <a:pt x="12192000" y="0"/>
                </a:lnTo>
                <a:lnTo>
                  <a:pt x="12192000" y="2454143"/>
                </a:lnTo>
                <a:lnTo>
                  <a:pt x="0" y="2454143"/>
                </a:lnTo>
                <a:close/>
              </a:path>
            </a:pathLst>
          </a:custGeom>
        </p:spPr>
      </p:pic>
      <p:pic>
        <p:nvPicPr>
          <p:cNvPr id="17" name="图片 16">
            <a:extLst>
              <a:ext uri="{FF2B5EF4-FFF2-40B4-BE49-F238E27FC236}">
                <a16:creationId xmlns:a16="http://schemas.microsoft.com/office/drawing/2014/main" xmlns="" id="{2C35F08B-44C6-4894-96F2-5553C38E3E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8787" y="3492867"/>
            <a:ext cx="5673213" cy="3206391"/>
          </a:xfrm>
          <a:prstGeom prst="rect">
            <a:avLst/>
          </a:prstGeom>
        </p:spPr>
      </p:pic>
      <p:pic>
        <p:nvPicPr>
          <p:cNvPr id="27" name="图片 26">
            <a:extLst>
              <a:ext uri="{FF2B5EF4-FFF2-40B4-BE49-F238E27FC236}">
                <a16:creationId xmlns:a16="http://schemas.microsoft.com/office/drawing/2014/main" xmlns="" id="{AE02C929-5B40-4C71-9597-914870DCDA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49264">
            <a:off x="7927890" y="4910410"/>
            <a:ext cx="3448483" cy="2033441"/>
          </a:xfrm>
          <a:prstGeom prst="rect">
            <a:avLst/>
          </a:prstGeom>
        </p:spPr>
      </p:pic>
      <p:pic>
        <p:nvPicPr>
          <p:cNvPr id="36" name="图片 35">
            <a:extLst>
              <a:ext uri="{FF2B5EF4-FFF2-40B4-BE49-F238E27FC236}">
                <a16:creationId xmlns:a16="http://schemas.microsoft.com/office/drawing/2014/main" xmlns="" id="{36BD4C7C-4CE6-4FC3-8A68-CEE18F9A3EFC}"/>
              </a:ext>
            </a:extLst>
          </p:cNvPr>
          <p:cNvPicPr>
            <a:picLocks noChangeAspect="1"/>
          </p:cNvPicPr>
          <p:nvPr/>
        </p:nvPicPr>
        <p:blipFill rotWithShape="1">
          <a:blip r:embed="rId13">
            <a:extLst>
              <a:ext uri="{28A0092B-C50C-407E-A947-70E740481C1C}">
                <a14:useLocalDpi xmlns:a14="http://schemas.microsoft.com/office/drawing/2010/main" val="0"/>
              </a:ext>
            </a:extLst>
          </a:blip>
          <a:srcRect b="54534"/>
          <a:stretch/>
        </p:blipFill>
        <p:spPr>
          <a:xfrm>
            <a:off x="0" y="5386537"/>
            <a:ext cx="12192000" cy="1547663"/>
          </a:xfrm>
          <a:custGeom>
            <a:avLst/>
            <a:gdLst>
              <a:gd name="connsiteX0" fmla="*/ 0 w 12192000"/>
              <a:gd name="connsiteY0" fmla="*/ 0 h 1547663"/>
              <a:gd name="connsiteX1" fmla="*/ 12192000 w 12192000"/>
              <a:gd name="connsiteY1" fmla="*/ 0 h 1547663"/>
              <a:gd name="connsiteX2" fmla="*/ 12192000 w 12192000"/>
              <a:gd name="connsiteY2" fmla="*/ 1547663 h 1547663"/>
              <a:gd name="connsiteX3" fmla="*/ 0 w 12192000"/>
              <a:gd name="connsiteY3" fmla="*/ 1547663 h 1547663"/>
            </a:gdLst>
            <a:ahLst/>
            <a:cxnLst>
              <a:cxn ang="0">
                <a:pos x="connsiteX0" y="connsiteY0"/>
              </a:cxn>
              <a:cxn ang="0">
                <a:pos x="connsiteX1" y="connsiteY1"/>
              </a:cxn>
              <a:cxn ang="0">
                <a:pos x="connsiteX2" y="connsiteY2"/>
              </a:cxn>
              <a:cxn ang="0">
                <a:pos x="connsiteX3" y="connsiteY3"/>
              </a:cxn>
            </a:cxnLst>
            <a:rect l="l" t="t" r="r" b="b"/>
            <a:pathLst>
              <a:path w="12192000" h="1547663">
                <a:moveTo>
                  <a:pt x="0" y="0"/>
                </a:moveTo>
                <a:lnTo>
                  <a:pt x="12192000" y="0"/>
                </a:lnTo>
                <a:lnTo>
                  <a:pt x="12192000" y="1547663"/>
                </a:lnTo>
                <a:lnTo>
                  <a:pt x="0" y="1547663"/>
                </a:lnTo>
                <a:close/>
              </a:path>
            </a:pathLst>
          </a:custGeom>
        </p:spPr>
      </p:pic>
      <p:pic>
        <p:nvPicPr>
          <p:cNvPr id="38" name="图片 37">
            <a:extLst>
              <a:ext uri="{FF2B5EF4-FFF2-40B4-BE49-F238E27FC236}">
                <a16:creationId xmlns:a16="http://schemas.microsoft.com/office/drawing/2014/main" xmlns="" id="{4244325A-D26B-4399-B10B-26327BA2958A}"/>
              </a:ext>
            </a:extLst>
          </p:cNvPr>
          <p:cNvPicPr>
            <a:picLocks noChangeAspect="1"/>
          </p:cNvPicPr>
          <p:nvPr/>
        </p:nvPicPr>
        <p:blipFill rotWithShape="1">
          <a:blip r:embed="rId14">
            <a:extLst>
              <a:ext uri="{28A0092B-C50C-407E-A947-70E740481C1C}">
                <a14:useLocalDpi xmlns:a14="http://schemas.microsoft.com/office/drawing/2010/main" val="0"/>
              </a:ext>
            </a:extLst>
          </a:blip>
          <a:srcRect l="3750" r="3438" b="69932"/>
          <a:stretch/>
        </p:blipFill>
        <p:spPr>
          <a:xfrm>
            <a:off x="0" y="5930010"/>
            <a:ext cx="12192000" cy="1004190"/>
          </a:xfrm>
          <a:custGeom>
            <a:avLst/>
            <a:gdLst>
              <a:gd name="connsiteX0" fmla="*/ 0 w 12192000"/>
              <a:gd name="connsiteY0" fmla="*/ 0 h 1004190"/>
              <a:gd name="connsiteX1" fmla="*/ 12192000 w 12192000"/>
              <a:gd name="connsiteY1" fmla="*/ 0 h 1004190"/>
              <a:gd name="connsiteX2" fmla="*/ 12192000 w 12192000"/>
              <a:gd name="connsiteY2" fmla="*/ 1004190 h 1004190"/>
              <a:gd name="connsiteX3" fmla="*/ 0 w 12192000"/>
              <a:gd name="connsiteY3" fmla="*/ 1004190 h 1004190"/>
            </a:gdLst>
            <a:ahLst/>
            <a:cxnLst>
              <a:cxn ang="0">
                <a:pos x="connsiteX0" y="connsiteY0"/>
              </a:cxn>
              <a:cxn ang="0">
                <a:pos x="connsiteX1" y="connsiteY1"/>
              </a:cxn>
              <a:cxn ang="0">
                <a:pos x="connsiteX2" y="connsiteY2"/>
              </a:cxn>
              <a:cxn ang="0">
                <a:pos x="connsiteX3" y="connsiteY3"/>
              </a:cxn>
            </a:cxnLst>
            <a:rect l="l" t="t" r="r" b="b"/>
            <a:pathLst>
              <a:path w="12192000" h="1004190">
                <a:moveTo>
                  <a:pt x="0" y="0"/>
                </a:moveTo>
                <a:lnTo>
                  <a:pt x="12192000" y="0"/>
                </a:lnTo>
                <a:lnTo>
                  <a:pt x="12192000" y="1004190"/>
                </a:lnTo>
                <a:lnTo>
                  <a:pt x="0" y="1004190"/>
                </a:lnTo>
                <a:close/>
              </a:path>
            </a:pathLst>
          </a:custGeom>
        </p:spPr>
      </p:pic>
      <p:pic>
        <p:nvPicPr>
          <p:cNvPr id="28" name="图片 27">
            <a:extLst>
              <a:ext uri="{FF2B5EF4-FFF2-40B4-BE49-F238E27FC236}">
                <a16:creationId xmlns:a16="http://schemas.microsoft.com/office/drawing/2014/main" xmlns="" id="{E6FD1FAF-3421-4FFC-B82F-DEA29B94EB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2258" y="4361740"/>
            <a:ext cx="4900005" cy="2889348"/>
          </a:xfrm>
          <a:prstGeom prst="rect">
            <a:avLst/>
          </a:prstGeom>
        </p:spPr>
      </p:pic>
      <p:pic>
        <p:nvPicPr>
          <p:cNvPr id="35" name="图片 34">
            <a:extLst>
              <a:ext uri="{FF2B5EF4-FFF2-40B4-BE49-F238E27FC236}">
                <a16:creationId xmlns:a16="http://schemas.microsoft.com/office/drawing/2014/main" xmlns="" id="{2372FD8C-5553-4BA9-BF5F-7DBBB4169493}"/>
              </a:ext>
            </a:extLst>
          </p:cNvPr>
          <p:cNvPicPr>
            <a:picLocks noChangeAspect="1"/>
          </p:cNvPicPr>
          <p:nvPr/>
        </p:nvPicPr>
        <p:blipFill rotWithShape="1">
          <a:blip r:embed="rId15">
            <a:extLst>
              <a:ext uri="{28A0092B-C50C-407E-A947-70E740481C1C}">
                <a14:useLocalDpi xmlns:a14="http://schemas.microsoft.com/office/drawing/2010/main" val="0"/>
              </a:ext>
            </a:extLst>
          </a:blip>
          <a:srcRect l="2187" r="4218" b="81404"/>
          <a:stretch/>
        </p:blipFill>
        <p:spPr>
          <a:xfrm>
            <a:off x="0" y="6404589"/>
            <a:ext cx="12192000" cy="529611"/>
          </a:xfrm>
          <a:custGeom>
            <a:avLst/>
            <a:gdLst>
              <a:gd name="connsiteX0" fmla="*/ 0 w 12192000"/>
              <a:gd name="connsiteY0" fmla="*/ 0 h 529611"/>
              <a:gd name="connsiteX1" fmla="*/ 12192000 w 12192000"/>
              <a:gd name="connsiteY1" fmla="*/ 0 h 529611"/>
              <a:gd name="connsiteX2" fmla="*/ 12192000 w 12192000"/>
              <a:gd name="connsiteY2" fmla="*/ 529611 h 529611"/>
              <a:gd name="connsiteX3" fmla="*/ 0 w 12192000"/>
              <a:gd name="connsiteY3" fmla="*/ 529611 h 529611"/>
            </a:gdLst>
            <a:ahLst/>
            <a:cxnLst>
              <a:cxn ang="0">
                <a:pos x="connsiteX0" y="connsiteY0"/>
              </a:cxn>
              <a:cxn ang="0">
                <a:pos x="connsiteX1" y="connsiteY1"/>
              </a:cxn>
              <a:cxn ang="0">
                <a:pos x="connsiteX2" y="connsiteY2"/>
              </a:cxn>
              <a:cxn ang="0">
                <a:pos x="connsiteX3" y="connsiteY3"/>
              </a:cxn>
            </a:cxnLst>
            <a:rect l="l" t="t" r="r" b="b"/>
            <a:pathLst>
              <a:path w="12192000" h="529611">
                <a:moveTo>
                  <a:pt x="0" y="0"/>
                </a:moveTo>
                <a:lnTo>
                  <a:pt x="12192000" y="0"/>
                </a:lnTo>
                <a:lnTo>
                  <a:pt x="12192000" y="529611"/>
                </a:lnTo>
                <a:lnTo>
                  <a:pt x="0" y="529611"/>
                </a:lnTo>
                <a:close/>
              </a:path>
            </a:pathLst>
          </a:custGeom>
        </p:spPr>
      </p:pic>
      <p:sp>
        <p:nvSpPr>
          <p:cNvPr id="42" name="文本框 41">
            <a:extLst>
              <a:ext uri="{FF2B5EF4-FFF2-40B4-BE49-F238E27FC236}">
                <a16:creationId xmlns:a16="http://schemas.microsoft.com/office/drawing/2014/main" xmlns="" id="{32729E95-3B24-41A9-B6CC-512C9977AA17}"/>
              </a:ext>
            </a:extLst>
          </p:cNvPr>
          <p:cNvSpPr txBox="1"/>
          <p:nvPr/>
        </p:nvSpPr>
        <p:spPr>
          <a:xfrm>
            <a:off x="2659803" y="702832"/>
            <a:ext cx="6872395" cy="2215991"/>
          </a:xfrm>
          <a:prstGeom prst="rect">
            <a:avLst/>
          </a:prstGeom>
          <a:noFill/>
        </p:spPr>
        <p:txBody>
          <a:bodyPr wrap="none" rtlCol="0">
            <a:spAutoFit/>
            <a:scene3d>
              <a:camera prst="orthographicFront"/>
              <a:lightRig rig="threePt" dir="t"/>
            </a:scene3d>
            <a:sp3d/>
          </a:bodyPr>
          <a:lstStyle/>
          <a:p>
            <a:pPr algn="ctr"/>
            <a:r>
              <a:rPr lang="en-US" altLang="zh-CN" sz="13800" b="1" dirty="0" err="1">
                <a:solidFill>
                  <a:srgbClr val="075FA2"/>
                </a:solidFill>
                <a:latin typeface="UTM Billhead 1910" panose="02040603050506020204" pitchFamily="18" charset="0"/>
                <a:ea typeface="+mj-ea"/>
                <a:cs typeface="+mj-cs"/>
              </a:rPr>
              <a:t>Luyện</a:t>
            </a:r>
            <a:r>
              <a:rPr lang="en-US" altLang="zh-CN" sz="13800" b="1">
                <a:solidFill>
                  <a:srgbClr val="075FA2"/>
                </a:solidFill>
                <a:latin typeface="UTM Billhead 1910" panose="02040603050506020204" pitchFamily="18" charset="0"/>
                <a:ea typeface="+mj-ea"/>
                <a:cs typeface="+mj-cs"/>
              </a:rPr>
              <a:t> đọc nhóm</a:t>
            </a:r>
            <a:endParaRPr lang="zh-CN" altLang="en-US" sz="13800" b="1" dirty="0">
              <a:solidFill>
                <a:srgbClr val="075FA2"/>
              </a:solidFill>
              <a:latin typeface="UTM Billhead 1910" panose="02040603050506020204" pitchFamily="18" charset="0"/>
              <a:ea typeface="+mj-ea"/>
              <a:cs typeface="+mj-cs"/>
            </a:endParaRPr>
          </a:p>
        </p:txBody>
      </p:sp>
    </p:spTree>
    <p:extLst>
      <p:ext uri="{BB962C8B-B14F-4D97-AF65-F5344CB8AC3E}">
        <p14:creationId xmlns:p14="http://schemas.microsoft.com/office/powerpoint/2010/main" val="1478710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1000" fill="hold"/>
                                        <p:tgtEl>
                                          <p:spTgt spid="39"/>
                                        </p:tgtEl>
                                        <p:attrNameLst>
                                          <p:attrName>ppt_x</p:attrName>
                                        </p:attrNameLst>
                                      </p:cBhvr>
                                      <p:tavLst>
                                        <p:tav tm="0">
                                          <p:val>
                                            <p:strVal val="#ppt_x"/>
                                          </p:val>
                                        </p:tav>
                                        <p:tav tm="100000">
                                          <p:val>
                                            <p:strVal val="#ppt_x"/>
                                          </p:val>
                                        </p:tav>
                                      </p:tavLst>
                                    </p:anim>
                                    <p:anim calcmode="lin" valueType="num">
                                      <p:cBhvr additive="base">
                                        <p:cTn id="24" dur="10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1000" fill="hold"/>
                                        <p:tgtEl>
                                          <p:spTgt spid="36"/>
                                        </p:tgtEl>
                                        <p:attrNameLst>
                                          <p:attrName>ppt_x</p:attrName>
                                        </p:attrNameLst>
                                      </p:cBhvr>
                                      <p:tavLst>
                                        <p:tav tm="0">
                                          <p:val>
                                            <p:strVal val="#ppt_x"/>
                                          </p:val>
                                        </p:tav>
                                        <p:tav tm="100000">
                                          <p:val>
                                            <p:strVal val="#ppt_x"/>
                                          </p:val>
                                        </p:tav>
                                      </p:tavLst>
                                    </p:anim>
                                    <p:anim calcmode="lin" valueType="num">
                                      <p:cBhvr additive="base">
                                        <p:cTn id="32" dur="10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1000" fill="hold"/>
                                        <p:tgtEl>
                                          <p:spTgt spid="38"/>
                                        </p:tgtEl>
                                        <p:attrNameLst>
                                          <p:attrName>ppt_x</p:attrName>
                                        </p:attrNameLst>
                                      </p:cBhvr>
                                      <p:tavLst>
                                        <p:tav tm="0">
                                          <p:val>
                                            <p:strVal val="#ppt_x"/>
                                          </p:val>
                                        </p:tav>
                                        <p:tav tm="100000">
                                          <p:val>
                                            <p:strVal val="#ppt_x"/>
                                          </p:val>
                                        </p:tav>
                                      </p:tavLst>
                                    </p:anim>
                                    <p:anim calcmode="lin" valueType="num">
                                      <p:cBhvr additive="base">
                                        <p:cTn id="36" dur="10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1000" fill="hold"/>
                                        <p:tgtEl>
                                          <p:spTgt spid="35"/>
                                        </p:tgtEl>
                                        <p:attrNameLst>
                                          <p:attrName>ppt_x</p:attrName>
                                        </p:attrNameLst>
                                      </p:cBhvr>
                                      <p:tavLst>
                                        <p:tav tm="0">
                                          <p:val>
                                            <p:strVal val="#ppt_x"/>
                                          </p:val>
                                        </p:tav>
                                        <p:tav tm="100000">
                                          <p:val>
                                            <p:strVal val="#ppt_x"/>
                                          </p:val>
                                        </p:tav>
                                      </p:tavLst>
                                    </p:anim>
                                    <p:anim calcmode="lin" valueType="num">
                                      <p:cBhvr additive="base">
                                        <p:cTn id="40" dur="10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1000" fill="hold"/>
                                        <p:tgtEl>
                                          <p:spTgt spid="27"/>
                                        </p:tgtEl>
                                        <p:attrNameLst>
                                          <p:attrName>ppt_x</p:attrName>
                                        </p:attrNameLst>
                                      </p:cBhvr>
                                      <p:tavLst>
                                        <p:tav tm="0">
                                          <p:val>
                                            <p:strVal val="1+#ppt_w/2"/>
                                          </p:val>
                                        </p:tav>
                                        <p:tav tm="100000">
                                          <p:val>
                                            <p:strVal val="#ppt_x"/>
                                          </p:val>
                                        </p:tav>
                                      </p:tavLst>
                                    </p:anim>
                                    <p:anim calcmode="lin" valueType="num">
                                      <p:cBhvr additive="base">
                                        <p:cTn id="44" dur="1000" fill="hold"/>
                                        <p:tgtEl>
                                          <p:spTgt spid="2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000" fill="hold"/>
                                        <p:tgtEl>
                                          <p:spTgt spid="28"/>
                                        </p:tgtEl>
                                        <p:attrNameLst>
                                          <p:attrName>ppt_x</p:attrName>
                                        </p:attrNameLst>
                                      </p:cBhvr>
                                      <p:tavLst>
                                        <p:tav tm="0">
                                          <p:val>
                                            <p:strVal val="1+#ppt_w/2"/>
                                          </p:val>
                                        </p:tav>
                                        <p:tav tm="100000">
                                          <p:val>
                                            <p:strVal val="#ppt_x"/>
                                          </p:val>
                                        </p:tav>
                                      </p:tavLst>
                                    </p:anim>
                                    <p:anim calcmode="lin" valueType="num">
                                      <p:cBhvr additive="base">
                                        <p:cTn id="48" dur="1000" fill="hold"/>
                                        <p:tgtEl>
                                          <p:spTgt spid="28"/>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4125861" y="1970086"/>
            <a:ext cx="3940278" cy="1325563"/>
          </a:xfrm>
          <a:prstGeom prst="rect">
            <a:avLst/>
          </a:prstGeom>
        </p:spPr>
        <p:txBody>
          <a:bodyPr/>
          <a:lstStyle/>
          <a:p>
            <a:pPr algn="ctr"/>
            <a:r>
              <a:rPr lang="en-US" sz="11500">
                <a:solidFill>
                  <a:srgbClr val="075FA2"/>
                </a:solidFill>
                <a:latin typeface="UTM Billhead 1910" panose="02040603050506020204" pitchFamily="18" charset="0"/>
              </a:rPr>
              <a:t>Tìm hiểu</a:t>
            </a:r>
            <a:br>
              <a:rPr lang="en-US" sz="11500">
                <a:solidFill>
                  <a:srgbClr val="075FA2"/>
                </a:solidFill>
                <a:latin typeface="UTM Billhead 1910" panose="02040603050506020204" pitchFamily="18" charset="0"/>
              </a:rPr>
            </a:br>
            <a:r>
              <a:rPr lang="en-US" sz="11500">
                <a:solidFill>
                  <a:srgbClr val="075FA2"/>
                </a:solidFill>
                <a:latin typeface="UTM Billhead 1910" panose="02040603050506020204" pitchFamily="18" charset="0"/>
              </a:rPr>
              <a:t>bài</a:t>
            </a:r>
          </a:p>
        </p:txBody>
      </p:sp>
      <p:pic>
        <p:nvPicPr>
          <p:cNvPr id="8" name="Picture 7">
            <a:extLst>
              <a:ext uri="{FF2B5EF4-FFF2-40B4-BE49-F238E27FC236}">
                <a16:creationId xmlns:a16="http://schemas.microsoft.com/office/drawing/2014/main" xmlns=""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xmlns=""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38287122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2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6949B96-DB81-4CF3-BC72-44D35064B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212" y="0"/>
            <a:ext cx="9553576" cy="6858000"/>
          </a:xfrm>
          <a:prstGeom prst="rect">
            <a:avLst/>
          </a:prstGeom>
        </p:spPr>
      </p:pic>
      <p:sp>
        <p:nvSpPr>
          <p:cNvPr id="6" name="Title 1">
            <a:extLst>
              <a:ext uri="{FF2B5EF4-FFF2-40B4-BE49-F238E27FC236}">
                <a16:creationId xmlns:a16="http://schemas.microsoft.com/office/drawing/2014/main" xmlns="" id="{769DF585-BEDE-467B-BB7A-90F3685442BA}"/>
              </a:ext>
            </a:extLst>
          </p:cNvPr>
          <p:cNvSpPr txBox="1">
            <a:spLocks noChangeAspect="1"/>
          </p:cNvSpPr>
          <p:nvPr/>
        </p:nvSpPr>
        <p:spPr>
          <a:xfrm>
            <a:off x="1762125" y="560387"/>
            <a:ext cx="83629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rgbClr val="075FA2"/>
                </a:solidFill>
                <a:latin typeface="UTM Avo" panose="02040603050506020204" pitchFamily="18" charset="0"/>
              </a:rPr>
              <a:t>1</a:t>
            </a:r>
            <a:r>
              <a:rPr lang="vi-VN" sz="3500" b="1">
                <a:solidFill>
                  <a:srgbClr val="075FA2"/>
                </a:solidFill>
                <a:latin typeface="UTM Avo" panose="02040603050506020204" pitchFamily="18" charset="0"/>
              </a:rPr>
              <a:t>. Cuộc chiến đấu giữa con người với cơn bão biển được miêu tả theo trình tự nào?</a:t>
            </a:r>
            <a:endParaRPr lang="en-US" sz="3500" b="1">
              <a:solidFill>
                <a:srgbClr val="075FA2"/>
              </a:solidFill>
              <a:latin typeface="UTM Avo" panose="02040603050506020204" pitchFamily="18" charset="0"/>
            </a:endParaRPr>
          </a:p>
        </p:txBody>
      </p:sp>
      <p:sp>
        <p:nvSpPr>
          <p:cNvPr id="7" name="Title 1">
            <a:extLst>
              <a:ext uri="{FF2B5EF4-FFF2-40B4-BE49-F238E27FC236}">
                <a16:creationId xmlns:a16="http://schemas.microsoft.com/office/drawing/2014/main" xmlns="" id="{DAC95B8E-EABB-4C50-9CD3-2109CABE6B31}"/>
              </a:ext>
            </a:extLst>
          </p:cNvPr>
          <p:cNvSpPr txBox="1">
            <a:spLocks noChangeAspect="1"/>
          </p:cNvSpPr>
          <p:nvPr/>
        </p:nvSpPr>
        <p:spPr>
          <a:xfrm>
            <a:off x="1914525" y="2908223"/>
            <a:ext cx="83629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 Theo trình tự thời gian:</a:t>
            </a:r>
          </a:p>
          <a:p>
            <a:pPr algn="just">
              <a:lnSpc>
                <a:spcPct val="150000"/>
              </a:lnSpc>
            </a:pPr>
            <a:r>
              <a:rPr lang="en-US" sz="3500" b="1">
                <a:solidFill>
                  <a:schemeClr val="accent1">
                    <a:lumMod val="75000"/>
                  </a:schemeClr>
                </a:solidFill>
                <a:latin typeface="UTM Avo" panose="02040603050506020204" pitchFamily="18" charset="0"/>
              </a:rPr>
              <a:t>	+ Đoạn 1: Biển đe dọa.</a:t>
            </a:r>
          </a:p>
          <a:p>
            <a:pPr algn="just">
              <a:lnSpc>
                <a:spcPct val="150000"/>
              </a:lnSpc>
            </a:pPr>
            <a:r>
              <a:rPr lang="en-US" sz="3500" b="1">
                <a:solidFill>
                  <a:schemeClr val="accent1">
                    <a:lumMod val="75000"/>
                  </a:schemeClr>
                </a:solidFill>
                <a:latin typeface="UTM Avo" panose="02040603050506020204" pitchFamily="18" charset="0"/>
              </a:rPr>
              <a:t>	+ Đoạn 2: Biển tấn công.</a:t>
            </a:r>
          </a:p>
          <a:p>
            <a:pPr algn="just">
              <a:lnSpc>
                <a:spcPct val="150000"/>
              </a:lnSpc>
            </a:pPr>
            <a:r>
              <a:rPr lang="en-US" sz="3500" b="1">
                <a:solidFill>
                  <a:schemeClr val="accent1">
                    <a:lumMod val="75000"/>
                  </a:schemeClr>
                </a:solidFill>
                <a:latin typeface="UTM Avo" panose="02040603050506020204" pitchFamily="18" charset="0"/>
              </a:rPr>
              <a:t>	+ Đoạn 3: Người thắng biển.</a:t>
            </a:r>
            <a:endParaRPr lang="en-US" sz="350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59212688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accel="56000" decel="40000" fill="hold" grpId="0" nodeType="afterEffect">
                                  <p:stCondLst>
                                    <p:cond delay="0"/>
                                  </p:stCondLst>
                                  <p:iterate type="wd">
                                    <p:tmPct val="12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accel="56000" decel="40000" fill="hold" grpId="0" nodeType="clickEffect">
                                  <p:stCondLst>
                                    <p:cond delay="0"/>
                                  </p:stCondLst>
                                  <p:iterate type="wd">
                                    <p:tmPct val="12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4E7C5C7-2BD0-49CF-8A26-8B39475AA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31" y="-6544938"/>
            <a:ext cx="9463087" cy="12999635"/>
          </a:xfrm>
          <a:prstGeom prst="rect">
            <a:avLst/>
          </a:prstGeom>
        </p:spPr>
      </p:pic>
      <p:sp>
        <p:nvSpPr>
          <p:cNvPr id="10" name="Title 1">
            <a:extLst>
              <a:ext uri="{FF2B5EF4-FFF2-40B4-BE49-F238E27FC236}">
                <a16:creationId xmlns:a16="http://schemas.microsoft.com/office/drawing/2014/main" xmlns="" id="{5CCD42AE-0576-4424-A319-D68509D9A9E9}"/>
              </a:ext>
            </a:extLst>
          </p:cNvPr>
          <p:cNvSpPr txBox="1">
            <a:spLocks noChangeAspect="1"/>
          </p:cNvSpPr>
          <p:nvPr/>
        </p:nvSpPr>
        <p:spPr>
          <a:xfrm>
            <a:off x="1591863" y="2292350"/>
            <a:ext cx="6931821" cy="2698750"/>
          </a:xfrm>
          <a:prstGeom prst="rect">
            <a:avLst/>
          </a:prstGeom>
          <a:solidFill>
            <a:srgbClr val="FBFCFE"/>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vi-VN" sz="3500" b="1">
                <a:solidFill>
                  <a:srgbClr val="075FA2"/>
                </a:solidFill>
                <a:latin typeface="UTM Avo" panose="02040603050506020204" pitchFamily="18" charset="0"/>
              </a:rPr>
              <a:t> </a:t>
            </a:r>
            <a:r>
              <a:rPr lang="en-US" sz="3500" b="1">
                <a:solidFill>
                  <a:srgbClr val="075FA2"/>
                </a:solidFill>
                <a:latin typeface="UTM Avo" panose="02040603050506020204" pitchFamily="18" charset="0"/>
              </a:rPr>
              <a:t>2. </a:t>
            </a:r>
            <a:r>
              <a:rPr lang="vi-VN" sz="3500" b="1">
                <a:solidFill>
                  <a:srgbClr val="075FA2"/>
                </a:solidFill>
                <a:latin typeface="UTM Avo" panose="02040603050506020204" pitchFamily="18" charset="0"/>
              </a:rPr>
              <a:t>Tìm những từ ngữ, hình ảnh (trong đoạn 1) nói lên sự đe dọa của cơn bão bi</a:t>
            </a:r>
            <a:r>
              <a:rPr lang="en-US" sz="3500" b="1">
                <a:solidFill>
                  <a:srgbClr val="075FA2"/>
                </a:solidFill>
                <a:latin typeface="UTM Avo" panose="02040603050506020204" pitchFamily="18" charset="0"/>
              </a:rPr>
              <a:t>ể</a:t>
            </a:r>
            <a:r>
              <a:rPr lang="vi-VN" sz="3500" b="1">
                <a:solidFill>
                  <a:srgbClr val="075FA2"/>
                </a:solidFill>
                <a:latin typeface="UTM Avo" panose="02040603050506020204" pitchFamily="18" charset="0"/>
              </a:rPr>
              <a:t>n.</a:t>
            </a:r>
          </a:p>
        </p:txBody>
      </p:sp>
      <p:pic>
        <p:nvPicPr>
          <p:cNvPr id="5" name="图片 4">
            <a:extLst>
              <a:ext uri="{FF2B5EF4-FFF2-40B4-BE49-F238E27FC236}">
                <a16:creationId xmlns:a16="http://schemas.microsoft.com/office/drawing/2014/main" xmlns="" id="{EE4B3D89-800D-4B44-9C2A-2FECE34FE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4435553"/>
            <a:ext cx="3424237" cy="2019144"/>
          </a:xfrm>
          <a:prstGeom prst="rect">
            <a:avLst/>
          </a:prstGeom>
        </p:spPr>
      </p:pic>
    </p:spTree>
    <p:extLst>
      <p:ext uri="{BB962C8B-B14F-4D97-AF65-F5344CB8AC3E}">
        <p14:creationId xmlns:p14="http://schemas.microsoft.com/office/powerpoint/2010/main" val="813801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accel="56000" decel="40000" fill="hold" grpId="0" nodeType="afterEffect">
                                  <p:stCondLst>
                                    <p:cond delay="0"/>
                                  </p:stCondLst>
                                  <p:iterate type="wd">
                                    <p:tmPct val="12000"/>
                                  </p:iterate>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a:solidFill>
                  <a:schemeClr val="accent6">
                    <a:lumMod val="50000"/>
                  </a:schemeClr>
                </a:solidFill>
                <a:latin typeface="UTM Avo" panose="02040603050506020204" pitchFamily="18" charset="0"/>
              </a:rPr>
              <a:t>Thắng biển​</a:t>
            </a:r>
          </a:p>
          <a:p>
            <a:pPr algn="just">
              <a:lnSpc>
                <a:spcPct val="150000"/>
              </a:lnSpc>
            </a:pPr>
            <a:r>
              <a:rPr lang="vi-VN" sz="2600">
                <a:solidFill>
                  <a:schemeClr val="accent6">
                    <a:lumMod val="50000"/>
                  </a:schemeClr>
                </a:solidFill>
                <a:latin typeface="UTM Avo" panose="02040603050506020204" pitchFamily="18" charset="0"/>
              </a:rPr>
              <a:t>   </a:t>
            </a: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endParaRPr lang="vi-VN" sz="2600">
              <a:solidFill>
                <a:schemeClr val="accent6">
                  <a:lumMod val="50000"/>
                </a:schemeClr>
              </a:solidFill>
              <a:latin typeface="UTM Avo" panose="02040603050506020204" pitchFamily="18" charset="0"/>
            </a:endParaRP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sp>
        <p:nvSpPr>
          <p:cNvPr id="5" name="Title 1">
            <a:extLst>
              <a:ext uri="{FF2B5EF4-FFF2-40B4-BE49-F238E27FC236}">
                <a16:creationId xmlns:a16="http://schemas.microsoft.com/office/drawing/2014/main" xmlns="" id="{7115FBB5-4B34-4E90-B773-46316381483D}"/>
              </a:ext>
            </a:extLst>
          </p:cNvPr>
          <p:cNvSpPr txBox="1">
            <a:spLocks noChangeAspect="1"/>
          </p:cNvSpPr>
          <p:nvPr/>
        </p:nvSpPr>
        <p:spPr>
          <a:xfrm>
            <a:off x="371474" y="3429000"/>
            <a:ext cx="11496675" cy="32564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2">
                    <a:lumMod val="75000"/>
                  </a:schemeClr>
                </a:solidFill>
                <a:latin typeface="UTM Avo" panose="02040603050506020204" pitchFamily="18" charset="0"/>
              </a:rPr>
              <a:t>- Các từ ngữ, hình ảnh nói lên sự đe dọa của cơn bão biển:</a:t>
            </a:r>
          </a:p>
          <a:p>
            <a:pPr algn="just">
              <a:lnSpc>
                <a:spcPct val="150000"/>
              </a:lnSpc>
            </a:pPr>
            <a:r>
              <a:rPr lang="en-US" sz="3500" b="1">
                <a:solidFill>
                  <a:schemeClr val="accent1">
                    <a:lumMod val="75000"/>
                  </a:schemeClr>
                </a:solidFill>
                <a:latin typeface="UTM Avo" panose="02040603050506020204" pitchFamily="18" charset="0"/>
              </a:rPr>
              <a:t> </a:t>
            </a:r>
            <a:endParaRPr lang="en-US" sz="3500">
              <a:solidFill>
                <a:schemeClr val="accent1">
                  <a:lumMod val="75000"/>
                </a:schemeClr>
              </a:solidFill>
              <a:latin typeface="UTM Avo" panose="02040603050506020204" pitchFamily="18" charset="0"/>
            </a:endParaRPr>
          </a:p>
        </p:txBody>
      </p:sp>
      <p:cxnSp>
        <p:nvCxnSpPr>
          <p:cNvPr id="8" name="Straight Connector 7">
            <a:extLst>
              <a:ext uri="{FF2B5EF4-FFF2-40B4-BE49-F238E27FC236}">
                <a16:creationId xmlns:a16="http://schemas.microsoft.com/office/drawing/2014/main" xmlns="" id="{07E2411F-E749-42FB-B204-F42CB4FDF8FE}"/>
              </a:ext>
            </a:extLst>
          </p:cNvPr>
          <p:cNvCxnSpPr>
            <a:cxnSpLocks/>
          </p:cNvCxnSpPr>
          <p:nvPr/>
        </p:nvCxnSpPr>
        <p:spPr>
          <a:xfrm>
            <a:off x="5314950" y="1695450"/>
            <a:ext cx="37490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6E2AC63-75B3-4285-ADA1-4425F6D1862F}"/>
              </a:ext>
            </a:extLst>
          </p:cNvPr>
          <p:cNvCxnSpPr>
            <a:cxnSpLocks/>
          </p:cNvCxnSpPr>
          <p:nvPr/>
        </p:nvCxnSpPr>
        <p:spPr>
          <a:xfrm>
            <a:off x="584835" y="2324100"/>
            <a:ext cx="2286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3AD1132-2F26-4FD6-BC6C-39AB87AEFAC4}"/>
              </a:ext>
            </a:extLst>
          </p:cNvPr>
          <p:cNvCxnSpPr>
            <a:cxnSpLocks/>
          </p:cNvCxnSpPr>
          <p:nvPr/>
        </p:nvCxnSpPr>
        <p:spPr>
          <a:xfrm>
            <a:off x="10719435" y="169545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xmlns="" id="{6288320B-C3C9-443B-AF1E-16A041B8BF53}"/>
              </a:ext>
            </a:extLst>
          </p:cNvPr>
          <p:cNvSpPr txBox="1">
            <a:spLocks noChangeAspect="1"/>
          </p:cNvSpPr>
          <p:nvPr/>
        </p:nvSpPr>
        <p:spPr>
          <a:xfrm>
            <a:off x="7091059" y="4241607"/>
            <a:ext cx="5100941"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nước biển càng dữ,</a:t>
            </a:r>
            <a:endParaRPr lang="en-US" sz="3500">
              <a:solidFill>
                <a:schemeClr val="accent1">
                  <a:lumMod val="75000"/>
                </a:schemeClr>
              </a:solidFill>
              <a:latin typeface="UTM Avo" panose="02040603050506020204" pitchFamily="18" charset="0"/>
            </a:endParaRPr>
          </a:p>
        </p:txBody>
      </p:sp>
      <p:cxnSp>
        <p:nvCxnSpPr>
          <p:cNvPr id="12" name="Straight Connector 11">
            <a:extLst>
              <a:ext uri="{FF2B5EF4-FFF2-40B4-BE49-F238E27FC236}">
                <a16:creationId xmlns:a16="http://schemas.microsoft.com/office/drawing/2014/main" xmlns="" id="{1BF19DDE-477C-434D-8181-C41CA90E3A15}"/>
              </a:ext>
            </a:extLst>
          </p:cNvPr>
          <p:cNvCxnSpPr>
            <a:cxnSpLocks/>
          </p:cNvCxnSpPr>
          <p:nvPr/>
        </p:nvCxnSpPr>
        <p:spPr>
          <a:xfrm>
            <a:off x="604290" y="2888304"/>
            <a:ext cx="1102954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B550AF2C-AE25-4608-8F9D-83D4E1A152A6}"/>
              </a:ext>
            </a:extLst>
          </p:cNvPr>
          <p:cNvCxnSpPr>
            <a:cxnSpLocks/>
          </p:cNvCxnSpPr>
          <p:nvPr/>
        </p:nvCxnSpPr>
        <p:spPr>
          <a:xfrm>
            <a:off x="581227" y="3498392"/>
            <a:ext cx="24688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xmlns="" id="{290DC16B-BB01-441C-8F56-4AE7925EA5CA}"/>
              </a:ext>
            </a:extLst>
          </p:cNvPr>
          <p:cNvSpPr txBox="1">
            <a:spLocks noChangeAspect="1"/>
          </p:cNvSpPr>
          <p:nvPr/>
        </p:nvSpPr>
        <p:spPr>
          <a:xfrm>
            <a:off x="499636" y="4996797"/>
            <a:ext cx="11320890"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biển cả </a:t>
            </a:r>
            <a:r>
              <a:rPr lang="vi-VN" sz="3500" b="1">
                <a:solidFill>
                  <a:schemeClr val="accent1">
                    <a:lumMod val="75000"/>
                  </a:schemeClr>
                </a:solidFill>
                <a:latin typeface="UTM Avo" panose="02040603050506020204" pitchFamily="18" charset="0"/>
              </a:rPr>
              <a:t>muốn nuốt tươi con đê mỏng manh như con mập đớp con cá chim nhỏ bé</a:t>
            </a:r>
            <a:r>
              <a:rPr lang="en-US" sz="3500" b="1">
                <a:solidFill>
                  <a:schemeClr val="accent1">
                    <a:lumMod val="75000"/>
                  </a:schemeClr>
                </a:solidFill>
                <a:latin typeface="UTM Avo" panose="02040603050506020204" pitchFamily="18" charset="0"/>
              </a:rPr>
              <a:t>.</a:t>
            </a:r>
            <a:endParaRPr lang="en-US" sz="3500">
              <a:solidFill>
                <a:schemeClr val="accent1">
                  <a:lumMod val="75000"/>
                </a:schemeClr>
              </a:solidFill>
              <a:latin typeface="UTM Avo" panose="02040603050506020204" pitchFamily="18" charset="0"/>
            </a:endParaRPr>
          </a:p>
        </p:txBody>
      </p:sp>
      <p:sp>
        <p:nvSpPr>
          <p:cNvPr id="17" name="Title 1">
            <a:extLst>
              <a:ext uri="{FF2B5EF4-FFF2-40B4-BE49-F238E27FC236}">
                <a16:creationId xmlns:a16="http://schemas.microsoft.com/office/drawing/2014/main" xmlns="" id="{A5D4B716-2032-4279-A98E-6482A98C3DAB}"/>
              </a:ext>
            </a:extLst>
          </p:cNvPr>
          <p:cNvSpPr txBox="1">
            <a:spLocks noChangeAspect="1"/>
          </p:cNvSpPr>
          <p:nvPr/>
        </p:nvSpPr>
        <p:spPr>
          <a:xfrm>
            <a:off x="2764479" y="4241944"/>
            <a:ext cx="5100941"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gió bắt đầu mạnh,</a:t>
            </a:r>
            <a:endParaRPr lang="en-US" sz="350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37264298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iterate type="wd">
                                    <p:tmPct val="10000"/>
                                  </p:iterate>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par>
                                <p:cTn id="19" presetID="16" presetClass="entr" presetSubtype="21" fill="hold" nodeType="withEffect">
                                  <p:stCondLst>
                                    <p:cond delay="0"/>
                                  </p:stCondLst>
                                  <p:iterate type="wd">
                                    <p:tmPct val="10000"/>
                                  </p:iterate>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arn(inVertical)">
                                      <p:cBhvr>
                                        <p:cTn id="21" dur="500"/>
                                        <p:tgtEl>
                                          <p:spTgt spid="5">
                                            <p:txEl>
                                              <p:pRg st="1" end="1"/>
                                            </p:txEl>
                                          </p:spTgt>
                                        </p:tgtEl>
                                      </p:cBhvr>
                                    </p:animEffect>
                                  </p:childTnLst>
                                </p:cTn>
                              </p:par>
                            </p:childTnLst>
                          </p:cTn>
                        </p:par>
                        <p:par>
                          <p:cTn id="22" fill="hold">
                            <p:stCondLst>
                              <p:cond delay="500"/>
                            </p:stCondLst>
                            <p:childTnLst>
                              <p:par>
                                <p:cTn id="23" presetID="2" presetClass="entr" presetSubtype="2" accel="56000" decel="40000" fill="hold" grpId="0" nodeType="afterEffect">
                                  <p:stCondLst>
                                    <p:cond delay="0"/>
                                  </p:stCondLst>
                                  <p:iterate type="wd">
                                    <p:tmPct val="12000"/>
                                  </p:iterate>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16" presetClass="entr" presetSubtype="21" fill="hold" nodeType="withEffect">
                                  <p:stCondLst>
                                    <p:cond delay="0"/>
                                  </p:stCondLst>
                                  <p:iterate type="wd">
                                    <p:tmPct val="10000"/>
                                  </p:iterate>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barn(inVertic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outVertical)">
                                      <p:cBhvr>
                                        <p:cTn id="34" dur="500"/>
                                        <p:tgtEl>
                                          <p:spTgt spid="10"/>
                                        </p:tgtEl>
                                      </p:cBhvr>
                                    </p:animEffect>
                                  </p:childTnLst>
                                </p:cTn>
                              </p:par>
                              <p:par>
                                <p:cTn id="35" presetID="16" presetClass="entr" presetSubtype="37"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outVertical)">
                                      <p:cBhvr>
                                        <p:cTn id="37" dur="500"/>
                                        <p:tgtEl>
                                          <p:spTgt spid="9"/>
                                        </p:tgtEl>
                                      </p:cBhvr>
                                    </p:animEffect>
                                  </p:childTnLst>
                                </p:cTn>
                              </p:par>
                            </p:childTnLst>
                          </p:cTn>
                        </p:par>
                        <p:par>
                          <p:cTn id="38" fill="hold">
                            <p:stCondLst>
                              <p:cond delay="500"/>
                            </p:stCondLst>
                            <p:childTnLst>
                              <p:par>
                                <p:cTn id="39" presetID="2" presetClass="entr" presetSubtype="2" accel="56000" decel="40000" fill="hold" grpId="0" nodeType="afterEffect">
                                  <p:stCondLst>
                                    <p:cond delay="0"/>
                                  </p:stCondLst>
                                  <p:iterate type="wd">
                                    <p:tmPct val="12000"/>
                                  </p:iterate>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16" presetClass="entr" presetSubtype="21" fill="hold" nodeType="withEffect">
                                  <p:stCondLst>
                                    <p:cond delay="0"/>
                                  </p:stCondLst>
                                  <p:iterate type="wd">
                                    <p:tmPct val="10000"/>
                                  </p:iterate>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barn(inVertical)">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outVertical)">
                                      <p:cBhvr>
                                        <p:cTn id="50" dur="500"/>
                                        <p:tgtEl>
                                          <p:spTgt spid="12"/>
                                        </p:tgtEl>
                                      </p:cBhvr>
                                    </p:animEffect>
                                  </p:childTnLst>
                                </p:cTn>
                              </p:par>
                              <p:par>
                                <p:cTn id="51" presetID="16" presetClass="entr" presetSubtype="37"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outVertical)">
                                      <p:cBhvr>
                                        <p:cTn id="53" dur="500"/>
                                        <p:tgtEl>
                                          <p:spTgt spid="14"/>
                                        </p:tgtEl>
                                      </p:cBhvr>
                                    </p:animEffect>
                                  </p:childTnLst>
                                </p:cTn>
                              </p:par>
                            </p:childTnLst>
                          </p:cTn>
                        </p:par>
                        <p:par>
                          <p:cTn id="54" fill="hold">
                            <p:stCondLst>
                              <p:cond delay="500"/>
                            </p:stCondLst>
                            <p:childTnLst>
                              <p:par>
                                <p:cTn id="55" presetID="16" presetClass="entr" presetSubtype="21" fill="hold" nodeType="afterEffect">
                                  <p:stCondLst>
                                    <p:cond delay="0"/>
                                  </p:stCondLst>
                                  <p:iterate type="wd">
                                    <p:tmPct val="10000"/>
                                  </p:iterate>
                                  <p:childTnLst>
                                    <p:set>
                                      <p:cBhvr>
                                        <p:cTn id="56" dur="1" fill="hold">
                                          <p:stCondLst>
                                            <p:cond delay="0"/>
                                          </p:stCondLst>
                                        </p:cTn>
                                        <p:tgtEl>
                                          <p:spTgt spid="16">
                                            <p:txEl>
                                              <p:pRg st="0" end="0"/>
                                            </p:txEl>
                                          </p:spTgt>
                                        </p:tgtEl>
                                        <p:attrNameLst>
                                          <p:attrName>style.visibility</p:attrName>
                                        </p:attrNameLst>
                                      </p:cBhvr>
                                      <p:to>
                                        <p:strVal val="visible"/>
                                      </p:to>
                                    </p:set>
                                    <p:animEffect transition="in" filter="barn(inVertical)">
                                      <p:cBhvr>
                                        <p:cTn id="5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7923DEA4-8BBE-42E5-9673-3F529F522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26" y="983685"/>
            <a:ext cx="11377747" cy="4502715"/>
          </a:xfrm>
          <a:prstGeom prst="rect">
            <a:avLst/>
          </a:prstGeom>
        </p:spPr>
      </p:pic>
      <p:pic>
        <p:nvPicPr>
          <p:cNvPr id="3" name="图片 5">
            <a:extLst>
              <a:ext uri="{FF2B5EF4-FFF2-40B4-BE49-F238E27FC236}">
                <a16:creationId xmlns:a16="http://schemas.microsoft.com/office/drawing/2014/main" xmlns="" id="{B98D97A3-C7EF-453E-91EE-BD15933A7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810" y="2305050"/>
            <a:ext cx="1789090" cy="1368425"/>
          </a:xfrm>
          <a:prstGeom prst="rect">
            <a:avLst/>
          </a:prstGeom>
        </p:spPr>
      </p:pic>
      <p:sp>
        <p:nvSpPr>
          <p:cNvPr id="4" name="Title 1">
            <a:extLst>
              <a:ext uri="{FF2B5EF4-FFF2-40B4-BE49-F238E27FC236}">
                <a16:creationId xmlns:a16="http://schemas.microsoft.com/office/drawing/2014/main" xmlns="" id="{97A07635-514A-4A68-8D1E-A228B0330DE5}"/>
              </a:ext>
            </a:extLst>
          </p:cNvPr>
          <p:cNvSpPr txBox="1">
            <a:spLocks noChangeAspect="1"/>
          </p:cNvSpPr>
          <p:nvPr/>
        </p:nvSpPr>
        <p:spPr>
          <a:xfrm>
            <a:off x="1994497" y="2079625"/>
            <a:ext cx="8203006" cy="269875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rgbClr val="075FA2"/>
                </a:solidFill>
                <a:latin typeface="UTM Avo" panose="02040603050506020204" pitchFamily="18" charset="0"/>
              </a:rPr>
              <a:t>3. </a:t>
            </a:r>
            <a:r>
              <a:rPr lang="vi-VN" sz="3500" b="1">
                <a:solidFill>
                  <a:srgbClr val="075FA2"/>
                </a:solidFill>
                <a:latin typeface="UTM Avo" panose="02040603050506020204" pitchFamily="18" charset="0"/>
              </a:rPr>
              <a:t>Cuộc tấn công dữ dội của cơn bão biển được miêu tả như thế </a:t>
            </a:r>
            <a:r>
              <a:rPr lang="en-US" sz="3500" b="1">
                <a:solidFill>
                  <a:srgbClr val="075FA2"/>
                </a:solidFill>
                <a:latin typeface="UTM Avo" panose="02040603050506020204" pitchFamily="18" charset="0"/>
              </a:rPr>
              <a:t>                     </a:t>
            </a:r>
            <a:r>
              <a:rPr lang="vi-VN" sz="3500" b="1">
                <a:solidFill>
                  <a:srgbClr val="075FA2"/>
                </a:solidFill>
                <a:latin typeface="UTM Avo" panose="02040603050506020204" pitchFamily="18" charset="0"/>
              </a:rPr>
              <a:t>nào ở đoạn 2?</a:t>
            </a:r>
          </a:p>
        </p:txBody>
      </p:sp>
    </p:spTree>
    <p:extLst>
      <p:ext uri="{BB962C8B-B14F-4D97-AF65-F5344CB8AC3E}">
        <p14:creationId xmlns:p14="http://schemas.microsoft.com/office/powerpoint/2010/main" val="9309370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sp>
        <p:nvSpPr>
          <p:cNvPr id="3" name="Title 1">
            <a:extLst>
              <a:ext uri="{FF2B5EF4-FFF2-40B4-BE49-F238E27FC236}">
                <a16:creationId xmlns:a16="http://schemas.microsoft.com/office/drawing/2014/main" xmlns="" id="{3984949E-ACD3-4E64-B7D7-C27F43CF0BB3}"/>
              </a:ext>
            </a:extLst>
          </p:cNvPr>
          <p:cNvSpPr txBox="1">
            <a:spLocks noChangeAspect="1"/>
          </p:cNvSpPr>
          <p:nvPr/>
        </p:nvSpPr>
        <p:spPr>
          <a:xfrm>
            <a:off x="737197" y="1054100"/>
            <a:ext cx="5149253" cy="1879600"/>
          </a:xfrm>
          <a:prstGeom prst="roundRect">
            <a:avLst/>
          </a:prstGeom>
          <a:solidFill>
            <a:schemeClr val="accent6">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500" b="1">
                <a:solidFill>
                  <a:srgbClr val="075FA2"/>
                </a:solidFill>
                <a:latin typeface="UTM Avo" panose="02040603050506020204" pitchFamily="18" charset="0"/>
              </a:rPr>
              <a:t>Cơn bão có sức </a:t>
            </a:r>
            <a:br>
              <a:rPr lang="en-US" sz="3500" b="1">
                <a:solidFill>
                  <a:srgbClr val="075FA2"/>
                </a:solidFill>
                <a:latin typeface="UTM Avo" panose="02040603050506020204" pitchFamily="18" charset="0"/>
              </a:rPr>
            </a:br>
            <a:r>
              <a:rPr lang="en-US" sz="3500" b="1">
                <a:solidFill>
                  <a:srgbClr val="075FA2"/>
                </a:solidFill>
                <a:latin typeface="UTM Avo" panose="02040603050506020204" pitchFamily="18" charset="0"/>
              </a:rPr>
              <a:t>phá hủy tưởng như không gì cản nổi.</a:t>
            </a:r>
            <a:endParaRPr lang="vi-VN" sz="3500" b="1">
              <a:solidFill>
                <a:srgbClr val="075FA2"/>
              </a:solidFill>
              <a:latin typeface="UTM Avo" panose="02040603050506020204" pitchFamily="18" charset="0"/>
            </a:endParaRPr>
          </a:p>
        </p:txBody>
      </p:sp>
      <p:cxnSp>
        <p:nvCxnSpPr>
          <p:cNvPr id="6" name="Straight Connector 5">
            <a:extLst>
              <a:ext uri="{FF2B5EF4-FFF2-40B4-BE49-F238E27FC236}">
                <a16:creationId xmlns:a16="http://schemas.microsoft.com/office/drawing/2014/main" xmlns="" id="{C7AF102B-DF02-44F9-9F71-3E30069657D3}"/>
              </a:ext>
            </a:extLst>
          </p:cNvPr>
          <p:cNvCxnSpPr>
            <a:cxnSpLocks/>
          </p:cNvCxnSpPr>
          <p:nvPr/>
        </p:nvCxnSpPr>
        <p:spPr>
          <a:xfrm>
            <a:off x="5676900" y="4019550"/>
            <a:ext cx="588645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F125B85-0203-405A-AA51-3A656629635F}"/>
              </a:ext>
            </a:extLst>
          </p:cNvPr>
          <p:cNvCxnSpPr>
            <a:cxnSpLocks/>
          </p:cNvCxnSpPr>
          <p:nvPr/>
        </p:nvCxnSpPr>
        <p:spPr>
          <a:xfrm>
            <a:off x="533400" y="4686300"/>
            <a:ext cx="870585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xmlns="" id="{62D13624-0147-4C63-B3AF-887E05D8B4F0}"/>
              </a:ext>
            </a:extLst>
          </p:cNvPr>
          <p:cNvSpPr txBox="1">
            <a:spLocks noChangeAspect="1"/>
          </p:cNvSpPr>
          <p:nvPr/>
        </p:nvSpPr>
        <p:spPr>
          <a:xfrm>
            <a:off x="6383636" y="1054100"/>
            <a:ext cx="5149253" cy="1879600"/>
          </a:xfrm>
          <a:prstGeom prst="roundRect">
            <a:avLst/>
          </a:prstGeom>
          <a:solidFill>
            <a:schemeClr val="accent5">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500" b="1">
                <a:solidFill>
                  <a:schemeClr val="accent5">
                    <a:lumMod val="75000"/>
                  </a:schemeClr>
                </a:solidFill>
                <a:latin typeface="UTM Avo" panose="02040603050506020204" pitchFamily="18" charset="0"/>
              </a:rPr>
              <a:t>Cuộc chiến đấu diễn ra</a:t>
            </a:r>
            <a:br>
              <a:rPr lang="en-US" sz="3500" b="1">
                <a:solidFill>
                  <a:schemeClr val="accent5">
                    <a:lumMod val="75000"/>
                  </a:schemeClr>
                </a:solidFill>
                <a:latin typeface="UTM Avo" panose="02040603050506020204" pitchFamily="18" charset="0"/>
              </a:rPr>
            </a:br>
            <a:r>
              <a:rPr lang="en-US" sz="3500" b="1">
                <a:solidFill>
                  <a:schemeClr val="accent5">
                    <a:lumMod val="75000"/>
                  </a:schemeClr>
                </a:solidFill>
                <a:latin typeface="UTM Avo" panose="02040603050506020204" pitchFamily="18" charset="0"/>
              </a:rPr>
              <a:t>rất dữ dội, ác liệt.</a:t>
            </a:r>
            <a:endParaRPr lang="vi-VN" sz="3500" b="1">
              <a:solidFill>
                <a:schemeClr val="accent5">
                  <a:lumMod val="75000"/>
                </a:schemeClr>
              </a:solidFill>
              <a:latin typeface="UTM Avo" panose="02040603050506020204" pitchFamily="18" charset="0"/>
            </a:endParaRPr>
          </a:p>
        </p:txBody>
      </p:sp>
      <p:cxnSp>
        <p:nvCxnSpPr>
          <p:cNvPr id="11" name="Straight Connector 10">
            <a:extLst>
              <a:ext uri="{FF2B5EF4-FFF2-40B4-BE49-F238E27FC236}">
                <a16:creationId xmlns:a16="http://schemas.microsoft.com/office/drawing/2014/main" xmlns="" id="{3CC021E6-A72A-463F-9B81-E4F608D94A13}"/>
              </a:ext>
            </a:extLst>
          </p:cNvPr>
          <p:cNvCxnSpPr>
            <a:cxnSpLocks/>
          </p:cNvCxnSpPr>
          <p:nvPr/>
        </p:nvCxnSpPr>
        <p:spPr>
          <a:xfrm>
            <a:off x="3752850" y="5238750"/>
            <a:ext cx="78105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D2D8006-2DFF-4FCF-B63D-B3EC7595916B}"/>
              </a:ext>
            </a:extLst>
          </p:cNvPr>
          <p:cNvCxnSpPr>
            <a:cxnSpLocks/>
          </p:cNvCxnSpPr>
          <p:nvPr/>
        </p:nvCxnSpPr>
        <p:spPr>
          <a:xfrm>
            <a:off x="533400" y="5829300"/>
            <a:ext cx="110299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69A8753-1F17-43D9-8028-45B8BCFA2B2B}"/>
              </a:ext>
            </a:extLst>
          </p:cNvPr>
          <p:cNvCxnSpPr>
            <a:cxnSpLocks/>
          </p:cNvCxnSpPr>
          <p:nvPr/>
        </p:nvCxnSpPr>
        <p:spPr>
          <a:xfrm>
            <a:off x="533400" y="6419850"/>
            <a:ext cx="8086725"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67288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par>
                          <p:cTn id="14" fill="hold">
                            <p:stCondLst>
                              <p:cond delay="500"/>
                            </p:stCondLst>
                            <p:childTnLst>
                              <p:par>
                                <p:cTn id="15" presetID="16" presetClass="entr" presetSubtype="37"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accel="56000" decel="40000" fill="hold" grpId="0" nodeType="clickEffect">
                                  <p:stCondLst>
                                    <p:cond delay="0"/>
                                  </p:stCondLst>
                                  <p:iterate type="wd">
                                    <p:tmPct val="12000"/>
                                  </p:iterate>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98B0FA5-27C3-4288-AE54-FB7061D3B79E}"/>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433562"/>
            <a:ext cx="12192000" cy="6980595"/>
          </a:xfrm>
          <a:prstGeom prst="rect">
            <a:avLst/>
          </a:prstGeom>
        </p:spPr>
      </p:pic>
      <p:pic>
        <p:nvPicPr>
          <p:cNvPr id="5" name="Picture 4">
            <a:extLst>
              <a:ext uri="{FF2B5EF4-FFF2-40B4-BE49-F238E27FC236}">
                <a16:creationId xmlns:a16="http://schemas.microsoft.com/office/drawing/2014/main" xmlns="" id="{0687E6DC-AECD-4D4E-8433-3BFCBD582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3450"/>
            <a:ext cx="2244825" cy="2244825"/>
          </a:xfrm>
          <a:prstGeom prst="rect">
            <a:avLst/>
          </a:prstGeom>
        </p:spPr>
      </p:pic>
      <p:sp>
        <p:nvSpPr>
          <p:cNvPr id="6" name="Title 1">
            <a:extLst>
              <a:ext uri="{FF2B5EF4-FFF2-40B4-BE49-F238E27FC236}">
                <a16:creationId xmlns:a16="http://schemas.microsoft.com/office/drawing/2014/main" xmlns="" id="{3A2843C7-ABA4-481A-92E3-50C7E781509C}"/>
              </a:ext>
            </a:extLst>
          </p:cNvPr>
          <p:cNvSpPr txBox="1">
            <a:spLocks noChangeAspect="1"/>
          </p:cNvSpPr>
          <p:nvPr/>
        </p:nvSpPr>
        <p:spPr>
          <a:xfrm>
            <a:off x="2244825" y="2079625"/>
            <a:ext cx="9149753" cy="269875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rgbClr val="075FA2"/>
                </a:solidFill>
                <a:latin typeface="UTM Avo" panose="02040603050506020204" pitchFamily="18" charset="0"/>
              </a:rPr>
              <a:t>4. </a:t>
            </a:r>
            <a:r>
              <a:rPr lang="vi-VN" sz="3500" b="1">
                <a:solidFill>
                  <a:srgbClr val="075FA2"/>
                </a:solidFill>
                <a:latin typeface="UTM Avo" panose="02040603050506020204" pitchFamily="18" charset="0"/>
              </a:rPr>
              <a:t>Những từ ngữ, hình ảnh nào (trong đoạn 3) thể hiện lòng dũng cảm, sức mạnh và chiến thắng của con người trước cơn bão biển?</a:t>
            </a:r>
          </a:p>
        </p:txBody>
      </p:sp>
    </p:spTree>
    <p:extLst>
      <p:ext uri="{BB962C8B-B14F-4D97-AF65-F5344CB8AC3E}">
        <p14:creationId xmlns:p14="http://schemas.microsoft.com/office/powerpoint/2010/main" val="16680442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73D3124-2034-4D4E-8EDB-A74A86D6EA4E}"/>
              </a:ext>
            </a:extLst>
          </p:cNvPr>
          <p:cNvSpPr/>
          <p:nvPr/>
        </p:nvSpPr>
        <p:spPr>
          <a:xfrm>
            <a:off x="7086600" y="571500"/>
            <a:ext cx="4057650"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D6925CBF-5EBF-4579-8885-69D0BD332240}"/>
              </a:ext>
            </a:extLst>
          </p:cNvPr>
          <p:cNvSpPr/>
          <p:nvPr/>
        </p:nvSpPr>
        <p:spPr>
          <a:xfrm>
            <a:off x="2552700" y="1162050"/>
            <a:ext cx="5105400"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52EAC904-35A6-401B-9E87-9889CA1B4061}"/>
              </a:ext>
            </a:extLst>
          </p:cNvPr>
          <p:cNvSpPr/>
          <p:nvPr/>
        </p:nvSpPr>
        <p:spPr>
          <a:xfrm>
            <a:off x="7715250" y="1162050"/>
            <a:ext cx="4057650"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A6FC59F-108A-4856-B3F2-A0E3BF466FEC}"/>
              </a:ext>
            </a:extLst>
          </p:cNvPr>
          <p:cNvSpPr/>
          <p:nvPr/>
        </p:nvSpPr>
        <p:spPr>
          <a:xfrm>
            <a:off x="523875" y="1714500"/>
            <a:ext cx="2543175"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EA3A6A1-ACFF-47A3-81D5-5A2499829AA2}"/>
              </a:ext>
            </a:extLst>
          </p:cNvPr>
          <p:cNvSpPr/>
          <p:nvPr/>
        </p:nvSpPr>
        <p:spPr>
          <a:xfrm>
            <a:off x="3733799" y="1714500"/>
            <a:ext cx="7934325"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4CC9815-4A5C-418D-AF7E-3300AB43C106}"/>
              </a:ext>
            </a:extLst>
          </p:cNvPr>
          <p:cNvSpPr/>
          <p:nvPr/>
        </p:nvSpPr>
        <p:spPr>
          <a:xfrm>
            <a:off x="523875" y="2305050"/>
            <a:ext cx="4581525"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17C0F3E-9312-4C33-9F17-CD35170D34A0}"/>
              </a:ext>
            </a:extLst>
          </p:cNvPr>
          <p:cNvSpPr/>
          <p:nvPr/>
        </p:nvSpPr>
        <p:spPr>
          <a:xfrm>
            <a:off x="3805237" y="2848334"/>
            <a:ext cx="6005513"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593EA07-B20F-4573-A89E-A9DBE69F6FB4}"/>
              </a:ext>
            </a:extLst>
          </p:cNvPr>
          <p:cNvSpPr/>
          <p:nvPr/>
        </p:nvSpPr>
        <p:spPr>
          <a:xfrm>
            <a:off x="9810751" y="3400784"/>
            <a:ext cx="1857374"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81CAC2C-44B6-40F5-B72F-C0974A929659}"/>
              </a:ext>
            </a:extLst>
          </p:cNvPr>
          <p:cNvSpPr/>
          <p:nvPr/>
        </p:nvSpPr>
        <p:spPr>
          <a:xfrm>
            <a:off x="523874" y="3934184"/>
            <a:ext cx="6257925" cy="5044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8432E7D8-8504-4FB2-804B-A588E4C537B0}"/>
              </a:ext>
            </a:extLst>
          </p:cNvPr>
          <p:cNvSpPr/>
          <p:nvPr/>
        </p:nvSpPr>
        <p:spPr>
          <a:xfrm>
            <a:off x="7400925" y="3963118"/>
            <a:ext cx="4267200" cy="4564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2193B4FC-4785-49D5-89F0-69373BCE1F39}"/>
              </a:ext>
            </a:extLst>
          </p:cNvPr>
          <p:cNvSpPr/>
          <p:nvPr/>
        </p:nvSpPr>
        <p:spPr>
          <a:xfrm>
            <a:off x="523874" y="4578019"/>
            <a:ext cx="6734176"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34AEDF3-580C-4DFD-8956-C7F3A6142E8D}"/>
              </a:ext>
            </a:extLst>
          </p:cNvPr>
          <p:cNvSpPr/>
          <p:nvPr/>
        </p:nvSpPr>
        <p:spPr>
          <a:xfrm>
            <a:off x="523874" y="5742222"/>
            <a:ext cx="9286876" cy="4564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75482"/>
            <a:ext cx="11868150" cy="6707037"/>
          </a:xfrm>
          <a:prstGeom prst="round2SameRect">
            <a:avLst/>
          </a:prstGeom>
          <a:no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a:solidFill>
                  <a:schemeClr val="accent6">
                    <a:lumMod val="50000"/>
                  </a:schemeClr>
                </a:solidFill>
                <a:latin typeface="UTM Avo" panose="02040603050506020204" pitchFamily="18" charset="0"/>
              </a:rPr>
              <a:t>	</a:t>
            </a:r>
            <a:r>
              <a:rPr lang="vi-VN" sz="2500">
                <a:solidFill>
                  <a:schemeClr val="accent6">
                    <a:lumMod val="50000"/>
                  </a:schemeClr>
                </a:solidFill>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500">
                <a:solidFill>
                  <a:schemeClr val="accent6">
                    <a:lumMod val="50000"/>
                  </a:schemeClr>
                </a:solidFill>
                <a:latin typeface="UTM Avo" panose="02040603050506020204" pitchFamily="18" charset="0"/>
              </a:rPr>
              <a:t>cột</a:t>
            </a:r>
            <a:r>
              <a:rPr lang="vi-VN" sz="25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a:solidFill>
                <a:schemeClr val="accent6">
                  <a:lumMod val="50000"/>
                </a:schemeClr>
              </a:solidFill>
              <a:latin typeface="UTM Avo" panose="02040603050506020204" pitchFamily="18" charset="0"/>
            </a:endParaRPr>
          </a:p>
          <a:p>
            <a:pPr>
              <a:lnSpc>
                <a:spcPct val="150000"/>
              </a:lnSpc>
            </a:pPr>
            <a:r>
              <a:rPr lang="en-US" sz="2400" i="1">
                <a:solidFill>
                  <a:schemeClr val="accent6">
                    <a:lumMod val="50000"/>
                  </a:schemeClr>
                </a:solidFill>
                <a:latin typeface="UTM Avo" panose="02040603050506020204" pitchFamily="18" charset="0"/>
              </a:rPr>
              <a:t>						</a:t>
            </a:r>
            <a:endParaRPr lang="en-US" sz="240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17914248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Vertical)">
                                      <p:cBhvr>
                                        <p:cTn id="26" dur="500"/>
                                        <p:tgtEl>
                                          <p:spTgt spid="8"/>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out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out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Vertical)">
                                      <p:cBhvr>
                                        <p:cTn id="40" dur="500"/>
                                        <p:tgtEl>
                                          <p:spTgt spid="11"/>
                                        </p:tgtEl>
                                      </p:cBhvr>
                                    </p:animEffect>
                                  </p:childTnLst>
                                </p:cTn>
                              </p:par>
                            </p:childTnLst>
                          </p:cTn>
                        </p:par>
                        <p:par>
                          <p:cTn id="41" fill="hold">
                            <p:stCondLst>
                              <p:cond delay="500"/>
                            </p:stCondLst>
                            <p:childTnLst>
                              <p:par>
                                <p:cTn id="42" presetID="16" presetClass="entr" presetSubtype="37"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out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outVertical)">
                                      <p:cBhvr>
                                        <p:cTn id="49" dur="500"/>
                                        <p:tgtEl>
                                          <p:spTgt spid="1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out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outVertical)">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vi-VN" sz="2800" b="1">
              <a:solidFill>
                <a:schemeClr val="accent6">
                  <a:lumMod val="50000"/>
                </a:schemeClr>
              </a:solidFill>
              <a:latin typeface="UTM Avo" panose="02040603050506020204" pitchFamily="18" charset="0"/>
            </a:endParaRPr>
          </a:p>
          <a:p>
            <a:pPr algn="just">
              <a:lnSpc>
                <a:spcPct val="150000"/>
              </a:lnSpc>
            </a:pPr>
            <a:r>
              <a:rPr lang="vi-VN" sz="2600">
                <a:solidFill>
                  <a:schemeClr val="accent6">
                    <a:lumMod val="50000"/>
                  </a:schemeClr>
                </a:solidFill>
                <a:latin typeface="UTM Avo" panose="02040603050506020204" pitchFamily="18" charset="0"/>
              </a:rPr>
              <a:t>   </a:t>
            </a: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grpSp>
        <p:nvGrpSpPr>
          <p:cNvPr id="3" name="Group 2">
            <a:extLst>
              <a:ext uri="{FF2B5EF4-FFF2-40B4-BE49-F238E27FC236}">
                <a16:creationId xmlns:a16="http://schemas.microsoft.com/office/drawing/2014/main" xmlns="" id="{59A00885-6595-4843-BAF5-80962347A810}"/>
              </a:ext>
            </a:extLst>
          </p:cNvPr>
          <p:cNvGrpSpPr/>
          <p:nvPr/>
        </p:nvGrpSpPr>
        <p:grpSpPr>
          <a:xfrm>
            <a:off x="2796107" y="749595"/>
            <a:ext cx="6906490" cy="6823989"/>
            <a:chOff x="12150081" y="1188256"/>
            <a:chExt cx="8279330" cy="8180429"/>
          </a:xfrm>
        </p:grpSpPr>
        <p:sp>
          <p:nvSpPr>
            <p:cNvPr id="5" name="Title 1">
              <a:extLst>
                <a:ext uri="{FF2B5EF4-FFF2-40B4-BE49-F238E27FC236}">
                  <a16:creationId xmlns:a16="http://schemas.microsoft.com/office/drawing/2014/main" xmlns="" id="{79C53E5B-B3AE-42AA-AF6E-AE3A72FC9B93}"/>
                </a:ext>
              </a:extLst>
            </p:cNvPr>
            <p:cNvSpPr txBox="1">
              <a:spLocks noChangeAspect="1"/>
            </p:cNvSpPr>
            <p:nvPr/>
          </p:nvSpPr>
          <p:spPr>
            <a:xfrm>
              <a:off x="13719993" y="2657811"/>
              <a:ext cx="5139507" cy="5241318"/>
            </a:xfrm>
            <a:prstGeom prst="round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200" b="1">
                  <a:solidFill>
                    <a:srgbClr val="075FA2"/>
                  </a:solidFill>
                  <a:latin typeface="UTM Avo" panose="02040603050506020204" pitchFamily="18" charset="0"/>
                </a:rPr>
                <a:t>Tác giả sử dụng biện pháp nghệ thuật gì để miêu tả hình ảnh của biển cả?</a:t>
              </a:r>
              <a:endParaRPr lang="vi-VN" sz="3200" b="1">
                <a:solidFill>
                  <a:srgbClr val="075FA2"/>
                </a:solidFill>
                <a:latin typeface="UTM Avo" panose="02040603050506020204" pitchFamily="18" charset="0"/>
              </a:endParaRPr>
            </a:p>
          </p:txBody>
        </p:sp>
        <p:pic>
          <p:nvPicPr>
            <p:cNvPr id="6" name="图片 2">
              <a:extLst>
                <a:ext uri="{FF2B5EF4-FFF2-40B4-BE49-F238E27FC236}">
                  <a16:creationId xmlns:a16="http://schemas.microsoft.com/office/drawing/2014/main" xmlns="" id="{2C3B14E1-7D7C-4ED6-9A7D-5E8B9EDDB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0423">
              <a:off x="12150081" y="1188256"/>
              <a:ext cx="8279330" cy="8180429"/>
            </a:xfrm>
            <a:prstGeom prst="rect">
              <a:avLst/>
            </a:prstGeom>
          </p:spPr>
        </p:pic>
      </p:grpSp>
      <p:cxnSp>
        <p:nvCxnSpPr>
          <p:cNvPr id="9" name="Straight Connector 8">
            <a:extLst>
              <a:ext uri="{FF2B5EF4-FFF2-40B4-BE49-F238E27FC236}">
                <a16:creationId xmlns:a16="http://schemas.microsoft.com/office/drawing/2014/main" xmlns="" id="{8929F89C-92A4-49E1-BC74-EABB1BFA211F}"/>
              </a:ext>
            </a:extLst>
          </p:cNvPr>
          <p:cNvCxnSpPr>
            <a:cxnSpLocks/>
          </p:cNvCxnSpPr>
          <p:nvPr/>
        </p:nvCxnSpPr>
        <p:spPr>
          <a:xfrm>
            <a:off x="542925" y="3505200"/>
            <a:ext cx="1371600"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845E99D-C2CB-4E8F-8FB8-ABCFEC0BD617}"/>
              </a:ext>
            </a:extLst>
          </p:cNvPr>
          <p:cNvCxnSpPr>
            <a:cxnSpLocks/>
          </p:cNvCxnSpPr>
          <p:nvPr/>
        </p:nvCxnSpPr>
        <p:spPr>
          <a:xfrm>
            <a:off x="7858125" y="2914650"/>
            <a:ext cx="3749040"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871D978-BE56-4BB9-9B9D-33ADBEC971F2}"/>
              </a:ext>
            </a:extLst>
          </p:cNvPr>
          <p:cNvCxnSpPr>
            <a:cxnSpLocks/>
          </p:cNvCxnSpPr>
          <p:nvPr/>
        </p:nvCxnSpPr>
        <p:spPr>
          <a:xfrm>
            <a:off x="5699830" y="4095750"/>
            <a:ext cx="4114800"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B2968F4B-58E0-40F2-B7B4-955CE93216CE}"/>
              </a:ext>
            </a:extLst>
          </p:cNvPr>
          <p:cNvCxnSpPr>
            <a:cxnSpLocks/>
          </p:cNvCxnSpPr>
          <p:nvPr/>
        </p:nvCxnSpPr>
        <p:spPr>
          <a:xfrm>
            <a:off x="542925" y="2914650"/>
            <a:ext cx="722376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4A8EF45-C6BE-4BE5-9820-17557E18B722}"/>
              </a:ext>
            </a:extLst>
          </p:cNvPr>
          <p:cNvCxnSpPr>
            <a:cxnSpLocks/>
          </p:cNvCxnSpPr>
          <p:nvPr/>
        </p:nvCxnSpPr>
        <p:spPr>
          <a:xfrm>
            <a:off x="5699830" y="5295900"/>
            <a:ext cx="590733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771A18C-2555-42D5-90E0-EBE148425EB2}"/>
              </a:ext>
            </a:extLst>
          </p:cNvPr>
          <p:cNvCxnSpPr>
            <a:cxnSpLocks/>
          </p:cNvCxnSpPr>
          <p:nvPr/>
        </p:nvCxnSpPr>
        <p:spPr>
          <a:xfrm>
            <a:off x="542925" y="5848350"/>
            <a:ext cx="18573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xmlns="" id="{DD1FA1FB-988D-467C-97DA-14742E62F29B}"/>
              </a:ext>
            </a:extLst>
          </p:cNvPr>
          <p:cNvSpPr txBox="1">
            <a:spLocks/>
          </p:cNvSpPr>
          <p:nvPr/>
        </p:nvSpPr>
        <p:spPr>
          <a:xfrm>
            <a:off x="1434596" y="433065"/>
            <a:ext cx="2276475" cy="791623"/>
          </a:xfrm>
          <a:prstGeom prst="roundRect">
            <a:avLst/>
          </a:prstGeom>
          <a:solidFill>
            <a:srgbClr val="6600CC"/>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chemeClr val="bg1"/>
                </a:solidFill>
                <a:latin typeface="UTM Billhead 1910" panose="02040603050506020204" pitchFamily="18" charset="0"/>
              </a:rPr>
              <a:t>so sánh</a:t>
            </a:r>
          </a:p>
        </p:txBody>
      </p:sp>
      <p:sp>
        <p:nvSpPr>
          <p:cNvPr id="20" name="Title 1">
            <a:extLst>
              <a:ext uri="{FF2B5EF4-FFF2-40B4-BE49-F238E27FC236}">
                <a16:creationId xmlns:a16="http://schemas.microsoft.com/office/drawing/2014/main" xmlns="" id="{E7B99C87-DCA9-4757-9CB5-6E893B444224}"/>
              </a:ext>
            </a:extLst>
          </p:cNvPr>
          <p:cNvSpPr txBox="1">
            <a:spLocks/>
          </p:cNvSpPr>
          <p:nvPr/>
        </p:nvSpPr>
        <p:spPr>
          <a:xfrm>
            <a:off x="7560123" y="433065"/>
            <a:ext cx="2276475" cy="791623"/>
          </a:xfrm>
          <a:prstGeom prst="round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chemeClr val="bg1"/>
                </a:solidFill>
                <a:latin typeface="UTM Billhead 1910" panose="02040603050506020204" pitchFamily="18" charset="0"/>
              </a:rPr>
              <a:t>nhân hóa</a:t>
            </a:r>
          </a:p>
        </p:txBody>
      </p:sp>
    </p:spTree>
    <p:extLst>
      <p:ext uri="{BB962C8B-B14F-4D97-AF65-F5344CB8AC3E}">
        <p14:creationId xmlns:p14="http://schemas.microsoft.com/office/powerpoint/2010/main" val="88553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xit" presetSubtype="32"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par>
                          <p:cTn id="24" fill="hold">
                            <p:stCondLst>
                              <p:cond delay="500"/>
                            </p:stCondLst>
                            <p:childTnLst>
                              <p:par>
                                <p:cTn id="25" presetID="16" presetClass="entr" presetSubtype="37"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out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6000" decel="40000" fill="hold" grpId="0" nodeType="clickEffect">
                                  <p:stCondLst>
                                    <p:cond delay="0"/>
                                  </p:stCondLst>
                                  <p:iterate type="wd">
                                    <p:tmPct val="12000"/>
                                  </p:iterate>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par>
                          <p:cTn id="49" fill="hold">
                            <p:stCondLst>
                              <p:cond delay="500"/>
                            </p:stCondLst>
                            <p:childTnLst>
                              <p:par>
                                <p:cTn id="50" presetID="16" presetClass="entr" presetSubtype="21"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accel="56000" decel="40000" fill="hold" grpId="0" nodeType="clickEffect">
                                  <p:stCondLst>
                                    <p:cond delay="0"/>
                                  </p:stCondLst>
                                  <p:iterate type="wd">
                                    <p:tmPct val="12000"/>
                                  </p:iterate>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4248150" y="2632868"/>
            <a:ext cx="4495800" cy="1325563"/>
          </a:xfrm>
        </p:spPr>
        <p:txBody>
          <a:bodyPr/>
          <a:lstStyle/>
          <a:p>
            <a:r>
              <a:rPr lang="en-US" sz="11500">
                <a:solidFill>
                  <a:srgbClr val="075FA2"/>
                </a:solidFill>
                <a:latin typeface="UTM Billhead 1910" panose="02040603050506020204" pitchFamily="18" charset="0"/>
              </a:rPr>
              <a:t>Khởi động</a:t>
            </a:r>
          </a:p>
        </p:txBody>
      </p:sp>
      <p:pic>
        <p:nvPicPr>
          <p:cNvPr id="8" name="Picture 7">
            <a:extLst>
              <a:ext uri="{FF2B5EF4-FFF2-40B4-BE49-F238E27FC236}">
                <a16:creationId xmlns:a16="http://schemas.microsoft.com/office/drawing/2014/main" xmlns=""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xmlns=""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2903198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50C3A21C-2680-4A1E-92DB-67ABEE6D8F16}"/>
              </a:ext>
            </a:extLst>
          </p:cNvPr>
          <p:cNvSpPr txBox="1">
            <a:spLocks noChangeAspect="1"/>
          </p:cNvSpPr>
          <p:nvPr/>
        </p:nvSpPr>
        <p:spPr>
          <a:xfrm>
            <a:off x="1209675" y="619858"/>
            <a:ext cx="9772650" cy="3494942"/>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7200" b="1">
                <a:solidFill>
                  <a:schemeClr val="accent6">
                    <a:lumMod val="75000"/>
                  </a:schemeClr>
                </a:solidFill>
                <a:effectLst>
                  <a:glow rad="279400">
                    <a:schemeClr val="bg1"/>
                  </a:glow>
                </a:effectLst>
                <a:latin typeface="UTM Billhead 1910" panose="02040603050506020204" pitchFamily="18" charset="0"/>
              </a:rPr>
              <a:t>NỘI DUNG BÀI HỌC</a:t>
            </a:r>
          </a:p>
        </p:txBody>
      </p:sp>
      <p:sp>
        <p:nvSpPr>
          <p:cNvPr id="12" name="Title 1">
            <a:extLst>
              <a:ext uri="{FF2B5EF4-FFF2-40B4-BE49-F238E27FC236}">
                <a16:creationId xmlns:a16="http://schemas.microsoft.com/office/drawing/2014/main" xmlns="" id="{BD49AC89-80FC-4F76-B1BC-507EB60F28AA}"/>
              </a:ext>
            </a:extLst>
          </p:cNvPr>
          <p:cNvSpPr txBox="1">
            <a:spLocks noChangeAspect="1"/>
          </p:cNvSpPr>
          <p:nvPr/>
        </p:nvSpPr>
        <p:spPr>
          <a:xfrm>
            <a:off x="1209675" y="2190750"/>
            <a:ext cx="9772650" cy="3494942"/>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600" b="1">
                <a:solidFill>
                  <a:schemeClr val="accent1">
                    <a:lumMod val="75000"/>
                  </a:schemeClr>
                </a:solidFill>
                <a:effectLst>
                  <a:glow rad="469900">
                    <a:schemeClr val="bg1"/>
                  </a:glow>
                </a:effectLst>
                <a:latin typeface="UTM Avo" panose="02040603050506020204" pitchFamily="18" charset="0"/>
              </a:rPr>
              <a:t>	Ca ngợi lòng dũng cảm, ý chí </a:t>
            </a:r>
            <a:br>
              <a:rPr lang="en-US" sz="3600" b="1">
                <a:solidFill>
                  <a:schemeClr val="accent1">
                    <a:lumMod val="75000"/>
                  </a:schemeClr>
                </a:solidFill>
                <a:effectLst>
                  <a:glow rad="469900">
                    <a:schemeClr val="bg1"/>
                  </a:glow>
                </a:effectLst>
                <a:latin typeface="UTM Avo" panose="02040603050506020204" pitchFamily="18" charset="0"/>
              </a:rPr>
            </a:br>
            <a:r>
              <a:rPr lang="en-US" sz="3600" b="1">
                <a:solidFill>
                  <a:schemeClr val="accent1">
                    <a:lumMod val="75000"/>
                  </a:schemeClr>
                </a:solidFill>
                <a:effectLst>
                  <a:glow rad="469900">
                    <a:schemeClr val="bg1"/>
                  </a:glow>
                </a:effectLst>
                <a:latin typeface="UTM Avo" panose="02040603050506020204" pitchFamily="18" charset="0"/>
              </a:rPr>
              <a:t>quyết thắng của con người trong </a:t>
            </a:r>
            <a:br>
              <a:rPr lang="en-US" sz="3600" b="1">
                <a:solidFill>
                  <a:schemeClr val="accent1">
                    <a:lumMod val="75000"/>
                  </a:schemeClr>
                </a:solidFill>
                <a:effectLst>
                  <a:glow rad="469900">
                    <a:schemeClr val="bg1"/>
                  </a:glow>
                </a:effectLst>
                <a:latin typeface="UTM Avo" panose="02040603050506020204" pitchFamily="18" charset="0"/>
              </a:rPr>
            </a:br>
            <a:r>
              <a:rPr lang="en-US" sz="3600" b="1">
                <a:solidFill>
                  <a:schemeClr val="accent1">
                    <a:lumMod val="75000"/>
                  </a:schemeClr>
                </a:solidFill>
                <a:effectLst>
                  <a:glow rad="469900">
                    <a:schemeClr val="bg1"/>
                  </a:glow>
                </a:effectLst>
                <a:latin typeface="UTM Avo" panose="02040603050506020204" pitchFamily="18" charset="0"/>
              </a:rPr>
              <a:t>cuộc đấu tranh bảo vệ con đê, giữ gìn cuộc sống bình yên.</a:t>
            </a:r>
            <a:endParaRPr lang="vi-VN" sz="3600" b="1">
              <a:solidFill>
                <a:schemeClr val="accent1">
                  <a:lumMod val="75000"/>
                </a:schemeClr>
              </a:solidFill>
              <a:effectLst>
                <a:glow rad="469900">
                  <a:schemeClr val="bg1"/>
                </a:glow>
              </a:effectLst>
              <a:latin typeface="UTM Avo" panose="02040603050506020204" pitchFamily="18" charset="0"/>
            </a:endParaRPr>
          </a:p>
        </p:txBody>
      </p:sp>
    </p:spTree>
    <p:extLst>
      <p:ext uri="{BB962C8B-B14F-4D97-AF65-F5344CB8AC3E}">
        <p14:creationId xmlns:p14="http://schemas.microsoft.com/office/powerpoint/2010/main" val="6683808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6000" decel="40000" fill="hold" grpId="0" nodeType="clickEffect">
                                  <p:stCondLst>
                                    <p:cond delay="0"/>
                                  </p:stCondLst>
                                  <p:iterate type="wd">
                                    <p:tmPct val="12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4125861" y="1722436"/>
            <a:ext cx="3940278" cy="1325563"/>
          </a:xfrm>
          <a:prstGeom prst="rect">
            <a:avLst/>
          </a:prstGeom>
        </p:spPr>
        <p:txBody>
          <a:bodyPr/>
          <a:lstStyle/>
          <a:p>
            <a:pPr algn="ctr"/>
            <a:r>
              <a:rPr lang="en-US" sz="11500">
                <a:solidFill>
                  <a:srgbClr val="075FA2"/>
                </a:solidFill>
                <a:latin typeface="UTM Billhead 1910" panose="02040603050506020204" pitchFamily="18" charset="0"/>
              </a:rPr>
              <a:t>Đọc </a:t>
            </a:r>
            <a:br>
              <a:rPr lang="en-US" sz="11500">
                <a:solidFill>
                  <a:srgbClr val="075FA2"/>
                </a:solidFill>
                <a:latin typeface="UTM Billhead 1910" panose="02040603050506020204" pitchFamily="18" charset="0"/>
              </a:rPr>
            </a:br>
            <a:r>
              <a:rPr lang="en-US" sz="11500">
                <a:solidFill>
                  <a:srgbClr val="075FA2"/>
                </a:solidFill>
                <a:latin typeface="UTM Billhead 1910" panose="02040603050506020204" pitchFamily="18" charset="0"/>
              </a:rPr>
              <a:t>diễn cảm</a:t>
            </a:r>
          </a:p>
        </p:txBody>
      </p:sp>
      <p:pic>
        <p:nvPicPr>
          <p:cNvPr id="8" name="Picture 7">
            <a:extLst>
              <a:ext uri="{FF2B5EF4-FFF2-40B4-BE49-F238E27FC236}">
                <a16:creationId xmlns:a16="http://schemas.microsoft.com/office/drawing/2014/main" xmlns=""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xmlns=""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4235318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2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4683149B-FA8E-458F-B2E9-CBC5357B83D2}"/>
              </a:ext>
            </a:extLst>
          </p:cNvPr>
          <p:cNvSpPr txBox="1">
            <a:spLocks noChangeAspect="1"/>
          </p:cNvSpPr>
          <p:nvPr/>
        </p:nvSpPr>
        <p:spPr>
          <a:xfrm>
            <a:off x="314632" y="1085182"/>
            <a:ext cx="11562735" cy="5168134"/>
          </a:xfrm>
          <a:prstGeom prst="rect">
            <a:avLst/>
          </a:prstGeom>
          <a:solidFill>
            <a:schemeClr val="bg1">
              <a:alpha val="82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11500">
                <a:solidFill>
                  <a:srgbClr val="075FA2"/>
                </a:solidFill>
                <a:latin typeface="UTM Billhead 1910" panose="02040603050506020204" pitchFamily="18" charset="0"/>
              </a:rPr>
              <a:t>HS đọc diễn cảm đoạn 3, giọng hồi hộp, gấp gáp, nhấn mạnh các từ ngữ GV đã lưu ý.</a:t>
            </a:r>
          </a:p>
        </p:txBody>
      </p:sp>
    </p:spTree>
    <p:extLst>
      <p:ext uri="{BB962C8B-B14F-4D97-AF65-F5344CB8AC3E}">
        <p14:creationId xmlns:p14="http://schemas.microsoft.com/office/powerpoint/2010/main" val="27129122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lt">
                                    <p:tmPct val="10000"/>
                                  </p:iterate>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6000" decel="40000" fill="hold" grpId="0" nodeType="click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4125861" y="1970086"/>
            <a:ext cx="3940278" cy="1325563"/>
          </a:xfrm>
          <a:prstGeom prst="rect">
            <a:avLst/>
          </a:prstGeom>
        </p:spPr>
        <p:txBody>
          <a:bodyPr/>
          <a:lstStyle/>
          <a:p>
            <a:pPr algn="ctr"/>
            <a:r>
              <a:rPr lang="en-US" sz="11500">
                <a:solidFill>
                  <a:srgbClr val="075FA2"/>
                </a:solidFill>
                <a:latin typeface="UTM Billhead 1910" panose="02040603050506020204" pitchFamily="18" charset="0"/>
              </a:rPr>
              <a:t>Dặn </a:t>
            </a:r>
            <a:br>
              <a:rPr lang="en-US" sz="11500">
                <a:solidFill>
                  <a:srgbClr val="075FA2"/>
                </a:solidFill>
                <a:latin typeface="UTM Billhead 1910" panose="02040603050506020204" pitchFamily="18" charset="0"/>
              </a:rPr>
            </a:br>
            <a:r>
              <a:rPr lang="en-US" sz="11500">
                <a:solidFill>
                  <a:srgbClr val="075FA2"/>
                </a:solidFill>
                <a:latin typeface="UTM Billhead 1910" panose="02040603050506020204" pitchFamily="18" charset="0"/>
              </a:rPr>
              <a:t>dò</a:t>
            </a:r>
          </a:p>
        </p:txBody>
      </p:sp>
      <p:pic>
        <p:nvPicPr>
          <p:cNvPr id="8" name="Picture 7">
            <a:extLst>
              <a:ext uri="{FF2B5EF4-FFF2-40B4-BE49-F238E27FC236}">
                <a16:creationId xmlns:a16="http://schemas.microsoft.com/office/drawing/2014/main" xmlns=""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xmlns=""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41157524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xmlns="" id="{6233070B-2384-43A7-861D-4CAAE289C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46" name="图片 45">
            <a:extLst>
              <a:ext uri="{FF2B5EF4-FFF2-40B4-BE49-F238E27FC236}">
                <a16:creationId xmlns:a16="http://schemas.microsoft.com/office/drawing/2014/main" xmlns="" id="{4213C3EA-971E-435D-9D28-08D56EDBB27A}"/>
              </a:ext>
            </a:extLst>
          </p:cNvPr>
          <p:cNvPicPr>
            <a:picLocks noChangeAspect="1"/>
          </p:cNvPicPr>
          <p:nvPr/>
        </p:nvPicPr>
        <p:blipFill rotWithShape="1">
          <a:blip r:embed="rId4">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图片 2">
            <a:extLst>
              <a:ext uri="{FF2B5EF4-FFF2-40B4-BE49-F238E27FC236}">
                <a16:creationId xmlns:a16="http://schemas.microsoft.com/office/drawing/2014/main" xmlns="" id="{6B274DC1-0B85-48DB-AE09-82AAA3E64402}"/>
              </a:ext>
            </a:extLst>
          </p:cNvPr>
          <p:cNvPicPr>
            <a:picLocks noChangeAspect="1"/>
          </p:cNvPicPr>
          <p:nvPr/>
        </p:nvPicPr>
        <p:blipFill rotWithShape="1">
          <a:blip r:embed="rId5">
            <a:extLst>
              <a:ext uri="{28A0092B-C50C-407E-A947-70E740481C1C}">
                <a14:useLocalDpi xmlns:a14="http://schemas.microsoft.com/office/drawing/2010/main" val="0"/>
              </a:ext>
            </a:extLst>
          </a:blip>
          <a:srcRect b="19486"/>
          <a:stretch/>
        </p:blipFill>
        <p:spPr>
          <a:xfrm>
            <a:off x="0" y="2642993"/>
            <a:ext cx="12192000" cy="3345366"/>
          </a:xfrm>
          <a:prstGeom prst="rect">
            <a:avLst/>
          </a:prstGeom>
        </p:spPr>
      </p:pic>
      <p:pic>
        <p:nvPicPr>
          <p:cNvPr id="9" name="图片 8">
            <a:extLst>
              <a:ext uri="{FF2B5EF4-FFF2-40B4-BE49-F238E27FC236}">
                <a16:creationId xmlns:a16="http://schemas.microsoft.com/office/drawing/2014/main" xmlns="" id="{4A6C0779-1266-4704-A12F-89CAA4AADF67}"/>
              </a:ext>
            </a:extLst>
          </p:cNvPr>
          <p:cNvPicPr>
            <a:picLocks noChangeAspect="1"/>
          </p:cNvPicPr>
          <p:nvPr/>
        </p:nvPicPr>
        <p:blipFill rotWithShape="1">
          <a:blip r:embed="rId6">
            <a:extLst>
              <a:ext uri="{28A0092B-C50C-407E-A947-70E740481C1C}">
                <a14:useLocalDpi xmlns:a14="http://schemas.microsoft.com/office/drawing/2010/main" val="0"/>
              </a:ext>
            </a:extLst>
          </a:blip>
          <a:srcRect b="15819"/>
          <a:stretch/>
        </p:blipFill>
        <p:spPr>
          <a:xfrm>
            <a:off x="0" y="3541661"/>
            <a:ext cx="12192000" cy="2923007"/>
          </a:xfrm>
          <a:prstGeom prst="rect">
            <a:avLst/>
          </a:prstGeom>
        </p:spPr>
      </p:pic>
      <p:pic>
        <p:nvPicPr>
          <p:cNvPr id="11" name="图片 10">
            <a:extLst>
              <a:ext uri="{FF2B5EF4-FFF2-40B4-BE49-F238E27FC236}">
                <a16:creationId xmlns:a16="http://schemas.microsoft.com/office/drawing/2014/main" xmlns="" id="{22431D9F-5222-4CFE-868D-A3E6ED192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5379" y="2604983"/>
            <a:ext cx="1481622" cy="2030694"/>
          </a:xfrm>
          <a:prstGeom prst="rect">
            <a:avLst/>
          </a:prstGeom>
        </p:spPr>
      </p:pic>
      <p:pic>
        <p:nvPicPr>
          <p:cNvPr id="25" name="图片 24">
            <a:extLst>
              <a:ext uri="{FF2B5EF4-FFF2-40B4-BE49-F238E27FC236}">
                <a16:creationId xmlns:a16="http://schemas.microsoft.com/office/drawing/2014/main" xmlns="" id="{57BAC263-D7BD-459C-B24F-4B72F49D8926}"/>
              </a:ext>
            </a:extLst>
          </p:cNvPr>
          <p:cNvPicPr>
            <a:picLocks noChangeAspect="1"/>
          </p:cNvPicPr>
          <p:nvPr/>
        </p:nvPicPr>
        <p:blipFill rotWithShape="1">
          <a:blip r:embed="rId8">
            <a:extLst>
              <a:ext uri="{28A0092B-C50C-407E-A947-70E740481C1C}">
                <a14:useLocalDpi xmlns:a14="http://schemas.microsoft.com/office/drawing/2010/main" val="0"/>
              </a:ext>
            </a:extLst>
          </a:blip>
          <a:srcRect l="2188" r="3594" b="15688"/>
          <a:stretch/>
        </p:blipFill>
        <p:spPr>
          <a:xfrm>
            <a:off x="0" y="3870392"/>
            <a:ext cx="12192000" cy="2680470"/>
          </a:xfrm>
          <a:prstGeom prst="rect">
            <a:avLst/>
          </a:prstGeom>
        </p:spPr>
      </p:pic>
      <p:pic>
        <p:nvPicPr>
          <p:cNvPr id="13" name="图片 12">
            <a:extLst>
              <a:ext uri="{FF2B5EF4-FFF2-40B4-BE49-F238E27FC236}">
                <a16:creationId xmlns:a16="http://schemas.microsoft.com/office/drawing/2014/main" xmlns="" id="{F7A4A0B5-A367-457D-A5C1-3F1A7A2FE0BA}"/>
              </a:ext>
            </a:extLst>
          </p:cNvPr>
          <p:cNvPicPr>
            <a:picLocks noChangeAspect="1"/>
          </p:cNvPicPr>
          <p:nvPr/>
        </p:nvPicPr>
        <p:blipFill rotWithShape="1">
          <a:blip r:embed="rId9">
            <a:extLst>
              <a:ext uri="{28A0092B-C50C-407E-A947-70E740481C1C}">
                <a14:useLocalDpi xmlns:a14="http://schemas.microsoft.com/office/drawing/2010/main" val="0"/>
              </a:ext>
            </a:extLst>
          </a:blip>
          <a:srcRect r="2187" b="11727"/>
          <a:stretch/>
        </p:blipFill>
        <p:spPr>
          <a:xfrm>
            <a:off x="0" y="3687022"/>
            <a:ext cx="12192000" cy="2988378"/>
          </a:xfrm>
          <a:prstGeom prst="rect">
            <a:avLst/>
          </a:prstGeom>
        </p:spPr>
      </p:pic>
      <p:pic>
        <p:nvPicPr>
          <p:cNvPr id="39" name="图片 38">
            <a:extLst>
              <a:ext uri="{FF2B5EF4-FFF2-40B4-BE49-F238E27FC236}">
                <a16:creationId xmlns:a16="http://schemas.microsoft.com/office/drawing/2014/main" xmlns="" id="{B8651E81-E990-40F8-B823-BC90FED1B5FE}"/>
              </a:ext>
            </a:extLst>
          </p:cNvPr>
          <p:cNvPicPr>
            <a:picLocks noChangeAspect="1"/>
          </p:cNvPicPr>
          <p:nvPr/>
        </p:nvPicPr>
        <p:blipFill>
          <a:blip r:embed="rId10">
            <a:extLst>
              <a:ext uri="{28A0092B-C50C-407E-A947-70E740481C1C}">
                <a14:useLocalDpi xmlns:a14="http://schemas.microsoft.com/office/drawing/2010/main" val="0"/>
              </a:ext>
            </a:extLst>
          </a:blip>
          <a:srcRect b="18834"/>
          <a:stretch>
            <a:fillRect/>
          </a:stretch>
        </p:blipFill>
        <p:spPr>
          <a:xfrm>
            <a:off x="0" y="4480058"/>
            <a:ext cx="12192000" cy="2454143"/>
          </a:xfrm>
          <a:custGeom>
            <a:avLst/>
            <a:gdLst>
              <a:gd name="connsiteX0" fmla="*/ 0 w 12192000"/>
              <a:gd name="connsiteY0" fmla="*/ 0 h 2454143"/>
              <a:gd name="connsiteX1" fmla="*/ 12192000 w 12192000"/>
              <a:gd name="connsiteY1" fmla="*/ 0 h 2454143"/>
              <a:gd name="connsiteX2" fmla="*/ 12192000 w 12192000"/>
              <a:gd name="connsiteY2" fmla="*/ 2454143 h 2454143"/>
              <a:gd name="connsiteX3" fmla="*/ 0 w 12192000"/>
              <a:gd name="connsiteY3" fmla="*/ 2454143 h 2454143"/>
            </a:gdLst>
            <a:ahLst/>
            <a:cxnLst>
              <a:cxn ang="0">
                <a:pos x="connsiteX0" y="connsiteY0"/>
              </a:cxn>
              <a:cxn ang="0">
                <a:pos x="connsiteX1" y="connsiteY1"/>
              </a:cxn>
              <a:cxn ang="0">
                <a:pos x="connsiteX2" y="connsiteY2"/>
              </a:cxn>
              <a:cxn ang="0">
                <a:pos x="connsiteX3" y="connsiteY3"/>
              </a:cxn>
            </a:cxnLst>
            <a:rect l="l" t="t" r="r" b="b"/>
            <a:pathLst>
              <a:path w="12192000" h="2454143">
                <a:moveTo>
                  <a:pt x="0" y="0"/>
                </a:moveTo>
                <a:lnTo>
                  <a:pt x="12192000" y="0"/>
                </a:lnTo>
                <a:lnTo>
                  <a:pt x="12192000" y="2454143"/>
                </a:lnTo>
                <a:lnTo>
                  <a:pt x="0" y="2454143"/>
                </a:lnTo>
                <a:close/>
              </a:path>
            </a:pathLst>
          </a:custGeom>
        </p:spPr>
      </p:pic>
      <p:pic>
        <p:nvPicPr>
          <p:cNvPr id="17" name="图片 16">
            <a:extLst>
              <a:ext uri="{FF2B5EF4-FFF2-40B4-BE49-F238E27FC236}">
                <a16:creationId xmlns:a16="http://schemas.microsoft.com/office/drawing/2014/main" xmlns="" id="{2C35F08B-44C6-4894-96F2-5553C38E3E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8787" y="3492867"/>
            <a:ext cx="5673213" cy="3206391"/>
          </a:xfrm>
          <a:prstGeom prst="rect">
            <a:avLst/>
          </a:prstGeom>
        </p:spPr>
      </p:pic>
      <p:pic>
        <p:nvPicPr>
          <p:cNvPr id="27" name="图片 26">
            <a:extLst>
              <a:ext uri="{FF2B5EF4-FFF2-40B4-BE49-F238E27FC236}">
                <a16:creationId xmlns:a16="http://schemas.microsoft.com/office/drawing/2014/main" xmlns="" id="{AE02C929-5B40-4C71-9597-914870DCDA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49264">
            <a:off x="7927890" y="4910410"/>
            <a:ext cx="3448483" cy="2033441"/>
          </a:xfrm>
          <a:prstGeom prst="rect">
            <a:avLst/>
          </a:prstGeom>
        </p:spPr>
      </p:pic>
      <p:pic>
        <p:nvPicPr>
          <p:cNvPr id="36" name="图片 35">
            <a:extLst>
              <a:ext uri="{FF2B5EF4-FFF2-40B4-BE49-F238E27FC236}">
                <a16:creationId xmlns:a16="http://schemas.microsoft.com/office/drawing/2014/main" xmlns="" id="{36BD4C7C-4CE6-4FC3-8A68-CEE18F9A3EFC}"/>
              </a:ext>
            </a:extLst>
          </p:cNvPr>
          <p:cNvPicPr>
            <a:picLocks noChangeAspect="1"/>
          </p:cNvPicPr>
          <p:nvPr/>
        </p:nvPicPr>
        <p:blipFill rotWithShape="1">
          <a:blip r:embed="rId13">
            <a:extLst>
              <a:ext uri="{28A0092B-C50C-407E-A947-70E740481C1C}">
                <a14:useLocalDpi xmlns:a14="http://schemas.microsoft.com/office/drawing/2010/main" val="0"/>
              </a:ext>
            </a:extLst>
          </a:blip>
          <a:srcRect b="54534"/>
          <a:stretch/>
        </p:blipFill>
        <p:spPr>
          <a:xfrm>
            <a:off x="0" y="5386537"/>
            <a:ext cx="12192000" cy="1547663"/>
          </a:xfrm>
          <a:custGeom>
            <a:avLst/>
            <a:gdLst>
              <a:gd name="connsiteX0" fmla="*/ 0 w 12192000"/>
              <a:gd name="connsiteY0" fmla="*/ 0 h 1547663"/>
              <a:gd name="connsiteX1" fmla="*/ 12192000 w 12192000"/>
              <a:gd name="connsiteY1" fmla="*/ 0 h 1547663"/>
              <a:gd name="connsiteX2" fmla="*/ 12192000 w 12192000"/>
              <a:gd name="connsiteY2" fmla="*/ 1547663 h 1547663"/>
              <a:gd name="connsiteX3" fmla="*/ 0 w 12192000"/>
              <a:gd name="connsiteY3" fmla="*/ 1547663 h 1547663"/>
            </a:gdLst>
            <a:ahLst/>
            <a:cxnLst>
              <a:cxn ang="0">
                <a:pos x="connsiteX0" y="connsiteY0"/>
              </a:cxn>
              <a:cxn ang="0">
                <a:pos x="connsiteX1" y="connsiteY1"/>
              </a:cxn>
              <a:cxn ang="0">
                <a:pos x="connsiteX2" y="connsiteY2"/>
              </a:cxn>
              <a:cxn ang="0">
                <a:pos x="connsiteX3" y="connsiteY3"/>
              </a:cxn>
            </a:cxnLst>
            <a:rect l="l" t="t" r="r" b="b"/>
            <a:pathLst>
              <a:path w="12192000" h="1547663">
                <a:moveTo>
                  <a:pt x="0" y="0"/>
                </a:moveTo>
                <a:lnTo>
                  <a:pt x="12192000" y="0"/>
                </a:lnTo>
                <a:lnTo>
                  <a:pt x="12192000" y="1547663"/>
                </a:lnTo>
                <a:lnTo>
                  <a:pt x="0" y="1547663"/>
                </a:lnTo>
                <a:close/>
              </a:path>
            </a:pathLst>
          </a:custGeom>
        </p:spPr>
      </p:pic>
      <p:pic>
        <p:nvPicPr>
          <p:cNvPr id="38" name="图片 37">
            <a:extLst>
              <a:ext uri="{FF2B5EF4-FFF2-40B4-BE49-F238E27FC236}">
                <a16:creationId xmlns:a16="http://schemas.microsoft.com/office/drawing/2014/main" xmlns="" id="{4244325A-D26B-4399-B10B-26327BA2958A}"/>
              </a:ext>
            </a:extLst>
          </p:cNvPr>
          <p:cNvPicPr>
            <a:picLocks noChangeAspect="1"/>
          </p:cNvPicPr>
          <p:nvPr/>
        </p:nvPicPr>
        <p:blipFill rotWithShape="1">
          <a:blip r:embed="rId14">
            <a:extLst>
              <a:ext uri="{28A0092B-C50C-407E-A947-70E740481C1C}">
                <a14:useLocalDpi xmlns:a14="http://schemas.microsoft.com/office/drawing/2010/main" val="0"/>
              </a:ext>
            </a:extLst>
          </a:blip>
          <a:srcRect l="3750" r="3438" b="69932"/>
          <a:stretch/>
        </p:blipFill>
        <p:spPr>
          <a:xfrm>
            <a:off x="0" y="5930010"/>
            <a:ext cx="12192000" cy="1004190"/>
          </a:xfrm>
          <a:custGeom>
            <a:avLst/>
            <a:gdLst>
              <a:gd name="connsiteX0" fmla="*/ 0 w 12192000"/>
              <a:gd name="connsiteY0" fmla="*/ 0 h 1004190"/>
              <a:gd name="connsiteX1" fmla="*/ 12192000 w 12192000"/>
              <a:gd name="connsiteY1" fmla="*/ 0 h 1004190"/>
              <a:gd name="connsiteX2" fmla="*/ 12192000 w 12192000"/>
              <a:gd name="connsiteY2" fmla="*/ 1004190 h 1004190"/>
              <a:gd name="connsiteX3" fmla="*/ 0 w 12192000"/>
              <a:gd name="connsiteY3" fmla="*/ 1004190 h 1004190"/>
            </a:gdLst>
            <a:ahLst/>
            <a:cxnLst>
              <a:cxn ang="0">
                <a:pos x="connsiteX0" y="connsiteY0"/>
              </a:cxn>
              <a:cxn ang="0">
                <a:pos x="connsiteX1" y="connsiteY1"/>
              </a:cxn>
              <a:cxn ang="0">
                <a:pos x="connsiteX2" y="connsiteY2"/>
              </a:cxn>
              <a:cxn ang="0">
                <a:pos x="connsiteX3" y="connsiteY3"/>
              </a:cxn>
            </a:cxnLst>
            <a:rect l="l" t="t" r="r" b="b"/>
            <a:pathLst>
              <a:path w="12192000" h="1004190">
                <a:moveTo>
                  <a:pt x="0" y="0"/>
                </a:moveTo>
                <a:lnTo>
                  <a:pt x="12192000" y="0"/>
                </a:lnTo>
                <a:lnTo>
                  <a:pt x="12192000" y="1004190"/>
                </a:lnTo>
                <a:lnTo>
                  <a:pt x="0" y="1004190"/>
                </a:lnTo>
                <a:close/>
              </a:path>
            </a:pathLst>
          </a:custGeom>
        </p:spPr>
      </p:pic>
      <p:pic>
        <p:nvPicPr>
          <p:cNvPr id="28" name="图片 27">
            <a:extLst>
              <a:ext uri="{FF2B5EF4-FFF2-40B4-BE49-F238E27FC236}">
                <a16:creationId xmlns:a16="http://schemas.microsoft.com/office/drawing/2014/main" xmlns="" id="{E6FD1FAF-3421-4FFC-B82F-DEA29B94EB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2258" y="4361740"/>
            <a:ext cx="4900005" cy="2889348"/>
          </a:xfrm>
          <a:prstGeom prst="rect">
            <a:avLst/>
          </a:prstGeom>
        </p:spPr>
      </p:pic>
      <p:pic>
        <p:nvPicPr>
          <p:cNvPr id="35" name="图片 34">
            <a:extLst>
              <a:ext uri="{FF2B5EF4-FFF2-40B4-BE49-F238E27FC236}">
                <a16:creationId xmlns:a16="http://schemas.microsoft.com/office/drawing/2014/main" xmlns="" id="{2372FD8C-5553-4BA9-BF5F-7DBBB4169493}"/>
              </a:ext>
            </a:extLst>
          </p:cNvPr>
          <p:cNvPicPr>
            <a:picLocks noChangeAspect="1"/>
          </p:cNvPicPr>
          <p:nvPr/>
        </p:nvPicPr>
        <p:blipFill rotWithShape="1">
          <a:blip r:embed="rId15">
            <a:extLst>
              <a:ext uri="{28A0092B-C50C-407E-A947-70E740481C1C}">
                <a14:useLocalDpi xmlns:a14="http://schemas.microsoft.com/office/drawing/2010/main" val="0"/>
              </a:ext>
            </a:extLst>
          </a:blip>
          <a:srcRect l="2187" r="4218" b="81404"/>
          <a:stretch/>
        </p:blipFill>
        <p:spPr>
          <a:xfrm>
            <a:off x="0" y="6404589"/>
            <a:ext cx="12192000" cy="529611"/>
          </a:xfrm>
          <a:custGeom>
            <a:avLst/>
            <a:gdLst>
              <a:gd name="connsiteX0" fmla="*/ 0 w 12192000"/>
              <a:gd name="connsiteY0" fmla="*/ 0 h 529611"/>
              <a:gd name="connsiteX1" fmla="*/ 12192000 w 12192000"/>
              <a:gd name="connsiteY1" fmla="*/ 0 h 529611"/>
              <a:gd name="connsiteX2" fmla="*/ 12192000 w 12192000"/>
              <a:gd name="connsiteY2" fmla="*/ 529611 h 529611"/>
              <a:gd name="connsiteX3" fmla="*/ 0 w 12192000"/>
              <a:gd name="connsiteY3" fmla="*/ 529611 h 529611"/>
            </a:gdLst>
            <a:ahLst/>
            <a:cxnLst>
              <a:cxn ang="0">
                <a:pos x="connsiteX0" y="connsiteY0"/>
              </a:cxn>
              <a:cxn ang="0">
                <a:pos x="connsiteX1" y="connsiteY1"/>
              </a:cxn>
              <a:cxn ang="0">
                <a:pos x="connsiteX2" y="connsiteY2"/>
              </a:cxn>
              <a:cxn ang="0">
                <a:pos x="connsiteX3" y="connsiteY3"/>
              </a:cxn>
            </a:cxnLst>
            <a:rect l="l" t="t" r="r" b="b"/>
            <a:pathLst>
              <a:path w="12192000" h="529611">
                <a:moveTo>
                  <a:pt x="0" y="0"/>
                </a:moveTo>
                <a:lnTo>
                  <a:pt x="12192000" y="0"/>
                </a:lnTo>
                <a:lnTo>
                  <a:pt x="12192000" y="529611"/>
                </a:lnTo>
                <a:lnTo>
                  <a:pt x="0" y="529611"/>
                </a:lnTo>
                <a:close/>
              </a:path>
            </a:pathLst>
          </a:custGeom>
        </p:spPr>
      </p:pic>
      <p:sp>
        <p:nvSpPr>
          <p:cNvPr id="42" name="文本框 41">
            <a:extLst>
              <a:ext uri="{FF2B5EF4-FFF2-40B4-BE49-F238E27FC236}">
                <a16:creationId xmlns:a16="http://schemas.microsoft.com/office/drawing/2014/main" xmlns="" id="{32729E95-3B24-41A9-B6CC-512C9977AA17}"/>
              </a:ext>
            </a:extLst>
          </p:cNvPr>
          <p:cNvSpPr txBox="1"/>
          <p:nvPr/>
        </p:nvSpPr>
        <p:spPr>
          <a:xfrm>
            <a:off x="716972" y="702832"/>
            <a:ext cx="10758073" cy="1862048"/>
          </a:xfrm>
          <a:prstGeom prst="rect">
            <a:avLst/>
          </a:prstGeom>
          <a:noFill/>
        </p:spPr>
        <p:txBody>
          <a:bodyPr wrap="none" rtlCol="0">
            <a:spAutoFit/>
            <a:scene3d>
              <a:camera prst="orthographicFront"/>
              <a:lightRig rig="threePt" dir="t"/>
            </a:scene3d>
            <a:sp3d/>
          </a:bodyPr>
          <a:lstStyle/>
          <a:p>
            <a:pPr algn="ctr"/>
            <a:r>
              <a:rPr lang="en-US" altLang="zh-CN" sz="11500" b="1">
                <a:solidFill>
                  <a:srgbClr val="075FA2"/>
                </a:solidFill>
                <a:latin typeface="UTM Billhead 1910" panose="02040603050506020204" pitchFamily="18" charset="0"/>
                <a:ea typeface="+mj-ea"/>
                <a:cs typeface="+mj-cs"/>
              </a:rPr>
              <a:t>Xem lại bài, chuẩn bị bài sau!</a:t>
            </a:r>
            <a:endParaRPr lang="zh-CN" altLang="en-US" sz="11500" b="1" dirty="0">
              <a:solidFill>
                <a:srgbClr val="075FA2"/>
              </a:solidFill>
              <a:latin typeface="UTM Billhead 1910" panose="02040603050506020204" pitchFamily="18" charset="0"/>
              <a:ea typeface="+mj-ea"/>
              <a:cs typeface="+mj-cs"/>
            </a:endParaRPr>
          </a:p>
        </p:txBody>
      </p:sp>
    </p:spTree>
    <p:extLst>
      <p:ext uri="{BB962C8B-B14F-4D97-AF65-F5344CB8AC3E}">
        <p14:creationId xmlns:p14="http://schemas.microsoft.com/office/powerpoint/2010/main" val="4283735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1000" fill="hold"/>
                                        <p:tgtEl>
                                          <p:spTgt spid="39"/>
                                        </p:tgtEl>
                                        <p:attrNameLst>
                                          <p:attrName>ppt_x</p:attrName>
                                        </p:attrNameLst>
                                      </p:cBhvr>
                                      <p:tavLst>
                                        <p:tav tm="0">
                                          <p:val>
                                            <p:strVal val="#ppt_x"/>
                                          </p:val>
                                        </p:tav>
                                        <p:tav tm="100000">
                                          <p:val>
                                            <p:strVal val="#ppt_x"/>
                                          </p:val>
                                        </p:tav>
                                      </p:tavLst>
                                    </p:anim>
                                    <p:anim calcmode="lin" valueType="num">
                                      <p:cBhvr additive="base">
                                        <p:cTn id="24" dur="10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1000" fill="hold"/>
                                        <p:tgtEl>
                                          <p:spTgt spid="36"/>
                                        </p:tgtEl>
                                        <p:attrNameLst>
                                          <p:attrName>ppt_x</p:attrName>
                                        </p:attrNameLst>
                                      </p:cBhvr>
                                      <p:tavLst>
                                        <p:tav tm="0">
                                          <p:val>
                                            <p:strVal val="#ppt_x"/>
                                          </p:val>
                                        </p:tav>
                                        <p:tav tm="100000">
                                          <p:val>
                                            <p:strVal val="#ppt_x"/>
                                          </p:val>
                                        </p:tav>
                                      </p:tavLst>
                                    </p:anim>
                                    <p:anim calcmode="lin" valueType="num">
                                      <p:cBhvr additive="base">
                                        <p:cTn id="32" dur="10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1000" fill="hold"/>
                                        <p:tgtEl>
                                          <p:spTgt spid="38"/>
                                        </p:tgtEl>
                                        <p:attrNameLst>
                                          <p:attrName>ppt_x</p:attrName>
                                        </p:attrNameLst>
                                      </p:cBhvr>
                                      <p:tavLst>
                                        <p:tav tm="0">
                                          <p:val>
                                            <p:strVal val="#ppt_x"/>
                                          </p:val>
                                        </p:tav>
                                        <p:tav tm="100000">
                                          <p:val>
                                            <p:strVal val="#ppt_x"/>
                                          </p:val>
                                        </p:tav>
                                      </p:tavLst>
                                    </p:anim>
                                    <p:anim calcmode="lin" valueType="num">
                                      <p:cBhvr additive="base">
                                        <p:cTn id="36" dur="10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1000" fill="hold"/>
                                        <p:tgtEl>
                                          <p:spTgt spid="35"/>
                                        </p:tgtEl>
                                        <p:attrNameLst>
                                          <p:attrName>ppt_x</p:attrName>
                                        </p:attrNameLst>
                                      </p:cBhvr>
                                      <p:tavLst>
                                        <p:tav tm="0">
                                          <p:val>
                                            <p:strVal val="#ppt_x"/>
                                          </p:val>
                                        </p:tav>
                                        <p:tav tm="100000">
                                          <p:val>
                                            <p:strVal val="#ppt_x"/>
                                          </p:val>
                                        </p:tav>
                                      </p:tavLst>
                                    </p:anim>
                                    <p:anim calcmode="lin" valueType="num">
                                      <p:cBhvr additive="base">
                                        <p:cTn id="40" dur="10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1000" fill="hold"/>
                                        <p:tgtEl>
                                          <p:spTgt spid="27"/>
                                        </p:tgtEl>
                                        <p:attrNameLst>
                                          <p:attrName>ppt_x</p:attrName>
                                        </p:attrNameLst>
                                      </p:cBhvr>
                                      <p:tavLst>
                                        <p:tav tm="0">
                                          <p:val>
                                            <p:strVal val="1+#ppt_w/2"/>
                                          </p:val>
                                        </p:tav>
                                        <p:tav tm="100000">
                                          <p:val>
                                            <p:strVal val="#ppt_x"/>
                                          </p:val>
                                        </p:tav>
                                      </p:tavLst>
                                    </p:anim>
                                    <p:anim calcmode="lin" valueType="num">
                                      <p:cBhvr additive="base">
                                        <p:cTn id="44" dur="1000" fill="hold"/>
                                        <p:tgtEl>
                                          <p:spTgt spid="2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000" fill="hold"/>
                                        <p:tgtEl>
                                          <p:spTgt spid="28"/>
                                        </p:tgtEl>
                                        <p:attrNameLst>
                                          <p:attrName>ppt_x</p:attrName>
                                        </p:attrNameLst>
                                      </p:cBhvr>
                                      <p:tavLst>
                                        <p:tav tm="0">
                                          <p:val>
                                            <p:strVal val="1+#ppt_w/2"/>
                                          </p:val>
                                        </p:tav>
                                        <p:tav tm="100000">
                                          <p:val>
                                            <p:strVal val="#ppt_x"/>
                                          </p:val>
                                        </p:tav>
                                      </p:tavLst>
                                    </p:anim>
                                    <p:anim calcmode="lin" valueType="num">
                                      <p:cBhvr additive="base">
                                        <p:cTn id="48" dur="1000" fill="hold"/>
                                        <p:tgtEl>
                                          <p:spTgt spid="28"/>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8" fill="hold" grpId="0" nodeType="afterEffect">
                                  <p:stCondLst>
                                    <p:cond delay="0"/>
                                  </p:stCondLst>
                                  <p:iterate type="lt">
                                    <p:tmPct val="10000"/>
                                  </p:iterate>
                                  <p:childTnLst>
                                    <p:set>
                                      <p:cBhvr>
                                        <p:cTn id="57" dur="1" fill="hold">
                                          <p:stCondLst>
                                            <p:cond delay="0"/>
                                          </p:stCondLst>
                                        </p:cTn>
                                        <p:tgtEl>
                                          <p:spTgt spid="42"/>
                                        </p:tgtEl>
                                        <p:attrNameLst>
                                          <p:attrName>style.visibility</p:attrName>
                                        </p:attrNameLst>
                                      </p:cBhvr>
                                      <p:to>
                                        <p:strVal val="visible"/>
                                      </p:to>
                                    </p:set>
                                    <p:animEffect transition="in" filter="wipe(left)">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5">
            <a:extLst>
              <a:ext uri="{FF2B5EF4-FFF2-40B4-BE49-F238E27FC236}">
                <a16:creationId xmlns:a16="http://schemas.microsoft.com/office/drawing/2014/main" xmlns="" id="{D460652C-16AA-4BA4-9E30-59AD24B12D36}"/>
              </a:ext>
            </a:extLst>
          </p:cNvPr>
          <p:cNvPicPr>
            <a:picLocks noChangeAspect="1"/>
          </p:cNvPicPr>
          <p:nvPr/>
        </p:nvPicPr>
        <p:blipFill rotWithShape="1">
          <a:blip r:embed="rId2">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Picture 2">
            <a:extLst>
              <a:ext uri="{FF2B5EF4-FFF2-40B4-BE49-F238E27FC236}">
                <a16:creationId xmlns:a16="http://schemas.microsoft.com/office/drawing/2014/main" xmlns="" id="{9C227F54-B124-40FD-B2F7-6421CF26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1" y="228601"/>
            <a:ext cx="12526271" cy="6727870"/>
          </a:xfrm>
          <a:prstGeom prst="rect">
            <a:avLst/>
          </a:prstGeom>
        </p:spPr>
      </p:pic>
      <p:pic>
        <p:nvPicPr>
          <p:cNvPr id="12" name="图片 16">
            <a:extLst>
              <a:ext uri="{FF2B5EF4-FFF2-40B4-BE49-F238E27FC236}">
                <a16:creationId xmlns:a16="http://schemas.microsoft.com/office/drawing/2014/main" xmlns="" id="{451E3226-6146-4C3C-92EA-EFC9A0A22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787" y="3630636"/>
            <a:ext cx="5673213" cy="3206391"/>
          </a:xfrm>
          <a:prstGeom prst="rect">
            <a:avLst/>
          </a:prstGeom>
        </p:spPr>
      </p:pic>
      <p:sp>
        <p:nvSpPr>
          <p:cNvPr id="10" name="文本框 41">
            <a:extLst>
              <a:ext uri="{FF2B5EF4-FFF2-40B4-BE49-F238E27FC236}">
                <a16:creationId xmlns:a16="http://schemas.microsoft.com/office/drawing/2014/main" xmlns="" id="{3D960549-779E-4603-A4AA-0B46020483F2}"/>
              </a:ext>
            </a:extLst>
          </p:cNvPr>
          <p:cNvSpPr txBox="1"/>
          <p:nvPr/>
        </p:nvSpPr>
        <p:spPr>
          <a:xfrm>
            <a:off x="3625612" y="547546"/>
            <a:ext cx="4940776" cy="2646878"/>
          </a:xfrm>
          <a:prstGeom prst="rect">
            <a:avLst/>
          </a:prstGeom>
          <a:noFill/>
        </p:spPr>
        <p:txBody>
          <a:bodyPr wrap="none" rtlCol="0">
            <a:spAutoFit/>
            <a:scene3d>
              <a:camera prst="orthographicFront"/>
              <a:lightRig rig="threePt" dir="t"/>
            </a:scene3d>
            <a:sp3d/>
          </a:bodyPr>
          <a:lstStyle/>
          <a:p>
            <a:pPr algn="ctr"/>
            <a:r>
              <a:rPr lang="en-US" altLang="zh-CN" sz="16600" b="1">
                <a:solidFill>
                  <a:srgbClr val="075FA2"/>
                </a:solidFill>
                <a:latin typeface="UTM Billhead 1910" panose="02040603050506020204" pitchFamily="18" charset="0"/>
                <a:ea typeface="+mj-ea"/>
                <a:cs typeface="+mj-cs"/>
              </a:rPr>
              <a:t>Tạm biệt!</a:t>
            </a:r>
            <a:endParaRPr lang="zh-CN" altLang="en-US" sz="16600" b="1" dirty="0">
              <a:solidFill>
                <a:srgbClr val="075FA2"/>
              </a:solidFill>
              <a:latin typeface="UTM Billhead 1910" panose="02040603050506020204" pitchFamily="18" charset="0"/>
              <a:ea typeface="+mj-ea"/>
              <a:cs typeface="+mj-cs"/>
            </a:endParaRPr>
          </a:p>
        </p:txBody>
      </p:sp>
    </p:spTree>
    <p:extLst>
      <p:ext uri="{BB962C8B-B14F-4D97-AF65-F5344CB8AC3E}">
        <p14:creationId xmlns:p14="http://schemas.microsoft.com/office/powerpoint/2010/main" val="3999552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after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childTnLst>
                          </p:cTn>
                        </p:par>
                        <p:par>
                          <p:cTn id="10" fill="hold">
                            <p:stCondLst>
                              <p:cond delay="1000"/>
                            </p:stCondLst>
                            <p:childTnLst>
                              <p:par>
                                <p:cTn id="11" presetID="22" presetClass="entr" presetSubtype="1" fill="hold" grpId="0" nodeType="afterEffect">
                                  <p:stCondLst>
                                    <p:cond delay="0"/>
                                  </p:stCondLst>
                                  <p:iterate type="lt">
                                    <p:tmPct val="10000"/>
                                  </p:iterate>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C6E3B7E-F361-4C43-B767-4FBC2F827A38}"/>
              </a:ext>
            </a:extLst>
          </p:cNvPr>
          <p:cNvPicPr>
            <a:picLocks noChangeAspect="1"/>
          </p:cNvPicPr>
          <p:nvPr/>
        </p:nvPicPr>
        <p:blipFill rotWithShape="1">
          <a:blip r:embed="rId2">
            <a:extLst>
              <a:ext uri="{28A0092B-C50C-407E-A947-70E740481C1C}">
                <a14:useLocalDpi xmlns:a14="http://schemas.microsoft.com/office/drawing/2010/main" val="0"/>
              </a:ext>
            </a:extLst>
          </a:blip>
          <a:srcRect r="1182" b="7807"/>
          <a:stretch/>
        </p:blipFill>
        <p:spPr>
          <a:xfrm>
            <a:off x="552450" y="1898147"/>
            <a:ext cx="4781550" cy="2788153"/>
          </a:xfrm>
          <a:prstGeom prst="rect">
            <a:avLst/>
          </a:prstGeom>
        </p:spPr>
      </p:pic>
      <p:sp>
        <p:nvSpPr>
          <p:cNvPr id="5" name="Title 1">
            <a:extLst>
              <a:ext uri="{FF2B5EF4-FFF2-40B4-BE49-F238E27FC236}">
                <a16:creationId xmlns:a16="http://schemas.microsoft.com/office/drawing/2014/main" xmlns="" id="{D241AB19-76F4-4881-B2C2-4AF7C526ED27}"/>
              </a:ext>
            </a:extLst>
          </p:cNvPr>
          <p:cNvSpPr>
            <a:spLocks noGrp="1"/>
          </p:cNvSpPr>
          <p:nvPr>
            <p:ph type="title"/>
          </p:nvPr>
        </p:nvSpPr>
        <p:spPr>
          <a:xfrm>
            <a:off x="5334000" y="244765"/>
            <a:ext cx="6534150" cy="2887663"/>
          </a:xfrm>
          <a:prstGeom prst="roundRect">
            <a:avLst/>
          </a:prstGeom>
          <a:noFill/>
          <a:ln w="76200">
            <a:noFill/>
          </a:ln>
        </p:spPr>
        <p:txBody>
          <a:bodyPr/>
          <a:lstStyle/>
          <a:p>
            <a:pPr algn="just">
              <a:lnSpc>
                <a:spcPct val="150000"/>
              </a:lnSpc>
            </a:pPr>
            <a:r>
              <a:rPr lang="en-US" sz="3600" b="1">
                <a:solidFill>
                  <a:schemeClr val="accent6">
                    <a:lumMod val="50000"/>
                  </a:schemeClr>
                </a:solidFill>
                <a:latin typeface="UTM Avo" panose="02040603050506020204" pitchFamily="18" charset="0"/>
              </a:rPr>
              <a:t>Đê biển</a:t>
            </a:r>
            <a:r>
              <a:rPr lang="en-US" sz="3600" b="1">
                <a:solidFill>
                  <a:schemeClr val="accent3">
                    <a:lumMod val="75000"/>
                  </a:schemeClr>
                </a:solidFill>
                <a:latin typeface="UTM Avo" panose="02040603050506020204" pitchFamily="18" charset="0"/>
              </a:rPr>
              <a:t>: là một công trình nhân tạo hay tự nhiên kéo dài dọc theo các bờ biển ngăn không cho nước mặn tràn vào ruộng đồng hoặc khu dân cư.</a:t>
            </a:r>
          </a:p>
        </p:txBody>
      </p:sp>
    </p:spTree>
    <p:extLst>
      <p:ext uri="{BB962C8B-B14F-4D97-AF65-F5344CB8AC3E}">
        <p14:creationId xmlns:p14="http://schemas.microsoft.com/office/powerpoint/2010/main" val="4221369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2" accel="56000" decel="40000" fill="hold" grpId="0" nodeType="afterEffect">
                                  <p:stCondLst>
                                    <p:cond delay="0"/>
                                  </p:stCondLst>
                                  <p:iterate type="wd">
                                    <p:tmPct val="12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C6E3B7E-F361-4C43-B767-4FBC2F827A38}"/>
              </a:ext>
            </a:extLst>
          </p:cNvPr>
          <p:cNvPicPr>
            <a:picLocks noChangeAspect="1"/>
          </p:cNvPicPr>
          <p:nvPr/>
        </p:nvPicPr>
        <p:blipFill rotWithShape="1">
          <a:blip r:embed="rId2">
            <a:extLst>
              <a:ext uri="{28A0092B-C50C-407E-A947-70E740481C1C}">
                <a14:useLocalDpi xmlns:a14="http://schemas.microsoft.com/office/drawing/2010/main" val="0"/>
              </a:ext>
            </a:extLst>
          </a:blip>
          <a:srcRect r="1182" b="7807"/>
          <a:stretch/>
        </p:blipFill>
        <p:spPr>
          <a:xfrm>
            <a:off x="0" y="-729294"/>
            <a:ext cx="11425084" cy="6662042"/>
          </a:xfrm>
          <a:prstGeom prst="rect">
            <a:avLst/>
          </a:prstGeom>
        </p:spPr>
      </p:pic>
      <p:sp>
        <p:nvSpPr>
          <p:cNvPr id="5" name="Title 1">
            <a:extLst>
              <a:ext uri="{FF2B5EF4-FFF2-40B4-BE49-F238E27FC236}">
                <a16:creationId xmlns:a16="http://schemas.microsoft.com/office/drawing/2014/main" xmlns="" id="{D241AB19-76F4-4881-B2C2-4AF7C526ED27}"/>
              </a:ext>
            </a:extLst>
          </p:cNvPr>
          <p:cNvSpPr>
            <a:spLocks noGrp="1"/>
          </p:cNvSpPr>
          <p:nvPr>
            <p:ph type="title"/>
          </p:nvPr>
        </p:nvSpPr>
        <p:spPr>
          <a:xfrm>
            <a:off x="2278394" y="5932748"/>
            <a:ext cx="7635212" cy="716766"/>
          </a:xfrm>
          <a:prstGeom prst="roundRect">
            <a:avLst/>
          </a:prstGeom>
          <a:solidFill>
            <a:schemeClr val="accent2">
              <a:lumMod val="20000"/>
              <a:lumOff val="80000"/>
            </a:schemeClr>
          </a:solidFill>
          <a:ln w="76200">
            <a:solidFill>
              <a:schemeClr val="bg1"/>
            </a:solidFill>
          </a:ln>
        </p:spPr>
        <p:txBody>
          <a:bodyPr/>
          <a:lstStyle/>
          <a:p>
            <a:pPr algn="ctr"/>
            <a:r>
              <a:rPr lang="en-US" sz="4000" b="1">
                <a:solidFill>
                  <a:schemeClr val="accent3">
                    <a:lumMod val="75000"/>
                  </a:schemeClr>
                </a:solidFill>
                <a:latin typeface="UTM Avo" panose="02040603050506020204" pitchFamily="18" charset="0"/>
              </a:rPr>
              <a:t>Hình ảnh minh họa </a:t>
            </a:r>
            <a:r>
              <a:rPr lang="en-US" sz="4000" b="1">
                <a:solidFill>
                  <a:schemeClr val="accent6">
                    <a:lumMod val="50000"/>
                  </a:schemeClr>
                </a:solidFill>
                <a:latin typeface="UTM Avo" panose="02040603050506020204" pitchFamily="18" charset="0"/>
              </a:rPr>
              <a:t>đê biển</a:t>
            </a:r>
          </a:p>
        </p:txBody>
      </p:sp>
    </p:spTree>
    <p:extLst>
      <p:ext uri="{BB962C8B-B14F-4D97-AF65-F5344CB8AC3E}">
        <p14:creationId xmlns:p14="http://schemas.microsoft.com/office/powerpoint/2010/main" val="2806269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838200" y="964010"/>
            <a:ext cx="10515600" cy="4929981"/>
          </a:xfrm>
          <a:prstGeom prst="rect">
            <a:avLst/>
          </a:prstGeom>
        </p:spPr>
        <p:txBody>
          <a:bodyPr/>
          <a:lstStyle/>
          <a:p>
            <a:r>
              <a:rPr lang="en-US" sz="8000">
                <a:solidFill>
                  <a:srgbClr val="075FA2"/>
                </a:solidFill>
                <a:latin typeface="UTM Billhead 1910" panose="02040603050506020204" pitchFamily="18" charset="0"/>
              </a:rPr>
              <a:t>	Thiên nhiên kì diệu, con người không kém phần kì diệu với những thành quả làm nên từ sức sống mãnh liệt, trí thông minh và lòng dũng cảm.</a:t>
            </a:r>
          </a:p>
        </p:txBody>
      </p:sp>
    </p:spTree>
    <p:extLst>
      <p:ext uri="{BB962C8B-B14F-4D97-AF65-F5344CB8AC3E}">
        <p14:creationId xmlns:p14="http://schemas.microsoft.com/office/powerpoint/2010/main" val="3206906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CA404D1-1D33-4C84-AE9F-94409FBD2217}"/>
              </a:ext>
            </a:extLst>
          </p:cNvPr>
          <p:cNvSpPr>
            <a:spLocks noGrp="1"/>
          </p:cNvSpPr>
          <p:nvPr>
            <p:ph type="title"/>
          </p:nvPr>
        </p:nvSpPr>
        <p:spPr>
          <a:xfrm>
            <a:off x="4287786" y="2632867"/>
            <a:ext cx="3940278" cy="1325563"/>
          </a:xfrm>
          <a:prstGeom prst="rect">
            <a:avLst/>
          </a:prstGeom>
        </p:spPr>
        <p:txBody>
          <a:bodyPr/>
          <a:lstStyle/>
          <a:p>
            <a:r>
              <a:rPr lang="en-US" sz="11500">
                <a:solidFill>
                  <a:srgbClr val="075FA2"/>
                </a:solidFill>
                <a:latin typeface="UTM Billhead 1910" panose="02040603050506020204" pitchFamily="18" charset="0"/>
              </a:rPr>
              <a:t>Luyện đọc</a:t>
            </a:r>
          </a:p>
        </p:txBody>
      </p:sp>
      <p:pic>
        <p:nvPicPr>
          <p:cNvPr id="8" name="Picture 7">
            <a:extLst>
              <a:ext uri="{FF2B5EF4-FFF2-40B4-BE49-F238E27FC236}">
                <a16:creationId xmlns:a16="http://schemas.microsoft.com/office/drawing/2014/main" xmlns=""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xmlns=""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891556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a:solidFill>
                  <a:schemeClr val="accent6">
                    <a:lumMod val="50000"/>
                  </a:schemeClr>
                </a:solidFill>
                <a:latin typeface="UTM Avo" panose="02040603050506020204" pitchFamily="18" charset="0"/>
              </a:rPr>
              <a:t>Thắng biển​</a:t>
            </a:r>
          </a:p>
          <a:p>
            <a:pPr algn="just">
              <a:lnSpc>
                <a:spcPct val="150000"/>
              </a:lnSpc>
            </a:pPr>
            <a:r>
              <a:rPr lang="vi-VN" sz="2600">
                <a:solidFill>
                  <a:schemeClr val="accent6">
                    <a:lumMod val="50000"/>
                  </a:schemeClr>
                </a:solidFill>
                <a:latin typeface="UTM Avo" panose="02040603050506020204" pitchFamily="18" charset="0"/>
              </a:rPr>
              <a:t>   </a:t>
            </a: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1795012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9614839-A5A3-4248-8F3F-188665784F79}"/>
              </a:ext>
            </a:extLst>
          </p:cNvPr>
          <p:cNvSpPr txBox="1">
            <a:spLocks/>
          </p:cNvSpPr>
          <p:nvPr/>
        </p:nvSpPr>
        <p:spPr>
          <a:xfrm>
            <a:off x="161925" y="75482"/>
            <a:ext cx="11868150" cy="6707037"/>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a:solidFill>
                  <a:schemeClr val="accent6">
                    <a:lumMod val="50000"/>
                  </a:schemeClr>
                </a:solidFill>
                <a:latin typeface="UTM Avo" panose="02040603050506020204" pitchFamily="18" charset="0"/>
              </a:rPr>
              <a:t>	</a:t>
            </a:r>
            <a:r>
              <a:rPr lang="vi-VN" sz="2500">
                <a:solidFill>
                  <a:schemeClr val="accent6">
                    <a:lumMod val="50000"/>
                  </a:schemeClr>
                </a:solidFill>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500">
                <a:solidFill>
                  <a:schemeClr val="accent6">
                    <a:lumMod val="50000"/>
                  </a:schemeClr>
                </a:solidFill>
                <a:latin typeface="UTM Avo" panose="02040603050506020204" pitchFamily="18" charset="0"/>
              </a:rPr>
              <a:t>cột</a:t>
            </a:r>
            <a:r>
              <a:rPr lang="vi-VN" sz="25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a:solidFill>
                <a:schemeClr val="accent6">
                  <a:lumMod val="50000"/>
                </a:schemeClr>
              </a:solidFill>
              <a:latin typeface="UTM Avo" panose="02040603050506020204" pitchFamily="18" charset="0"/>
            </a:endParaRPr>
          </a:p>
          <a:p>
            <a:pPr algn="r">
              <a:lnSpc>
                <a:spcPct val="150000"/>
              </a:lnSpc>
            </a:pPr>
            <a:r>
              <a:rPr lang="en-US" sz="2400" i="1">
                <a:solidFill>
                  <a:schemeClr val="accent6">
                    <a:lumMod val="50000"/>
                  </a:schemeClr>
                </a:solidFill>
                <a:latin typeface="UTM Avo" panose="02040603050506020204" pitchFamily="18" charset="0"/>
              </a:rPr>
              <a:t>Theo </a:t>
            </a:r>
            <a:r>
              <a:rPr lang="en-US" sz="2400" b="1">
                <a:solidFill>
                  <a:schemeClr val="accent6">
                    <a:lumMod val="50000"/>
                  </a:schemeClr>
                </a:solidFill>
                <a:latin typeface="UTM Avo" panose="02040603050506020204" pitchFamily="18" charset="0"/>
              </a:rPr>
              <a:t>CHU VĂN</a:t>
            </a:r>
            <a:endParaRPr lang="en-US" sz="240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22985064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4FB14633-CC01-4160-898D-A4160A17F69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Administrator\Desktop\6月作品\29"/>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590</TotalTime>
  <Words>517</Words>
  <Application>Microsoft Office PowerPoint</Application>
  <PresentationFormat>Custom</PresentationFormat>
  <Paragraphs>85</Paragraphs>
  <Slides>35</Slides>
  <Notes>8</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包图主题2</vt:lpstr>
      <vt:lpstr>PowerPoint Presentation</vt:lpstr>
      <vt:lpstr>Khởi động</vt:lpstr>
      <vt:lpstr>Khởi động</vt:lpstr>
      <vt:lpstr>Đê biển: là một công trình nhân tạo hay tự nhiên kéo dài dọc theo các bờ biển ngăn không cho nước mặn tràn vào ruộng đồng hoặc khu dân cư.</vt:lpstr>
      <vt:lpstr>Hình ảnh minh họa đê biển</vt:lpstr>
      <vt:lpstr> Thiên nhiên kì diệu, con người không kém phần kì diệu với những thành quả làm nên từ sức sống mãnh liệt, trí thông minh và lòng dũng cảm.</vt:lpstr>
      <vt:lpstr>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diễn cảm</vt:lpstr>
      <vt:lpstr>PowerPoint Presentation</vt:lpstr>
      <vt:lpstr>Dặn  dò</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dc:creator>
  <cp:keywords>ThyTho</cp:keywords>
  <cp:lastModifiedBy>HP</cp:lastModifiedBy>
  <cp:revision>2</cp:revision>
  <dcterms:created xsi:type="dcterms:W3CDTF">2017-08-18T03:02:00Z</dcterms:created>
  <dcterms:modified xsi:type="dcterms:W3CDTF">2022-03-15T02:46:05Z</dcterms:modified>
  <cp:version>R38</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