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varScale="1">
        <p:scale>
          <a:sx n="72" d="100"/>
          <a:sy n="72" d="100"/>
        </p:scale>
        <p:origin x="-60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3DCF747-84C9-4471-967C-880D167088DD}"/>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xmlns=""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C784889-E9C0-4DF3-82ED-BF6F021E3325}"/>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xmlns=""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D318A24-C973-40BE-A135-418DA31E04FD}"/>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xmlns=""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xmlns=""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2AB92A7-2AB6-474D-A9A4-602ADDF1860B}"/>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xmlns=""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AB92AC3-9562-4F0B-B2D1-B8414F02F920}"/>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xmlns=""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D69403A-DFE5-4F00-815E-B70E8D6D2A20}"/>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6" name="页脚占位符 5">
            <a:extLst>
              <a:ext uri="{FF2B5EF4-FFF2-40B4-BE49-F238E27FC236}">
                <a16:creationId xmlns:a16="http://schemas.microsoft.com/office/drawing/2014/main" xmlns=""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CBD628D-ADAC-42C3-80CF-6316D58810DB}"/>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8" name="页脚占位符 7">
            <a:extLst>
              <a:ext uri="{FF2B5EF4-FFF2-40B4-BE49-F238E27FC236}">
                <a16:creationId xmlns:a16="http://schemas.microsoft.com/office/drawing/2014/main" xmlns=""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4D9EDE4-CC01-4F70-987E-D66A898F4B88}"/>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4" name="页脚占位符 3">
            <a:extLst>
              <a:ext uri="{FF2B5EF4-FFF2-40B4-BE49-F238E27FC236}">
                <a16:creationId xmlns:a16="http://schemas.microsoft.com/office/drawing/2014/main" xmlns=""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67A33FF-FC33-4000-9A9F-2ECBEC815411}"/>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3" name="页脚占位符 2">
            <a:extLst>
              <a:ext uri="{FF2B5EF4-FFF2-40B4-BE49-F238E27FC236}">
                <a16:creationId xmlns:a16="http://schemas.microsoft.com/office/drawing/2014/main" xmlns=""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D13DA05-1A2F-443A-A34F-1EC5ABC4A174}"/>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6" name="页脚占位符 5">
            <a:extLst>
              <a:ext uri="{FF2B5EF4-FFF2-40B4-BE49-F238E27FC236}">
                <a16:creationId xmlns:a16="http://schemas.microsoft.com/office/drawing/2014/main" xmlns=""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CB295D-6F6F-41E6-8306-3218D8BEEAF9}"/>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6" name="页脚占位符 5">
            <a:extLst>
              <a:ext uri="{FF2B5EF4-FFF2-40B4-BE49-F238E27FC236}">
                <a16:creationId xmlns:a16="http://schemas.microsoft.com/office/drawing/2014/main" xmlns=""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xmlns=""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xmlns=""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xmlns=""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3/15/2022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1.jpg"/><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45.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4.wdp"/><Relationship Id="rId3" Type="http://schemas.openxmlformats.org/officeDocument/2006/relationships/image" Target="../media/image21.jpg"/><Relationship Id="rId7" Type="http://schemas.microsoft.com/office/2007/relationships/hdphoto" Target="../media/hdphoto1.wdp"/><Relationship Id="rId12" Type="http://schemas.openxmlformats.org/officeDocument/2006/relationships/image" Target="../media/image45.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27.png"/><Relationship Id="rId9" Type="http://schemas.microsoft.com/office/2007/relationships/hdphoto" Target="../media/hdphoto2.wdp"/><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1.jpg"/><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45.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6.png"/><Relationship Id="rId18"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44.png"/><Relationship Id="rId12" Type="http://schemas.microsoft.com/office/2007/relationships/hdphoto" Target="../media/hdphoto6.wdp"/><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8.png"/><Relationship Id="rId5" Type="http://schemas.openxmlformats.org/officeDocument/2006/relationships/image" Target="../media/image43.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45.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4.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xmlns=""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xmlns=""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xmlns=""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xmlns=""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xmlns=""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xmlns="" id="{B8A4F6A2-37C3-486B-80AB-01C5A729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xmlns=""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xmlns=""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xmlns=""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xmlns="" id="{6D26FF9E-78C8-41B7-ADBA-2D6A1FFCF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xmlns=""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xmlns="" id="{090DD394-3084-4734-8150-8A0CC866A4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xmlns=""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xmlns=""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xmlns=""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xmlns=""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xmlns=""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xmlns=""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xmlns=""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xmlns=""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xmlns=""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xmlns=""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xmlns=""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xmlns=""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xmlns=""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xmlns=""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xmlns=""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xmlns=""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xmlns=""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xmlns=""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xmlns=""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xmlns=""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xmlns="" id="{7A9EB4B0-054A-4B6B-9972-345F32807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xmlns=""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xmlns=""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xmlns=""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xmlns=""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xmlns=""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xmlns=""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xmlns=""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xmlns=""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xmlns=""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xmlns=""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xmlns=""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xmlns=""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xmlns=""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xmlns=""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xmlns=""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xmlns=""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xmlns=""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xmlns=""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xmlns=""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xmlns=""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xmlns=""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xmlns=""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xmlns=""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xmlns=""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xmlns=""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xmlns=""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xmlns=""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xmlns=""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xmlns=""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xmlns=""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xmlns=""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xmlns=""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xmlns=""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xmlns=""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xmlns=""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xmlns=""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xmlns=""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xmlns="" id="{47B24417-409C-46F8-8D90-2F2500C772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xmlns="" id="{19C6F136-26A7-4883-85DA-E638751521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xmlns=""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xmlns=""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xmlns=""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xmlns=""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xmlns=""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xmlns="" id="{788D23B6-AD73-473E-8BB6-1D931968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xmlns=""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xmlns=""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xmlns=""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xmlns=""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xmlns=""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xmlns=""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xmlns="" id="{B8A4F6A2-37C3-486B-80AB-01C5A729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xmlns=""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xmlns=""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xmlns=""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xmlns="" id="{6D26FF9E-78C8-41B7-ADBA-2D6A1FFCFA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xmlns=""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xmlns="" id="{090DD394-3084-4734-8150-8A0CC866A4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xmlns=""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xmlns=""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xmlns=""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xmlns=""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xmlns=""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xmlns=""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xmlns=""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xmlns=""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xmlns=""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xmlns=""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xmlns=""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xmlns=""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xmlns=""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xmlns=""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xmlns="" id="{C4E7E6F0-7226-4C63-9E71-A1FDBD47E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xmlns=""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a:solidFill>
                  <a:srgbClr val="0033CC"/>
                </a:solidFill>
                <a:latin typeface="Times New Roman" panose="02020603050405020304" pitchFamily="18" charset="0"/>
                <a:cs typeface="Times New Roman" panose="02020603050405020304" pitchFamily="18" charset="0"/>
              </a:rPr>
              <a:t>Ai là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xmlns=""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xmlns=""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xmlns=""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xmlns=""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xmlns=""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xmlns=""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xmlns=""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xmlns=""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xmlns=""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xmlns="" id="{5CA80215-5A0E-4E18-91E5-E38FAC091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xmlns=""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xmlns=""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xmlns=""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xmlns=""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1010</Words>
  <Application>Microsoft Office PowerPoint</Application>
  <PresentationFormat>Custom</PresentationFormat>
  <Paragraphs>115</Paragraphs>
  <Slides>23</Slides>
  <Notes>16</Notes>
  <HiddenSlides>0</HiddenSlides>
  <MMClips>3</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HP</cp:lastModifiedBy>
  <cp:revision>95</cp:revision>
  <dcterms:created xsi:type="dcterms:W3CDTF">2019-05-31T00:36:43Z</dcterms:created>
  <dcterms:modified xsi:type="dcterms:W3CDTF">2022-03-15T00:24:57Z</dcterms:modified>
  <cp:version>R38</cp:version>
</cp:coreProperties>
</file>