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2007577095" r:id="rId4"/>
    <p:sldId id="2007577096" r:id="rId5"/>
    <p:sldId id="2007577099" r:id="rId6"/>
    <p:sldId id="2007577111" r:id="rId7"/>
    <p:sldId id="2007577110" r:id="rId8"/>
    <p:sldId id="2007577113" r:id="rId9"/>
    <p:sldId id="2007577112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16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51: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có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ba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chữ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B875D83-ED00-4F6E-9D68-9C5B16AB142D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77FD99-65A1-494F-9923-FCA7DB8B9B4A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E103938-4027-4401-AE2F-EBBFDEFA715C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6DDC82B-BFDF-4B31-9C79-767ECC31F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730FA07-F210-4003-A9A5-7F5992CDF9A9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2" name="Rounded Rectangle 22">
                <a:extLst>
                  <a:ext uri="{FF2B5EF4-FFF2-40B4-BE49-F238E27FC236}">
                    <a16:creationId xmlns:a16="http://schemas.microsoft.com/office/drawing/2014/main" xmlns="" id="{BA71E8E7-2C78-49A1-A495-2042EC47602E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6106A09-B0BE-4536-815C-9BA547C53313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trước </a:t>
                </a:r>
              </a:p>
              <a:p>
                <a:pPr algn="ctr"/>
                <a:r>
                  <a:rPr lang="x-none" sz="2000" dirty="0"/>
                  <a:t>của 700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512B30A-87A6-4008-9EE4-F35E175D00AF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0" name="Rounded Rectangle 26">
                <a:extLst>
                  <a:ext uri="{FF2B5EF4-FFF2-40B4-BE49-F238E27FC236}">
                    <a16:creationId xmlns:a16="http://schemas.microsoft.com/office/drawing/2014/main" xmlns="" id="{CDA013B2-2B83-41DF-B4D9-039FC7A076DC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595890D-E1EE-4BF1-BEF4-07DEE21305C9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x-none" sz="2000" dirty="0"/>
                  <a:t>ủa 900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B16E05D-0835-4086-AFF1-E12CB24A2E00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xmlns="" id="{6C636DC9-9959-423F-9199-5545ACBC5F92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1693486-94B6-452F-94BD-0E46480FAB4D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x-none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CCCF7FE-C15A-42F5-8A3D-F9E828B8FFA5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16" name="Rounded Rectangle 32">
                <a:extLst>
                  <a:ext uri="{FF2B5EF4-FFF2-40B4-BE49-F238E27FC236}">
                    <a16:creationId xmlns:a16="http://schemas.microsoft.com/office/drawing/2014/main" xmlns="" id="{EAB0A492-FE63-4EBE-8744-2378036374B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585A9B5-5512-4EE5-89D4-88369AF18271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x-none" sz="20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2A89CAD-9078-4EC0-A5A6-3F33E2737B7B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14" name="Rounded Rectangle 35">
                <a:extLst>
                  <a:ext uri="{FF2B5EF4-FFF2-40B4-BE49-F238E27FC236}">
                    <a16:creationId xmlns:a16="http://schemas.microsoft.com/office/drawing/2014/main" xmlns="" id="{261CC4B8-4F50-4E51-8455-E3CB2890E900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2BD055A-F228-4112-89D4-3E5232758749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x-none" sz="20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B8A9C46-6F49-4B7B-90BA-057442FA1B00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12" name="Rounded Rectangle 38">
                <a:extLst>
                  <a:ext uri="{FF2B5EF4-FFF2-40B4-BE49-F238E27FC236}">
                    <a16:creationId xmlns:a16="http://schemas.microsoft.com/office/drawing/2014/main" xmlns="" id="{159ED336-A0CF-41A0-90BD-BD5C16E7B9E0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7E3528D-C375-4100-B8E8-56BA9B13D093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x-none" sz="2000" dirty="0"/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A918F9A-0BC6-4D64-9EC6-FB5348FF6799}"/>
              </a:ext>
            </a:extLst>
          </p:cNvPr>
          <p:cNvCxnSpPr/>
          <p:nvPr/>
        </p:nvCxnSpPr>
        <p:spPr>
          <a:xfrm>
            <a:off x="2413591" y="2509284"/>
            <a:ext cx="78680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C9F2273-3BCA-4F1B-88D4-ACE47C194134}"/>
              </a:ext>
            </a:extLst>
          </p:cNvPr>
          <p:cNvCxnSpPr>
            <a:cxnSpLocks/>
          </p:cNvCxnSpPr>
          <p:nvPr/>
        </p:nvCxnSpPr>
        <p:spPr>
          <a:xfrm>
            <a:off x="3200400" y="2477385"/>
            <a:ext cx="0" cy="154172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3A3651A-FB95-4E6F-9E78-182B7C3D23D7}"/>
              </a:ext>
            </a:extLst>
          </p:cNvPr>
          <p:cNvCxnSpPr>
            <a:cxnSpLocks/>
          </p:cNvCxnSpPr>
          <p:nvPr/>
        </p:nvCxnSpPr>
        <p:spPr>
          <a:xfrm>
            <a:off x="3200400" y="4019107"/>
            <a:ext cx="30409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B67BB4D-2B65-4C3A-9B96-F500F7E12507}"/>
              </a:ext>
            </a:extLst>
          </p:cNvPr>
          <p:cNvCxnSpPr>
            <a:cxnSpLocks/>
          </p:cNvCxnSpPr>
          <p:nvPr/>
        </p:nvCxnSpPr>
        <p:spPr>
          <a:xfrm>
            <a:off x="6241312" y="3969561"/>
            <a:ext cx="0" cy="17898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119B8DE-D08E-4F3F-AB6F-0C06C2E1C7AB}"/>
              </a:ext>
            </a:extLst>
          </p:cNvPr>
          <p:cNvCxnSpPr>
            <a:cxnSpLocks/>
          </p:cNvCxnSpPr>
          <p:nvPr/>
        </p:nvCxnSpPr>
        <p:spPr>
          <a:xfrm>
            <a:off x="6230679" y="5748788"/>
            <a:ext cx="223111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A302ED5-A0E8-4FFA-BE9D-F16801930ABB}"/>
              </a:ext>
            </a:extLst>
          </p:cNvPr>
          <p:cNvGrpSpPr/>
          <p:nvPr/>
        </p:nvGrpSpPr>
        <p:grpSpPr>
          <a:xfrm>
            <a:off x="976814" y="592513"/>
            <a:ext cx="3854146" cy="832864"/>
            <a:chOff x="816002" y="707500"/>
            <a:chExt cx="3854146" cy="832864"/>
          </a:xfrm>
        </p:grpSpPr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xmlns="" id="{CA5A1F7A-A87D-4D4A-BD85-44498B922CC8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99FC4972-AF94-4370-962B-1447A50D6E49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FF4876A-3062-4435-A308-CE6099BF9481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44" name="Table 10">
            <a:extLst>
              <a:ext uri="{FF2B5EF4-FFF2-40B4-BE49-F238E27FC236}">
                <a16:creationId xmlns:a16="http://schemas.microsoft.com/office/drawing/2014/main" xmlns="" id="{46B5D22E-5FFD-4BB8-8A6E-22942C272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08031"/>
              </p:ext>
            </p:extLst>
          </p:nvPr>
        </p:nvGraphicFramePr>
        <p:xfrm>
          <a:off x="1896588" y="1751911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549229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027EBEC-4FD2-405B-896B-CADF7D13FE0F}"/>
              </a:ext>
            </a:extLst>
          </p:cNvPr>
          <p:cNvSpPr/>
          <p:nvPr/>
        </p:nvSpPr>
        <p:spPr>
          <a:xfrm>
            <a:off x="4626185" y="356325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40E75C1-6E00-4F55-8DCF-681066B36E46}"/>
              </a:ext>
            </a:extLst>
          </p:cNvPr>
          <p:cNvSpPr/>
          <p:nvPr/>
        </p:nvSpPr>
        <p:spPr>
          <a:xfrm>
            <a:off x="6702818" y="358517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C18E7F7-869E-45DB-A569-08B982945C53}"/>
              </a:ext>
            </a:extLst>
          </p:cNvPr>
          <p:cNvSpPr/>
          <p:nvPr/>
        </p:nvSpPr>
        <p:spPr>
          <a:xfrm>
            <a:off x="8826867" y="357264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2866EA4-2DB1-4D77-9EE7-F9602855B8F8}"/>
              </a:ext>
            </a:extLst>
          </p:cNvPr>
          <p:cNvSpPr/>
          <p:nvPr/>
        </p:nvSpPr>
        <p:spPr>
          <a:xfrm>
            <a:off x="4626185" y="443761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FA5384D-84A0-48C3-B7CC-1B49D268C403}"/>
              </a:ext>
            </a:extLst>
          </p:cNvPr>
          <p:cNvSpPr/>
          <p:nvPr/>
        </p:nvSpPr>
        <p:spPr>
          <a:xfrm>
            <a:off x="6702818" y="4459531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5FC62BA-B0B4-487B-AB61-0193C2B6385D}"/>
              </a:ext>
            </a:extLst>
          </p:cNvPr>
          <p:cNvSpPr/>
          <p:nvPr/>
        </p:nvSpPr>
        <p:spPr>
          <a:xfrm>
            <a:off x="8826867" y="444700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A1A888F-F01C-4468-9B5E-23906E2BB467}"/>
              </a:ext>
            </a:extLst>
          </p:cNvPr>
          <p:cNvSpPr/>
          <p:nvPr/>
        </p:nvSpPr>
        <p:spPr>
          <a:xfrm>
            <a:off x="4627530" y="527625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FFFF58F-2F2D-4F00-BB16-2184CCE8438C}"/>
              </a:ext>
            </a:extLst>
          </p:cNvPr>
          <p:cNvSpPr/>
          <p:nvPr/>
        </p:nvSpPr>
        <p:spPr>
          <a:xfrm>
            <a:off x="6704163" y="5298173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96F5787-6D94-4C8B-8895-24BC819CDE49}"/>
              </a:ext>
            </a:extLst>
          </p:cNvPr>
          <p:cNvSpPr/>
          <p:nvPr/>
        </p:nvSpPr>
        <p:spPr>
          <a:xfrm>
            <a:off x="8828212" y="528564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8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604CE5-6750-4C7B-AAB4-B27EFEA2C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79" y="330911"/>
            <a:ext cx="6286501" cy="6196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DCFCE3-3FAB-45A3-BE2C-61A52C1C7A45}"/>
              </a:ext>
            </a:extLst>
          </p:cNvPr>
          <p:cNvSpPr txBox="1"/>
          <p:nvPr/>
        </p:nvSpPr>
        <p:spPr>
          <a:xfrm>
            <a:off x="1342615" y="750011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3A9A48-8B75-4B58-A119-290ACF9B3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60" y="31151"/>
            <a:ext cx="1474625" cy="10803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AA9DAA8-37C6-4403-A036-15D4019F789C}"/>
              </a:ext>
            </a:extLst>
          </p:cNvPr>
          <p:cNvGrpSpPr/>
          <p:nvPr/>
        </p:nvGrpSpPr>
        <p:grpSpPr>
          <a:xfrm>
            <a:off x="809076" y="1666866"/>
            <a:ext cx="4548810" cy="4893647"/>
            <a:chOff x="798443" y="1564555"/>
            <a:chExt cx="4548810" cy="48936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C0E7E35-B9ED-4859-B067-2105B11E5299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/>
                <a:t>Chuẩn bị: 1 xúc xắc, 5 quân cờ.</a:t>
              </a:r>
            </a:p>
            <a:p>
              <a:pPr algn="just"/>
              <a:r>
                <a:rPr lang="x-none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x-none" sz="2400" dirty="0">
                  <a:solidFill>
                    <a:schemeClr val="bg1"/>
                  </a:solidFill>
                </a:rPr>
                <a:t>với</a:t>
              </a:r>
              <a:r>
                <a:rPr lang="x-none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Trò chơi kết thúc khi đặt được hết 5 quân cờ.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44B8D8C-8D2A-4841-A9D9-96D2BA3C49D4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8" name="Rounded Rectangle 9">
                <a:extLst>
                  <a:ext uri="{FF2B5EF4-FFF2-40B4-BE49-F238E27FC236}">
                    <a16:creationId xmlns:a16="http://schemas.microsoft.com/office/drawing/2014/main" xmlns="" id="{507B0A8E-8B73-44B9-9E96-82299868A182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D1DF0642-E522-4CCC-87BA-13A4AACEEE2A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53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215</Words>
  <Application>Microsoft Office PowerPoint</Application>
  <PresentationFormat>Custom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Dream</cp:lastModifiedBy>
  <cp:revision>24</cp:revision>
  <dcterms:created xsi:type="dcterms:W3CDTF">2021-07-24T01:07:49Z</dcterms:created>
  <dcterms:modified xsi:type="dcterms:W3CDTF">2022-03-04T02:48:18Z</dcterms:modified>
</cp:coreProperties>
</file>