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sldIdLst>
    <p:sldId id="256" r:id="rId4"/>
    <p:sldId id="433" r:id="rId5"/>
    <p:sldId id="442" r:id="rId6"/>
    <p:sldId id="257" r:id="rId7"/>
    <p:sldId id="432" r:id="rId8"/>
    <p:sldId id="279" r:id="rId9"/>
    <p:sldId id="440" r:id="rId10"/>
    <p:sldId id="263" r:id="rId11"/>
    <p:sldId id="264" r:id="rId12"/>
    <p:sldId id="265" r:id="rId13"/>
    <p:sldId id="266" r:id="rId14"/>
    <p:sldId id="262" r:id="rId15"/>
    <p:sldId id="269" r:id="rId16"/>
    <p:sldId id="441" r:id="rId17"/>
    <p:sldId id="273" r:id="rId18"/>
    <p:sldId id="274" r:id="rId19"/>
    <p:sldId id="275" r:id="rId20"/>
    <p:sldId id="270" r:id="rId21"/>
    <p:sldId id="422" r:id="rId22"/>
    <p:sldId id="424" r:id="rId23"/>
    <p:sldId id="4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E91D-B168-4CDA-B890-596E9818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93036-472B-427F-A341-186F2FD4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D8E5-2CDB-46AC-8248-797307E9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0C49-583B-49B0-8A0A-49A39146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4C184-35C5-4F17-84BE-CB058F9D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30F-A6A7-4CA5-A190-B01E9BF7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3AFD0-FEDD-4D28-AE2D-F44F43E5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48DF-F993-4500-A4E2-B89740C8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A6447-DD48-4256-9081-8C6FDFA0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F76D-79AA-4383-89A3-2D0F5994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43EF8-7A8C-4F6E-A83A-E5771A948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1443B-3AD1-45D9-9646-65D7D1A5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DA24-43C2-4FE6-A521-A4A5301E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EB87-58F0-4181-92AF-952DAD3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741E-260B-4953-ABAD-AA56374B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3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0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9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8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2CCD-5AF9-4898-BD25-90EDA51C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C5B9-4F4F-443C-8C37-576378CC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7C0F2-2B1F-4913-83FF-32165506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D029-4672-405C-8FB3-E24A6C4A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288D0-828A-4FAA-BAE6-ABC3D309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2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5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43A65-9A55-4481-B873-024BB420B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507A0-41C5-48F2-9471-6FA653503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DF944-5364-41BC-AE1C-E384AE7AE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2CD2-1AD5-455A-A4A2-CAEFB2BB6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700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1E5CE-6FA3-46A5-AD2E-B2F921D1F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8991E-8B35-430D-BE6F-25A3F59EC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2C181-918E-4334-90ED-8A963C897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E981-3FD7-441E-B709-042D9F4A9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0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D86B2-0411-4935-B56A-48C57260E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16CAD-FA8E-4945-AB57-5A75F485B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663BDE-AEAB-48B9-B28C-4D40D93F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894D-EBD2-4F89-98F4-EEFF1AC41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422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CBB42-7596-4D32-8B36-FA070399E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DA6A5-BB34-4027-8C71-61ACC62DB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C9C76-F840-415D-B9CF-B2EB7747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0930-0F3B-4685-8F3F-78EC2B3FE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90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0D3D8A-60C0-4F69-B4B9-C9EB3FC40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133E4E-3E8A-4270-9A60-8B6BE46BB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01FAA3-2127-42E3-802C-B0E863986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A1D1-1A4E-4AED-B384-31C588AC7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81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02660F-77C6-41EB-B3F1-D9810E61D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813F7D-31B3-4669-BE7C-F7E43A905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A68B90-6424-44EC-8300-BD3FE8C31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0344-D451-46FF-89A6-5DE0DB302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1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CFDE1A-D916-47B6-9FEF-8200DC203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78B2A-E1A9-4148-814F-67DF19AD8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47D7C9-28AB-4DA8-A77C-5E5E36CBC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AFE6-7B57-482E-B8BA-F744B26D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3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3E62-FDA1-424A-8A07-0152EF3C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F202-A751-4E15-BC1F-8772C64AE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2A55-E39E-4FCA-9900-78FEB0E3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4010-38F0-4701-B177-E8258945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5B1C7-E33A-4FDA-A2C1-85CE99DC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026BA-248B-47A0-901E-475BAF45C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6CAEE-7E87-4070-A7EA-BCEDDE81C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DAD36-7875-45FA-B940-A863E3B00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4B94-6CE1-4D16-8D79-5B9175DEC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01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EB047-FFBC-40B9-8C8A-9D6EBE87E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3D440-D5BC-4C8D-8890-C7D9C4D19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69D1B-5B47-40E5-8A7C-449B2670E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9BAD-938A-453A-A5A8-C9DDCF34D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41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BCD342-E4F1-46F8-A773-8FEA35008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2697EC-D2D0-49E9-9E67-02D947884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84CA3-CAAB-48BE-8810-6B83AD7B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3A54-CFF2-4C3A-AF0B-9E24CD3EC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79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6777A-A8AD-4C41-9FC6-CB07678F8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60DAC-5415-43F7-8F2F-47B4511D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B69F3-819D-4D5F-8EB2-D978F6A9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BB23-6FAD-4D8D-A782-94D060C63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70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DCD918-F45A-4EAD-9F43-7D0ED5266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C9CE03-4009-4678-8A25-00997E244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219B6A-ACFF-4773-903F-37EE85364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9801-84A5-4736-9AEE-CD2FD8581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753E-467E-49A2-800C-26B1B07B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D5D5-50CD-4B94-ADF0-C43C0508B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3D666-52B5-4467-B8B8-75952C181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5924A-890F-47EA-9B9A-E50ACB6C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BF06-92BD-4538-BE45-04A35083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EA934-0FE0-45C2-8645-363AD7B3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FA50-4EF0-4358-B867-FF46C842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CED89-40B7-47EA-B7AC-530D8C6E1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392E-DE24-4990-80AB-B253A360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D6D49-F218-415D-99D0-64F81AE0C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0544B-A3A6-4E64-AB75-54D80E56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59EC8-A86B-4122-8193-D005A660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67075-413F-4797-9AFE-1D277CAF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3A01B-35EA-447E-A74D-383549A6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A333-62F8-49F0-B56E-DDDF2109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732C5-6F14-4C6E-AD8F-B2FCF209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54B04-48D8-4EE2-A688-B5B4A9C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FFC33-6B2C-481C-A5FD-EA2B389E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8CC64-D926-4268-A549-604B05B0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18370-3AD4-4541-AACA-EDA5F9E7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6D0F8-6159-492F-9CC0-F03EAC4D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B824-336A-44D5-A599-6021C981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BB44-B025-422A-9951-AA77E17A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CD12B-B9A2-40B7-B2E4-FF350781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A69D3-831A-49AB-BEC5-E8B9BDAB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D72D-1B95-49C8-823B-0CDD809D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EF267-2ED7-4F0F-9114-C5FCDFB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99A2-B607-42C8-B7FC-6D9F54EF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CCB30-F47D-4E46-8B7C-9392F2393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A708C-7E2A-4C63-9129-B095A245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8B55F-D05A-4B03-8CDC-5997EEB1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A00D-7B74-4F1A-A818-D0ECE4F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24036-5935-4439-8BB3-72A6041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228C9-7F96-4063-BECB-9B36982D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41AB1-D9CB-42BE-A43A-75F903EA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437DB-B7F7-41A6-96F8-BC3789E8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3FB0-EF15-4E3D-8EE8-27957B2F1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8657A-2B59-490D-B44F-21E3AB1AB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397C-C9C4-4A82-89EC-6F830FF9796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9698-5136-4AF6-A66A-54C4904E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D20F5-A7AD-44A7-9699-2E5DD0BFA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F9D509-8EA9-461E-9CD0-08C9244E3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418A5B-7AB6-477E-9EE2-29D29D5CA7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AF7187-6120-4251-A842-3DE5881F22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83A2A0-305E-4C73-9D22-93A7FFE5C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BDF6BB-850B-49FB-B609-B0FCEE674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5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slide" Target="slide1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gif"/><Relationship Id="rId7" Type="http://schemas.openxmlformats.org/officeDocument/2006/relationships/slide" Target="slide1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B5CE-764D-46A6-B0F5-034DCE2B4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BE84-CBE4-4B3F-AA23-1A211EAE5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34A225-385C-49B9-9F34-82104EFD8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2022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Slide" r:id="rId3" imgW="4032664" imgH="2267862" progId="PowerPoint.Slide.12">
                  <p:embed/>
                </p:oleObj>
              </mc:Choice>
              <mc:Fallback>
                <p:oleObj name="Slide" r:id="rId3" imgW="4032664" imgH="226786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2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CE7565-2C5D-436D-86E9-4646FF65FA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1037"/>
                <a:ext cx="3071191" cy="289705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Bài</a:t>
                </a:r>
                <a:r>
                  <a:rPr lang="en-US" dirty="0">
                    <a:solidFill>
                      <a:schemeClr val="bg1"/>
                    </a:solidFill>
                  </a:rPr>
                  <a:t> 1: </a:t>
                </a:r>
                <a:r>
                  <a:rPr lang="en-US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7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CE7565-2C5D-436D-86E9-4646FF65F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1037"/>
                <a:ext cx="3071191" cy="2897050"/>
              </a:xfrm>
              <a:blipFill>
                <a:blip r:embed="rId2"/>
                <a:stretch>
                  <a:fillRect l="-7157" t="-6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E5C8D-6D8F-492F-872E-9B07CD85A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7513" y="1775791"/>
                <a:ext cx="8226288" cy="44011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6000" dirty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×8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AE5C8D-6D8F-492F-872E-9B07CD85A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7513" y="1775791"/>
                <a:ext cx="8226288" cy="4401171"/>
              </a:xfrm>
              <a:blipFill rotWithShape="0">
                <a:blip r:embed="rId3"/>
                <a:stretch>
                  <a:fillRect l="-4444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3AE5C8D-6D8F-492F-872E-9B07CD85A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1318" y="1775791"/>
                <a:ext cx="8226288" cy="4401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6000" dirty="0" smtClean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AE5C8D-6D8F-492F-872E-9B07CD85A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18" y="1775791"/>
                <a:ext cx="8226288" cy="4401171"/>
              </a:xfrm>
              <a:prstGeom prst="rect">
                <a:avLst/>
              </a:prstGeom>
              <a:blipFill rotWithShape="0">
                <a:blip r:embed="rId4"/>
                <a:stretch>
                  <a:fillRect l="-4444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CF025-B390-47B2-A28F-484777E246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67155" y="490330"/>
                <a:ext cx="10386646" cy="3228816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Bài</a:t>
                </a:r>
                <a:r>
                  <a:rPr lang="en-US" dirty="0">
                    <a:solidFill>
                      <a:schemeClr val="bg1"/>
                    </a:solidFill>
                  </a:rPr>
                  <a:t> 1: </a:t>
                </a:r>
                <a:r>
                  <a:rPr lang="en-US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8CF025-B390-47B2-A28F-484777E24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7155" y="490330"/>
                <a:ext cx="10386646" cy="3228816"/>
              </a:xfrm>
              <a:blipFill rotWithShape="0">
                <a:blip r:embed="rId2"/>
                <a:stretch>
                  <a:fillRect l="-2406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20286E-2080-472C-B149-0152391878B0}"/>
                  </a:ext>
                </a:extLst>
              </p:cNvPr>
              <p:cNvSpPr/>
              <p:nvPr/>
            </p:nvSpPr>
            <p:spPr>
              <a:xfrm>
                <a:off x="3366052" y="1643270"/>
                <a:ext cx="4518991" cy="1402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20286E-2080-472C-B149-015239187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2" y="1643270"/>
                <a:ext cx="4518991" cy="1402435"/>
              </a:xfrm>
              <a:prstGeom prst="rect">
                <a:avLst/>
              </a:prstGeom>
              <a:blipFill>
                <a:blip r:embed="rId3"/>
                <a:stretch>
                  <a:fillRect l="-80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C6D5-7404-4F4E-B7C9-36DD2CD0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59D9F-2460-4736-AE12-B4803FF02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0628" y="-3748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BCF566-17F8-427B-8044-F3A8CE9B15CE}"/>
                  </a:ext>
                </a:extLst>
              </p:cNvPr>
              <p:cNvSpPr/>
              <p:nvPr/>
            </p:nvSpPr>
            <p:spPr>
              <a:xfrm>
                <a:off x="838200" y="669342"/>
                <a:ext cx="4674704" cy="540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Bài 1: </a:t>
                </a:r>
                <a:r>
                  <a:rPr lang="en-US" sz="4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</m:t>
                        </m:r>
                      </m:num>
                      <m:den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BCF566-17F8-427B-8044-F3A8CE9B1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69342"/>
                <a:ext cx="4674704" cy="5406737"/>
              </a:xfrm>
              <a:prstGeom prst="rect">
                <a:avLst/>
              </a:prstGeom>
              <a:blipFill>
                <a:blip r:embed="rId3"/>
                <a:stretch>
                  <a:fillRect l="-4700" t="-2029" b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701A6E-7CA5-4D30-B0A7-7D321D3C2D1C}"/>
              </a:ext>
            </a:extLst>
          </p:cNvPr>
          <p:cNvSpPr txBox="1"/>
          <p:nvPr/>
        </p:nvSpPr>
        <p:spPr>
          <a:xfrm>
            <a:off x="5711687" y="1470991"/>
            <a:ext cx="254441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E000E6-AFF6-4AE0-AFB9-FAB67F3C61C5}"/>
                  </a:ext>
                </a:extLst>
              </p:cNvPr>
              <p:cNvSpPr txBox="1"/>
              <p:nvPr/>
            </p:nvSpPr>
            <p:spPr>
              <a:xfrm>
                <a:off x="4566785" y="2464184"/>
                <a:ext cx="1892237" cy="96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E000E6-AFF6-4AE0-AFB9-FAB67F3C6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85" y="2464184"/>
                <a:ext cx="1892237" cy="964816"/>
              </a:xfrm>
              <a:prstGeom prst="rect">
                <a:avLst/>
              </a:prstGeom>
              <a:blipFill>
                <a:blip r:embed="rId4"/>
                <a:stretch>
                  <a:fillRect l="-1125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BA82E-C282-4E9E-91CE-711A9D233D58}"/>
                  </a:ext>
                </a:extLst>
              </p:cNvPr>
              <p:cNvSpPr txBox="1"/>
              <p:nvPr/>
            </p:nvSpPr>
            <p:spPr>
              <a:xfrm>
                <a:off x="4386470" y="3773694"/>
                <a:ext cx="2292628" cy="96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BA82E-C282-4E9E-91CE-711A9D233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70" y="3773694"/>
                <a:ext cx="2292628" cy="963341"/>
              </a:xfrm>
              <a:prstGeom prst="rect">
                <a:avLst/>
              </a:prstGeom>
              <a:blipFill>
                <a:blip r:embed="rId5"/>
                <a:stretch>
                  <a:fillRect l="-9574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D38E-0F2F-4BC1-92F6-3B3A28F6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2" y="428692"/>
            <a:ext cx="1454046" cy="96539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1A20FD-3570-48B5-9651-FCD858AEB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4164"/>
                <a:ext cx="2519597" cy="226351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=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000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1A20FD-3570-48B5-9651-FCD858AEB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4164"/>
                <a:ext cx="2519597" cy="2263515"/>
              </a:xfrm>
              <a:blipFill rotWithShape="0">
                <a:blip r:embed="rId2"/>
                <a:stretch>
                  <a:fillRect l="-8717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AC775-F790-4663-A211-A2807DBAD7A0}"/>
                  </a:ext>
                </a:extLst>
              </p:cNvPr>
              <p:cNvSpPr txBox="1"/>
              <p:nvPr/>
            </p:nvSpPr>
            <p:spPr>
              <a:xfrm>
                <a:off x="3185410" y="1626668"/>
                <a:ext cx="643148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4AC775-F790-4663-A211-A2807DBA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10" y="1626668"/>
                <a:ext cx="6431481" cy="9653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8975B8-4CE4-489C-BCB7-A9F416A1C11A}"/>
              </a:ext>
            </a:extLst>
          </p:cNvPr>
          <p:cNvSpPr txBox="1"/>
          <p:nvPr/>
        </p:nvSpPr>
        <p:spPr>
          <a:xfrm>
            <a:off x="3979889" y="557445"/>
            <a:ext cx="176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rồi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366AB-C754-4E7B-812D-CBEB11D46764}"/>
              </a:ext>
            </a:extLst>
          </p:cNvPr>
          <p:cNvSpPr txBox="1"/>
          <p:nvPr/>
        </p:nvSpPr>
        <p:spPr>
          <a:xfrm>
            <a:off x="4706912" y="566278"/>
            <a:ext cx="208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tính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20D0F-910B-4B4E-8E90-34B65A6B97B5}"/>
              </a:ext>
            </a:extLst>
          </p:cNvPr>
          <p:cNvSpPr/>
          <p:nvPr/>
        </p:nvSpPr>
        <p:spPr>
          <a:xfrm>
            <a:off x="2286126" y="575647"/>
            <a:ext cx="1798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Rút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gọn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4AC775-F790-4663-A211-A2807DBAD7A0}"/>
                  </a:ext>
                </a:extLst>
              </p:cNvPr>
              <p:cNvSpPr txBox="1"/>
              <p:nvPr/>
            </p:nvSpPr>
            <p:spPr>
              <a:xfrm>
                <a:off x="4453012" y="1635501"/>
                <a:ext cx="643148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4AC775-F790-4663-A211-A2807DBA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12" y="1635501"/>
                <a:ext cx="6431481" cy="965392"/>
              </a:xfrm>
              <a:prstGeom prst="rect">
                <a:avLst/>
              </a:prstGeom>
              <a:blipFill rotWithShape="0">
                <a:blip r:embed="rId4"/>
                <a:stretch>
                  <a:fillRect l="-33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4AC775-F790-4663-A211-A2807DBAD7A0}"/>
                  </a:ext>
                </a:extLst>
              </p:cNvPr>
              <p:cNvSpPr txBox="1"/>
              <p:nvPr/>
            </p:nvSpPr>
            <p:spPr>
              <a:xfrm>
                <a:off x="5859566" y="1616782"/>
                <a:ext cx="643148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4AC775-F790-4663-A211-A2807DBA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566" y="1616782"/>
                <a:ext cx="6431481" cy="965392"/>
              </a:xfrm>
              <a:prstGeom prst="rect">
                <a:avLst/>
              </a:prstGeom>
              <a:blipFill rotWithShape="0">
                <a:blip r:embed="rId5"/>
                <a:stretch>
                  <a:fillRect l="-3318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85CB04B-CB83-4125-A336-1614E8FAE0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342615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6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5CB04B-CB83-4125-A336-1614E8FA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3426151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085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3521580"/>
                <a:ext cx="2623410" cy="1404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21580"/>
                <a:ext cx="2623410" cy="1404359"/>
              </a:xfrm>
              <a:prstGeom prst="rect">
                <a:avLst/>
              </a:prstGeom>
              <a:blipFill rotWithShape="0">
                <a:blip r:embed="rId3"/>
                <a:stretch>
                  <a:fillRect l="-14186" t="-1304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B124-C15D-4A6E-973B-2598ECE7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2: </a:t>
            </a:r>
            <a:r>
              <a:rPr lang="en-US" dirty="0" err="1">
                <a:solidFill>
                  <a:schemeClr val="bg1"/>
                </a:solidFill>
              </a:rPr>
              <a:t>Rút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CB04B-CB83-4125-A336-1614E8FAE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07423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CB04B-CB83-4125-A336-1614E8FAE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074233" cy="4351338"/>
              </a:xfrm>
              <a:blipFill>
                <a:blip r:embed="rId2"/>
                <a:stretch>
                  <a:fillRect l="-71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9B3F66-79F7-4C5A-9369-19710EF076A2}"/>
                  </a:ext>
                </a:extLst>
              </p:cNvPr>
              <p:cNvSpPr txBox="1"/>
              <p:nvPr/>
            </p:nvSpPr>
            <p:spPr>
              <a:xfrm>
                <a:off x="3327816" y="1825625"/>
                <a:ext cx="5291527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9B3F66-79F7-4C5A-9369-19710EF0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16" y="1825625"/>
                <a:ext cx="5291527" cy="9657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B3F66-79F7-4C5A-9369-19710EF076A2}"/>
                  </a:ext>
                </a:extLst>
              </p:cNvPr>
              <p:cNvSpPr txBox="1"/>
              <p:nvPr/>
            </p:nvSpPr>
            <p:spPr>
              <a:xfrm>
                <a:off x="4744993" y="1834464"/>
                <a:ext cx="5291527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9B3F66-79F7-4C5A-9369-19710EF0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993" y="1834464"/>
                <a:ext cx="5291527" cy="965714"/>
              </a:xfrm>
              <a:prstGeom prst="rect">
                <a:avLst/>
              </a:prstGeom>
              <a:blipFill rotWithShape="0">
                <a:blip r:embed="rId4"/>
                <a:stretch>
                  <a:fillRect l="-4032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9B3F66-79F7-4C5A-9369-19710EF076A2}"/>
                  </a:ext>
                </a:extLst>
              </p:cNvPr>
              <p:cNvSpPr txBox="1"/>
              <p:nvPr/>
            </p:nvSpPr>
            <p:spPr>
              <a:xfrm>
                <a:off x="6206323" y="1825625"/>
                <a:ext cx="5291527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9B3F66-79F7-4C5A-9369-19710EF0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23" y="1825625"/>
                <a:ext cx="5291527" cy="965714"/>
              </a:xfrm>
              <a:prstGeom prst="rect">
                <a:avLst/>
              </a:prstGeom>
              <a:blipFill rotWithShape="0">
                <a:blip r:embed="rId5"/>
                <a:stretch>
                  <a:fillRect l="-4032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471A-D0E8-4447-B660-855AD6AD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2: </a:t>
            </a:r>
            <a:r>
              <a:rPr lang="en-US" dirty="0" err="1">
                <a:solidFill>
                  <a:schemeClr val="bg1"/>
                </a:solidFill>
              </a:rPr>
              <a:t>Rút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470274-2848-4078-ADE2-6B5983BFA0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7977" y="1528998"/>
                <a:ext cx="2227831" cy="464796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470274-2848-4078-ADE2-6B5983BFA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977" y="1528998"/>
                <a:ext cx="2227831" cy="4647966"/>
              </a:xfrm>
              <a:blipFill rotWithShape="0">
                <a:blip r:embed="rId2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0A7B37-9438-4B5F-B07E-11EA94B0E797}"/>
                  </a:ext>
                </a:extLst>
              </p:cNvPr>
              <p:cNvSpPr txBox="1"/>
              <p:nvPr/>
            </p:nvSpPr>
            <p:spPr>
              <a:xfrm>
                <a:off x="3158146" y="1417110"/>
                <a:ext cx="6745574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0A7B37-9438-4B5F-B07E-11EA94B0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46" y="1417110"/>
                <a:ext cx="6745574" cy="1402692"/>
              </a:xfrm>
              <a:prstGeom prst="rect">
                <a:avLst/>
              </a:prstGeom>
              <a:blipFill rotWithShape="0">
                <a:blip r:embed="rId3"/>
                <a:stretch>
                  <a:fillRect l="-5420" b="-1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0A7B37-9438-4B5F-B07E-11EA94B0E797}"/>
                  </a:ext>
                </a:extLst>
              </p:cNvPr>
              <p:cNvSpPr txBox="1"/>
              <p:nvPr/>
            </p:nvSpPr>
            <p:spPr>
              <a:xfrm>
                <a:off x="5482555" y="1442765"/>
                <a:ext cx="6745574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0A7B37-9438-4B5F-B07E-11EA94B0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55" y="1442765"/>
                <a:ext cx="6745574" cy="1402692"/>
              </a:xfrm>
              <a:prstGeom prst="rect">
                <a:avLst/>
              </a:prstGeom>
              <a:blipFill rotWithShape="0">
                <a:blip r:embed="rId4"/>
                <a:stretch>
                  <a:fillRect l="-542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0A7B37-9438-4B5F-B07E-11EA94B0E797}"/>
                  </a:ext>
                </a:extLst>
              </p:cNvPr>
              <p:cNvSpPr txBox="1"/>
              <p:nvPr/>
            </p:nvSpPr>
            <p:spPr>
              <a:xfrm>
                <a:off x="7255973" y="1468420"/>
                <a:ext cx="6745574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0A7B37-9438-4B5F-B07E-11EA94B0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73" y="1468420"/>
                <a:ext cx="6745574" cy="1402692"/>
              </a:xfrm>
              <a:prstGeom prst="rect">
                <a:avLst/>
              </a:prstGeom>
              <a:blipFill rotWithShape="0">
                <a:blip r:embed="rId5"/>
                <a:stretch>
                  <a:fillRect l="-542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A7B37-9438-4B5F-B07E-11EA94B0E797}"/>
                  </a:ext>
                </a:extLst>
              </p:cNvPr>
              <p:cNvSpPr txBox="1"/>
              <p:nvPr/>
            </p:nvSpPr>
            <p:spPr>
              <a:xfrm>
                <a:off x="8898286" y="1468420"/>
                <a:ext cx="6745574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0A7B37-9438-4B5F-B07E-11EA94B0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86" y="1468420"/>
                <a:ext cx="6745574" cy="1402692"/>
              </a:xfrm>
              <a:prstGeom prst="rect">
                <a:avLst/>
              </a:prstGeom>
              <a:blipFill rotWithShape="0">
                <a:blip r:embed="rId6"/>
                <a:stretch>
                  <a:fillRect l="-551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4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B452-F004-48F6-84B1-6A7892A3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2: </a:t>
            </a:r>
            <a:r>
              <a:rPr lang="en-US" dirty="0" err="1">
                <a:solidFill>
                  <a:schemeClr val="bg1"/>
                </a:solidFill>
              </a:rPr>
              <a:t>Rút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7EE39-9CCB-4175-9CD3-55BE23F385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194"/>
                <a:ext cx="10515600" cy="493277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7EE39-9CCB-4175-9CD3-55BE23F38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194"/>
                <a:ext cx="10515600" cy="49327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787A-C573-471B-80AA-5B9691BE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225287"/>
            <a:ext cx="6587417" cy="823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Bài 3: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F086A-5C55-4DB0-9FCB-95679E0B8A2D}"/>
                  </a:ext>
                </a:extLst>
              </p:cNvPr>
              <p:cNvSpPr txBox="1"/>
              <p:nvPr/>
            </p:nvSpPr>
            <p:spPr>
              <a:xfrm>
                <a:off x="7000407" y="155249"/>
                <a:ext cx="3177915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chiều </a:t>
                </a:r>
                <a:r>
                  <a:rPr lang="en-US" sz="4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m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F086A-5C55-4DB0-9FCB-95679E0B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407" y="155249"/>
                <a:ext cx="3177915" cy="963725"/>
              </a:xfrm>
              <a:prstGeom prst="rect">
                <a:avLst/>
              </a:prstGeom>
              <a:blipFill>
                <a:blip r:embed="rId2"/>
                <a:stretch>
                  <a:fillRect l="-6705" r="-114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84FD9-DE66-4962-AF54-59987020F122}"/>
                  </a:ext>
                </a:extLst>
              </p:cNvPr>
              <p:cNvSpPr txBox="1"/>
              <p:nvPr/>
            </p:nvSpPr>
            <p:spPr>
              <a:xfrm>
                <a:off x="572885" y="839449"/>
                <a:ext cx="3822492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chiều </a:t>
                </a:r>
                <a:r>
                  <a:rPr lang="en-US" sz="4000" dirty="0" err="1">
                    <a:solidFill>
                      <a:schemeClr val="bg1"/>
                    </a:solidFill>
                  </a:rPr>
                  <a:t>rộng</a:t>
                </a:r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m.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84FD9-DE66-4962-AF54-59987020F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5" y="839449"/>
                <a:ext cx="3822492" cy="966675"/>
              </a:xfrm>
              <a:prstGeom prst="rect">
                <a:avLst/>
              </a:prstGeom>
              <a:blipFill>
                <a:blip r:embed="rId3"/>
                <a:stretch>
                  <a:fillRect l="-574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249D3C-DB24-4682-A4DF-D86283974B80}"/>
              </a:ext>
            </a:extLst>
          </p:cNvPr>
          <p:cNvSpPr txBox="1"/>
          <p:nvPr/>
        </p:nvSpPr>
        <p:spPr>
          <a:xfrm>
            <a:off x="3916560" y="923955"/>
            <a:ext cx="7481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Tính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diện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chữ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nhật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đó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753B3-BB79-4828-A84D-9BCB56FC2583}"/>
              </a:ext>
            </a:extLst>
          </p:cNvPr>
          <p:cNvSpPr txBox="1"/>
          <p:nvPr/>
        </p:nvSpPr>
        <p:spPr>
          <a:xfrm>
            <a:off x="9938479" y="251279"/>
            <a:ext cx="80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và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1D584-FE2D-4E6F-BC20-38BF48DD8F92}"/>
              </a:ext>
            </a:extLst>
          </p:cNvPr>
          <p:cNvSpPr txBox="1"/>
          <p:nvPr/>
        </p:nvSpPr>
        <p:spPr>
          <a:xfrm>
            <a:off x="951876" y="2234267"/>
            <a:ext cx="94887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Bài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giải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Diện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chữ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nhật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đó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là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                 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0AB8B-F3DE-4174-910C-F496C2A38868}"/>
                  </a:ext>
                </a:extLst>
              </p:cNvPr>
              <p:cNvSpPr txBox="1"/>
              <p:nvPr/>
            </p:nvSpPr>
            <p:spPr>
              <a:xfrm>
                <a:off x="3397376" y="3716747"/>
                <a:ext cx="6145968" cy="1848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)</a:t>
                </a:r>
              </a:p>
              <a:p>
                <a:pPr algn="r"/>
                <a:r>
                  <a:rPr lang="en-US" sz="4000" dirty="0" err="1">
                    <a:solidFill>
                      <a:schemeClr val="bg1"/>
                    </a:solidFill>
                  </a:rPr>
                  <a:t>Đáp</a:t>
                </a:r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C0AB8B-F3DE-4174-910C-F496C2A38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76" y="3716747"/>
                <a:ext cx="6145968" cy="1848804"/>
              </a:xfrm>
              <a:prstGeom prst="rect">
                <a:avLst/>
              </a:prstGeom>
              <a:blipFill rotWithShape="0">
                <a:blip r:embed="rId4"/>
                <a:stretch>
                  <a:fillRect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E1D584-FE2D-4E6F-BC20-38BF48DD8F92}"/>
                  </a:ext>
                </a:extLst>
              </p:cNvPr>
              <p:cNvSpPr txBox="1"/>
              <p:nvPr/>
            </p:nvSpPr>
            <p:spPr>
              <a:xfrm>
                <a:off x="1028787" y="3148677"/>
                <a:ext cx="9488775" cy="185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000" dirty="0">
                  <a:solidFill>
                    <a:schemeClr val="bg1"/>
                  </a:solidFill>
                </a:endParaRPr>
              </a:p>
              <a:p>
                <a:r>
                  <a:rPr lang="en-US" sz="4000" dirty="0">
                    <a:solidFill>
                      <a:schemeClr val="bg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3E1D584-FE2D-4E6F-BC20-38BF48DD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87" y="3148677"/>
                <a:ext cx="9488775" cy="18592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1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f">
            <a:extLst>
              <a:ext uri="{FF2B5EF4-FFF2-40B4-BE49-F238E27FC236}">
                <a16:creationId xmlns:a16="http://schemas.microsoft.com/office/drawing/2014/main" id="{AACF7250-9267-4D78-A929-2F434E88C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97396DE1-D16E-4590-8AE4-F160690BD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id="{97396DE1-D16E-4590-8AE4-F160690BD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 descr="FSTV116">
            <a:extLst>
              <a:ext uri="{FF2B5EF4-FFF2-40B4-BE49-F238E27FC236}">
                <a16:creationId xmlns:a16="http://schemas.microsoft.com/office/drawing/2014/main" id="{D28E03A5-F944-4551-813A-98E4ED98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9350" y="6905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DA5B881-6AB8-43C5-83D5-8D84FB94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9E3D8375-96A4-4F29-841F-AAE35843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92150"/>
            <a:ext cx="591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0000FF"/>
                </a:solidFill>
              </a:rPr>
              <a:t>Muốn nhân hai phân số, ta thực hiện nh</a:t>
            </a:r>
            <a:r>
              <a:rPr lang="vi-VN" altLang="en-US" sz="2800" b="1" i="1">
                <a:solidFill>
                  <a:srgbClr val="0000FF"/>
                </a:solidFill>
              </a:rPr>
              <a:t>ư</a:t>
            </a:r>
            <a:r>
              <a:rPr lang="en-US" altLang="en-US" sz="2800" b="1" i="1">
                <a:solidFill>
                  <a:srgbClr val="0000FF"/>
                </a:solidFill>
              </a:rPr>
              <a:t> thế nào ?</a:t>
            </a:r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3BDC3E32-E14C-4AA1-B58A-3F8984FE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316164"/>
            <a:ext cx="68849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068"/>
            <a:ext cx="10515600" cy="107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Tính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diện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tích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hình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chữ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nhật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có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chiều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dài</a:t>
            </a:r>
            <a:r>
              <a:rPr lang="en-US" sz="3500" dirty="0">
                <a:solidFill>
                  <a:schemeClr val="bg1"/>
                </a:solidFill>
              </a:rPr>
              <a:t> 5m, </a:t>
            </a:r>
            <a:r>
              <a:rPr lang="en-US" sz="3500" dirty="0" err="1">
                <a:solidFill>
                  <a:schemeClr val="bg1"/>
                </a:solidFill>
              </a:rPr>
              <a:t>chiều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rộng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3m.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39355"/>
            <a:ext cx="10515600" cy="2004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				</a:t>
            </a:r>
            <a:r>
              <a:rPr lang="en-US" sz="3500" dirty="0" err="1" smtClean="0">
                <a:solidFill>
                  <a:schemeClr val="bg1"/>
                </a:solidFill>
              </a:rPr>
              <a:t>Bài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giải</a:t>
            </a:r>
            <a:endParaRPr lang="en-US" sz="35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                         </a:t>
            </a:r>
            <a:r>
              <a:rPr lang="en-US" sz="3500" dirty="0" err="1" smtClean="0">
                <a:solidFill>
                  <a:schemeClr val="bg1"/>
                </a:solidFill>
              </a:rPr>
              <a:t>Diện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tích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hình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chữ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nhật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là</a:t>
            </a:r>
            <a:r>
              <a:rPr lang="en-US" sz="35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bg1"/>
                </a:solidFill>
              </a:rPr>
              <a:t>	</a:t>
            </a:r>
            <a:r>
              <a:rPr lang="en-US" sz="3500" dirty="0" smtClean="0">
                <a:solidFill>
                  <a:schemeClr val="bg1"/>
                </a:solidFill>
              </a:rPr>
              <a:t>		5 x 3 = 15 (m</a:t>
            </a:r>
            <a:r>
              <a:rPr lang="en-US" sz="3500" baseline="30000" dirty="0" smtClean="0">
                <a:solidFill>
                  <a:schemeClr val="bg1"/>
                </a:solidFill>
              </a:rPr>
              <a:t>2</a:t>
            </a:r>
            <a:r>
              <a:rPr lang="en-US" sz="3500" baseline="-25000" dirty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bg1"/>
                </a:solidFill>
              </a:rPr>
              <a:t>	</a:t>
            </a:r>
            <a:r>
              <a:rPr lang="en-US" sz="3500" dirty="0" smtClean="0">
                <a:solidFill>
                  <a:schemeClr val="bg1"/>
                </a:solidFill>
              </a:rPr>
              <a:t>		        </a:t>
            </a:r>
            <a:r>
              <a:rPr lang="en-US" sz="3500" dirty="0" err="1" smtClean="0">
                <a:solidFill>
                  <a:schemeClr val="bg1"/>
                </a:solidFill>
              </a:rPr>
              <a:t>Đáp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số</a:t>
            </a:r>
            <a:r>
              <a:rPr lang="en-US" sz="3500" dirty="0" smtClean="0">
                <a:solidFill>
                  <a:schemeClr val="bg1"/>
                </a:solidFill>
              </a:rPr>
              <a:t>: 15m</a:t>
            </a:r>
            <a:r>
              <a:rPr lang="en-US" sz="3500" baseline="30000" dirty="0" smtClean="0">
                <a:solidFill>
                  <a:schemeClr val="bg1"/>
                </a:solidFill>
              </a:rPr>
              <a:t>2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gf">
            <a:extLst>
              <a:ext uri="{FF2B5EF4-FFF2-40B4-BE49-F238E27FC236}">
                <a16:creationId xmlns:a16="http://schemas.microsoft.com/office/drawing/2014/main" id="{5DA8EE4B-7B91-47D7-A0A0-E2DDD8B511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9" name="Object 3">
            <a:extLst>
              <a:ext uri="{FF2B5EF4-FFF2-40B4-BE49-F238E27FC236}">
                <a16:creationId xmlns:a16="http://schemas.microsoft.com/office/drawing/2014/main" id="{9B3F1A56-1787-41A7-80AA-09896A0E0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50179" name="Object 3">
                        <a:extLst>
                          <a:ext uri="{FF2B5EF4-FFF2-40B4-BE49-F238E27FC236}">
                            <a16:creationId xmlns:a16="http://schemas.microsoft.com/office/drawing/2014/main" id="{9B3F1A56-1787-41A7-80AA-09896A0E0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 descr="FSTV116">
            <a:extLst>
              <a:ext uri="{FF2B5EF4-FFF2-40B4-BE49-F238E27FC236}">
                <a16:creationId xmlns:a16="http://schemas.microsoft.com/office/drawing/2014/main" id="{0970DE21-43A8-4061-9466-798DCA3C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8BAE1-ED2C-42A5-9B90-2A306608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89D8DFF9-2DB9-4F73-95B7-3B5A230D9B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91544" y="276225"/>
            <a:ext cx="7920880" cy="6409640"/>
          </a:xfrm>
          <a:prstGeom prst="rect">
            <a:avLst/>
          </a:prstGeom>
          <a:blipFill>
            <a:blip r:embed="rId8"/>
            <a:stretch>
              <a:fillRect l="-2002" t="-1236"/>
            </a:stretch>
          </a:blip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E3EC7A-C268-4498-826D-39F1347411C3}"/>
              </a:ext>
            </a:extLst>
          </p:cNvPr>
          <p:cNvSpPr/>
          <p:nvPr/>
        </p:nvSpPr>
        <p:spPr>
          <a:xfrm>
            <a:off x="7535864" y="4508501"/>
            <a:ext cx="13303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DẶN DÒ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400" dirty="0" err="1" smtClean="0">
                <a:solidFill>
                  <a:schemeClr val="bg1"/>
                </a:solidFill>
              </a:rPr>
              <a:t>Hoàn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thành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các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bài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tập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trong</a:t>
            </a:r>
            <a:r>
              <a:rPr lang="en-US" sz="3400" dirty="0" smtClean="0">
                <a:solidFill>
                  <a:schemeClr val="bg1"/>
                </a:solidFill>
              </a:rPr>
              <a:t> SGK.</a:t>
            </a:r>
          </a:p>
          <a:p>
            <a:pPr marL="514350" indent="-514350">
              <a:buAutoNum type="arabicPeriod"/>
            </a:pPr>
            <a:r>
              <a:rPr lang="en-US" sz="3400" dirty="0" err="1" smtClean="0">
                <a:solidFill>
                  <a:schemeClr val="bg1"/>
                </a:solidFill>
              </a:rPr>
              <a:t>Ôn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tập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lại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về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phép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nhân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phân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số</a:t>
            </a:r>
            <a:r>
              <a:rPr lang="en-US" sz="34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400" dirty="0" err="1" smtClean="0">
                <a:solidFill>
                  <a:schemeClr val="bg1"/>
                </a:solidFill>
              </a:rPr>
              <a:t>Xem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trước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bài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Luyện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tập</a:t>
            </a:r>
            <a:r>
              <a:rPr lang="en-US" sz="3400" dirty="0" smtClean="0">
                <a:solidFill>
                  <a:schemeClr val="bg1"/>
                </a:solidFill>
              </a:rPr>
              <a:t>.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48" y="145279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0434" y="145279"/>
            <a:ext cx="10164866" cy="64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7584" y="132959"/>
            <a:ext cx="65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flipH="1">
                <a:off x="7793763" y="17638"/>
                <a:ext cx="2861809" cy="87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dài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3763" y="17638"/>
                <a:ext cx="2861809" cy="879670"/>
              </a:xfrm>
              <a:prstGeom prst="rect">
                <a:avLst/>
              </a:prstGeom>
              <a:blipFill rotWithShape="0">
                <a:blip r:embed="rId2"/>
                <a:stretch>
                  <a:fillRect l="-6610" r="-1023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642371" y="99533"/>
            <a:ext cx="107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352" y="791845"/>
                <a:ext cx="3368095" cy="87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52" y="791845"/>
                <a:ext cx="3368095" cy="878574"/>
              </a:xfrm>
              <a:prstGeom prst="rect">
                <a:avLst/>
              </a:prstGeom>
              <a:blipFill rotWithShape="0">
                <a:blip r:embed="rId3"/>
                <a:stretch>
                  <a:fillRect l="-542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5439" y="2019886"/>
                <a:ext cx="2216444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39" y="2019886"/>
                <a:ext cx="2216444" cy="880745"/>
              </a:xfrm>
              <a:prstGeom prst="rect">
                <a:avLst/>
              </a:prstGeom>
              <a:blipFill rotWithShape="0"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E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bldLvl="0"/>
      <p:bldP spid="11" grpId="1" build="allAtOnce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D9F9AB-2FD5-40C1-861A-55AEF40092D8}"/>
              </a:ext>
            </a:extLst>
          </p:cNvPr>
          <p:cNvSpPr/>
          <p:nvPr/>
        </p:nvSpPr>
        <p:spPr>
          <a:xfrm>
            <a:off x="231349" y="1696868"/>
            <a:ext cx="1137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A9E07-5590-4015-92E7-D97E51717A6D}"/>
              </a:ext>
            </a:extLst>
          </p:cNvPr>
          <p:cNvSpPr txBox="1"/>
          <p:nvPr/>
        </p:nvSpPr>
        <p:spPr>
          <a:xfrm>
            <a:off x="0" y="1349351"/>
            <a:ext cx="1137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60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0434" y="145279"/>
            <a:ext cx="10164866" cy="64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flipH="1">
                <a:off x="7793763" y="17638"/>
                <a:ext cx="2861809" cy="87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dài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3763" y="17638"/>
                <a:ext cx="2861809" cy="879670"/>
              </a:xfrm>
              <a:prstGeom prst="rect">
                <a:avLst/>
              </a:prstGeom>
              <a:blipFill rotWithShape="0">
                <a:blip r:embed="rId2"/>
                <a:stretch>
                  <a:fillRect l="-6610" r="-1023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642371" y="99533"/>
            <a:ext cx="107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7444" y="701658"/>
                <a:ext cx="3368095" cy="87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4" y="701658"/>
                <a:ext cx="3368095" cy="878574"/>
              </a:xfrm>
              <a:prstGeom prst="rect">
                <a:avLst/>
              </a:prstGeom>
              <a:blipFill>
                <a:blip r:embed="rId3"/>
                <a:stretch>
                  <a:fillRect l="-542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197584" y="132959"/>
            <a:ext cx="65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05" y="152922"/>
            <a:ext cx="137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0270" y="2415540"/>
                <a:ext cx="2216444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?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" y="2415540"/>
                <a:ext cx="2216444" cy="880745"/>
              </a:xfrm>
              <a:prstGeom prst="rect">
                <a:avLst/>
              </a:prstGeom>
              <a:blipFill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485818" y="1690172"/>
            <a:ext cx="3511826" cy="30214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42054" y="1611444"/>
            <a:ext cx="3482009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00167" y="1065473"/>
            <a:ext cx="78391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104592" y="1771084"/>
            <a:ext cx="0" cy="2923896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14719" y="2594162"/>
            <a:ext cx="81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921725" y="1683009"/>
            <a:ext cx="0" cy="302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07073" y="1680826"/>
            <a:ext cx="0" cy="302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97395" y="1682096"/>
            <a:ext cx="10760" cy="302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291963" y="1673484"/>
            <a:ext cx="0" cy="302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43666" y="2681464"/>
            <a:ext cx="349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68966" y="3712620"/>
            <a:ext cx="3482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7002114" y="2636623"/>
            <a:ext cx="373590" cy="2011024"/>
          </a:xfrm>
          <a:prstGeom prst="leftBrace">
            <a:avLst>
              <a:gd name="adj1" fmla="val 8333"/>
              <a:gd name="adj2" fmla="val 50629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8720412" y="3523819"/>
            <a:ext cx="321027" cy="282207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5220" y="3129414"/>
                <a:ext cx="931593" cy="96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220" y="3129414"/>
                <a:ext cx="931593" cy="969645"/>
              </a:xfrm>
              <a:prstGeom prst="rect">
                <a:avLst/>
              </a:prstGeom>
              <a:blipFill rotWithShape="1">
                <a:blip r:embed="rId5"/>
                <a:stretch>
                  <a:fillRect l="-34" t="-14" r="40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41289" y="5141625"/>
                <a:ext cx="1111790" cy="96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vi-V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289" y="5141625"/>
                <a:ext cx="1111790" cy="967740"/>
              </a:xfrm>
              <a:prstGeom prst="rect">
                <a:avLst/>
              </a:prstGeom>
              <a:blipFill rotWithShape="1">
                <a:blip r:embed="rId6"/>
                <a:stretch>
                  <a:fillRect l="-44" t="-3" r="35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7482652" y="2670905"/>
          <a:ext cx="2797298" cy="203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4251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166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/>
              <p:cNvSpPr txBox="1"/>
              <p:nvPr/>
            </p:nvSpPr>
            <p:spPr>
              <a:xfrm>
                <a:off x="585761" y="1925388"/>
                <a:ext cx="5287616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vi-V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altLang="vi-V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Gồm 15 ô, mỗi ô là </a:t>
                </a:r>
                <a:r>
                  <a:rPr kumimoji="0" lang="en-US" alt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/>
                </a:r>
                <a:br>
                  <a:rPr kumimoji="0" lang="en-US" alt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</a:br>
                <a:endParaRPr kumimoji="0" lang="vi-V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Hình chữ nhật chiếm 8 ô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=&gt; diện tích hình chữ nhật bằng </a:t>
                </a:r>
                <a:endParaRPr kumimoji="0" lang="vi-V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1" y="1925388"/>
                <a:ext cx="5287616" cy="4031873"/>
              </a:xfrm>
              <a:prstGeom prst="rect">
                <a:avLst/>
              </a:prstGeom>
              <a:blipFill rotWithShape="0">
                <a:blip r:embed="rId7"/>
                <a:stretch>
                  <a:fillRect l="-2884" t="-2118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6"/>
              <p:cNvSpPr txBox="1"/>
              <p:nvPr/>
            </p:nvSpPr>
            <p:spPr>
              <a:xfrm>
                <a:off x="3984965" y="3090044"/>
                <a:ext cx="1111790" cy="100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65" y="3090044"/>
                <a:ext cx="1111790" cy="1009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4"/>
              <p:cNvSpPr txBox="1"/>
              <p:nvPr/>
            </p:nvSpPr>
            <p:spPr>
              <a:xfrm>
                <a:off x="1701743" y="5179742"/>
                <a:ext cx="1039495" cy="10090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vi-V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kumimoji="0" lang="en-US" alt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8</m:t>
                          </m:r>
                        </m:num>
                        <m:den>
                          <m:r>
                            <a:rPr kumimoji="0" lang="en-US" alt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15</m:t>
                          </m:r>
                        </m:den>
                      </m:f>
                      <m:sSup>
                        <m:sSupPr>
                          <m:ctrlPr>
                            <a:rPr kumimoji="0" lang="en-US" altLang="vi-V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0" lang="en-US" alt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43" y="5179742"/>
                <a:ext cx="1039495" cy="1009015"/>
              </a:xfrm>
              <a:prstGeom prst="rect">
                <a:avLst/>
              </a:prstGeom>
              <a:blipFill>
                <a:blip r:embed="rId9"/>
                <a:stretch>
                  <a:fillRect r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E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bldLvl="0"/>
      <p:bldP spid="10" grpId="1" build="allAtOnce" bldLvl="0"/>
      <p:bldP spid="13" grpId="0" animBg="1"/>
      <p:bldP spid="11" grpId="0" animBg="1"/>
      <p:bldP spid="11" grpId="1" animBg="1"/>
      <p:bldP spid="12" grpId="0" animBg="1"/>
      <p:bldP spid="12" grpId="1" animBg="1"/>
      <p:bldP spid="1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2367280" y="2185670"/>
                <a:ext cx="3213100" cy="12382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kumimoji="0" lang="vi-V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80" y="2185670"/>
                <a:ext cx="3213100" cy="12382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6605907" y="2185670"/>
                <a:ext cx="1613533" cy="12726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= </a:t>
                </a:r>
                <a:r>
                  <a:rPr kumimoji="0" lang="vi-V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vi-VN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vi-VN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vi-VN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07" y="2185670"/>
                <a:ext cx="1613533" cy="1272656"/>
              </a:xfrm>
              <a:prstGeom prst="rect">
                <a:avLst/>
              </a:prstGeom>
              <a:blipFill>
                <a:blip r:embed="rId3"/>
                <a:stretch>
                  <a:fillRect l="-6818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5006340" y="2185670"/>
                <a:ext cx="1748790" cy="12382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 × 2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 × 3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2185670"/>
                <a:ext cx="1748790" cy="12382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/>
          <p:nvPr/>
        </p:nvSpPr>
        <p:spPr>
          <a:xfrm>
            <a:off x="1344930" y="4215765"/>
            <a:ext cx="912558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FDAA45-A80D-4A4A-A458-442771FDC968}"/>
                  </a:ext>
                </a:extLst>
              </p:cNvPr>
              <p:cNvSpPr/>
              <p:nvPr/>
            </p:nvSpPr>
            <p:spPr>
              <a:xfrm>
                <a:off x="846746" y="406076"/>
                <a:ext cx="2991678" cy="207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</a:rPr>
                  <a:t>Bài 1: </a:t>
                </a:r>
                <a:r>
                  <a:rPr lang="en-US" sz="44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4400" dirty="0" smtClean="0">
                    <a:solidFill>
                      <a:schemeClr val="bg1"/>
                    </a:solidFill>
                  </a:rPr>
                  <a:t>:</a:t>
                </a:r>
                <a:endParaRPr lang="en-US" sz="4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</a:t>
                </a:r>
                <a:r>
                  <a:rPr lang="en-US" sz="4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FDAA45-A80D-4A4A-A458-442771FD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46" y="406076"/>
                <a:ext cx="2991678" cy="2077043"/>
              </a:xfrm>
              <a:prstGeom prst="rect">
                <a:avLst/>
              </a:prstGeom>
              <a:blipFill rotWithShape="0">
                <a:blip r:embed="rId2"/>
                <a:stretch>
                  <a:fillRect l="-8350" t="-5882" b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F938AD5E-37C3-4F19-B24B-E08D50267D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6746" y="2112908"/>
                <a:ext cx="3828543" cy="300501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  <a:r>
                  <a:rPr lang="en-US" sz="6700" dirty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7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7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/>
                </a:r>
                <a:br>
                  <a:rPr lang="en-US" sz="4000" dirty="0">
                    <a:solidFill>
                      <a:schemeClr val="bg1"/>
                    </a:solidFill>
                  </a:rPr>
                </a:br>
                <a:endParaRPr lang="en-US" sz="4000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38AD5E-37C3-4F19-B24B-E08D50267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6746" y="2112908"/>
                <a:ext cx="3828543" cy="3005011"/>
              </a:xfrm>
              <a:blipFill rotWithShape="0">
                <a:blip r:embed="rId3"/>
                <a:stretch>
                  <a:fillRect l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3CE7565-2C5D-436D-86E9-4646FF65F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7300" y="664383"/>
                <a:ext cx="3071191" cy="28970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7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CE7565-2C5D-436D-86E9-4646FF65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00" y="664383"/>
                <a:ext cx="3071191" cy="2897050"/>
              </a:xfrm>
              <a:prstGeom prst="rect">
                <a:avLst/>
              </a:prstGeom>
              <a:blipFill rotWithShape="0">
                <a:blip r:embed="rId4"/>
                <a:stretch>
                  <a:fillRect l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C8CF025-B390-47B2-A28F-484777E246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7300" y="1763613"/>
                <a:ext cx="10386646" cy="32288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8CF025-B390-47B2-A28F-484777E24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00" y="1763613"/>
                <a:ext cx="10386646" cy="3228816"/>
              </a:xfrm>
              <a:prstGeom prst="rect">
                <a:avLst/>
              </a:prstGeom>
              <a:blipFill rotWithShape="0">
                <a:blip r:embed="rId5"/>
                <a:stretch>
                  <a:fillRect l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DAA45-A80D-4A4A-A458-442771FDC968}"/>
                  </a:ext>
                </a:extLst>
              </p:cNvPr>
              <p:cNvSpPr/>
              <p:nvPr/>
            </p:nvSpPr>
            <p:spPr>
              <a:xfrm>
                <a:off x="838200" y="900333"/>
                <a:ext cx="2991678" cy="275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</a:rPr>
                  <a:t>Bài 1: </a:t>
                </a:r>
                <a:r>
                  <a:rPr lang="en-US" sz="44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4400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en-US" sz="4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</a:t>
                </a:r>
                <a:r>
                  <a:rPr lang="en-US" sz="4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DAA45-A80D-4A4A-A458-442771FD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0333"/>
                <a:ext cx="2991678" cy="2754152"/>
              </a:xfrm>
              <a:prstGeom prst="rect">
                <a:avLst/>
              </a:prstGeom>
              <a:blipFill>
                <a:blip r:embed="rId2"/>
                <a:stretch>
                  <a:fillRect l="-8367" t="-4656" b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E1BEFE-E447-46CE-920A-4AF9E28BABEF}"/>
                  </a:ext>
                </a:extLst>
              </p:cNvPr>
              <p:cNvSpPr/>
              <p:nvPr/>
            </p:nvSpPr>
            <p:spPr>
              <a:xfrm>
                <a:off x="3392556" y="2248738"/>
                <a:ext cx="2133601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</m:t>
                        </m:r>
                      </m:num>
                      <m:den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E1BEFE-E447-46CE-920A-4AF9E28BA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556" y="2248738"/>
                <a:ext cx="2133601" cy="1403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F6714-FBC7-4F1D-877B-635FD7F78A47}"/>
                  </a:ext>
                </a:extLst>
              </p:cNvPr>
              <p:cNvSpPr/>
              <p:nvPr/>
            </p:nvSpPr>
            <p:spPr>
              <a:xfrm>
                <a:off x="5518228" y="2248738"/>
                <a:ext cx="1732012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F6714-FBC7-4F1D-877B-635FD7F78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28" y="2248738"/>
                <a:ext cx="1732012" cy="1403782"/>
              </a:xfrm>
              <a:prstGeom prst="rect">
                <a:avLst/>
              </a:prstGeom>
              <a:blipFill>
                <a:blip r:embed="rId4"/>
                <a:stretch>
                  <a:fillRect l="-2112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8AD5E-37C3-4F19-B24B-E08D50267D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35005" y="882315"/>
                <a:ext cx="3828543" cy="300501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Bài</a:t>
                </a:r>
                <a:r>
                  <a:rPr lang="en-US" dirty="0">
                    <a:solidFill>
                      <a:schemeClr val="bg1"/>
                    </a:solidFill>
                  </a:rPr>
                  <a:t> 1: </a:t>
                </a:r>
                <a:r>
                  <a:rPr lang="en-US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  <a:r>
                  <a:rPr lang="en-US" sz="6700" dirty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7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7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7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7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/>
                </a:r>
                <a:br>
                  <a:rPr lang="en-US" sz="4000" dirty="0">
                    <a:solidFill>
                      <a:schemeClr val="bg1"/>
                    </a:solidFill>
                  </a:rPr>
                </a:b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8AD5E-37C3-4F19-B24B-E08D50267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5005" y="882315"/>
                <a:ext cx="3828543" cy="3005011"/>
              </a:xfrm>
              <a:blipFill>
                <a:blip r:embed="rId2"/>
                <a:stretch>
                  <a:fillRect l="-5732" t="-3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893F47-D4EC-46E6-B91F-69F034E1374D}"/>
                  </a:ext>
                </a:extLst>
              </p:cNvPr>
              <p:cNvSpPr/>
              <p:nvPr/>
            </p:nvSpPr>
            <p:spPr>
              <a:xfrm>
                <a:off x="3737112" y="1948069"/>
                <a:ext cx="3791733" cy="140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893F47-D4EC-46E6-B91F-69F034E13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12" y="1948069"/>
                <a:ext cx="3791733" cy="1404359"/>
              </a:xfrm>
              <a:prstGeom prst="rect">
                <a:avLst/>
              </a:prstGeom>
              <a:blipFill rotWithShape="0">
                <a:blip r:embed="rId3"/>
                <a:stretch>
                  <a:fillRect l="-964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893F47-D4EC-46E6-B91F-69F034E1374D}"/>
                  </a:ext>
                </a:extLst>
              </p:cNvPr>
              <p:cNvSpPr/>
              <p:nvPr/>
            </p:nvSpPr>
            <p:spPr>
              <a:xfrm>
                <a:off x="7565655" y="1948069"/>
                <a:ext cx="5844209" cy="140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893F47-D4EC-46E6-B91F-69F034E13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55" y="1948069"/>
                <a:ext cx="5844209" cy="1404359"/>
              </a:xfrm>
              <a:prstGeom prst="rect">
                <a:avLst/>
              </a:prstGeom>
              <a:blipFill rotWithShape="0">
                <a:blip r:embed="rId4"/>
                <a:stretch>
                  <a:fillRect l="-625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1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281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HP001 4 hàng</vt:lpstr>
      <vt:lpstr>MS Mincho</vt:lpstr>
      <vt:lpstr>Tahoma</vt:lpstr>
      <vt:lpstr>Times New Roman</vt:lpstr>
      <vt:lpstr>Office Theme</vt:lpstr>
      <vt:lpstr>1_Office Theme</vt:lpstr>
      <vt:lpstr>1_Default Design</vt:lpstr>
      <vt:lpstr>Microsoft PowerPoint Slide</vt:lpstr>
      <vt:lpstr>Clip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 b) 2/9  ×  1/2 </vt:lpstr>
      <vt:lpstr>PowerPoint Presentation</vt:lpstr>
      <vt:lpstr>Bài 1: Tính:  b) 2/9  ×  1/2 </vt:lpstr>
      <vt:lpstr>Bài 1: Tính:  c) 1/2 × 8/3 </vt:lpstr>
      <vt:lpstr>Bài 1: Tính:  d) 1/8 × 1/7 </vt:lpstr>
      <vt:lpstr>PowerPoint Presentation</vt:lpstr>
      <vt:lpstr>Bài 2:</vt:lpstr>
      <vt:lpstr>PowerPoint Presentation</vt:lpstr>
      <vt:lpstr>Bài 2: Rút gọn rồi tính: </vt:lpstr>
      <vt:lpstr>Bài 2: Rút gọn rồi tính: </vt:lpstr>
      <vt:lpstr>Bài 2: Rút gọn rồi tính: </vt:lpstr>
      <vt:lpstr>Bài 3: Một hình chữ nhật có</vt:lpstr>
      <vt:lpstr>PowerPoint Presentation</vt:lpstr>
      <vt:lpstr>PowerPoint Presentation</vt:lpstr>
      <vt:lpstr>DẶN DÒ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63</cp:revision>
  <dcterms:created xsi:type="dcterms:W3CDTF">2021-11-19T16:43:20Z</dcterms:created>
  <dcterms:modified xsi:type="dcterms:W3CDTF">2022-03-08T01:04:23Z</dcterms:modified>
</cp:coreProperties>
</file>