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6366-FE69-4BB5-B520-BF15D4FF2E4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0F1B-A49F-450F-BC47-8D042589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3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0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9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D25E-0F94-490C-ABE9-79C78F0F966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9F21-A2C1-435E-BCC4-831A7173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tags" Target="../tags/tag7.xml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tags" Target="../tags/tag6.xml"/><Relationship Id="rId16" Type="http://schemas.openxmlformats.org/officeDocument/2006/relationships/image" Target="../media/image14.emf"/><Relationship Id="rId20" Type="http://schemas.openxmlformats.org/officeDocument/2006/relationships/image" Target="../media/image35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3.emf"/><Relationship Id="rId10" Type="http://schemas.openxmlformats.org/officeDocument/2006/relationships/image" Target="../media/image34.png"/><Relationship Id="rId19" Type="http://schemas.openxmlformats.org/officeDocument/2006/relationships/image" Target="../media/image17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Relationship Id="rId1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4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emf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22.emf"/><Relationship Id="rId4" Type="http://schemas.openxmlformats.org/officeDocument/2006/relationships/image" Target="../media/image8.png"/><Relationship Id="rId9" Type="http://schemas.openxmlformats.org/officeDocument/2006/relationships/image" Target="../media/image21.emf"/><Relationship Id="rId1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18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8.png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17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13.emf"/><Relationship Id="rId20" Type="http://schemas.openxmlformats.org/officeDocument/2006/relationships/image" Target="../media/image17.emf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19" Type="http://schemas.openxmlformats.org/officeDocument/2006/relationships/image" Target="../media/image16.emf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1.emf"/><Relationship Id="rId22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4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emf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22.emf"/><Relationship Id="rId4" Type="http://schemas.openxmlformats.org/officeDocument/2006/relationships/image" Target="../media/image8.png"/><Relationship Id="rId9" Type="http://schemas.openxmlformats.org/officeDocument/2006/relationships/image" Target="../media/image21.emf"/><Relationship Id="rId1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5" y="-82483"/>
            <a:ext cx="12579409" cy="7988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970" y="-446169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2845" y="-83682"/>
            <a:ext cx="4102964" cy="27434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05" y="1027865"/>
            <a:ext cx="8287676" cy="57702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643395" y="4968196"/>
            <a:ext cx="1816569" cy="1549627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11618115" y="6991161"/>
            <a:ext cx="711685" cy="1908955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18431" y="8539785"/>
            <a:ext cx="439257" cy="701740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24306" y="8956590"/>
            <a:ext cx="471316" cy="484832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1656018" y="7168505"/>
            <a:ext cx="590804" cy="1593966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58491" y="6971063"/>
            <a:ext cx="356257" cy="2125755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04530" y="3241225"/>
            <a:ext cx="825094" cy="876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08166" y="1708518"/>
            <a:ext cx="7629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0828" y1="38166" x2="40828" y2="38166"/>
                        <a14:foregroundMark x1="38757" y1="36391" x2="38757" y2="42308"/>
                        <a14:foregroundMark x1="54142" y1="39941" x2="61538" y2="39941"/>
                        <a14:foregroundMark x1="46154" y1="46154" x2="51775" y2="47929"/>
                        <a14:foregroundMark x1="27515" y1="85503" x2="70710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290" y="2569507"/>
            <a:ext cx="5044969" cy="50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02625" y="2549185"/>
            <a:ext cx="7675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Tạm</a:t>
            </a: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 </a:t>
            </a: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biệt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ViceroyJF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3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1D4E15-DDAD-4009-99A6-91471E7A8FDA}"/>
              </a:ext>
            </a:extLst>
          </p:cNvPr>
          <p:cNvGrpSpPr/>
          <p:nvPr/>
        </p:nvGrpSpPr>
        <p:grpSpPr>
          <a:xfrm>
            <a:off x="8909736" y="5569895"/>
            <a:ext cx="2453104" cy="636374"/>
            <a:chOff x="8996822" y="5569895"/>
            <a:chExt cx="2453104" cy="636374"/>
          </a:xfrm>
        </p:grpSpPr>
        <p:sp>
          <p:nvSpPr>
            <p:cNvPr id="23" name="Rounded Rectangle 22"/>
            <p:cNvSpPr/>
            <p:nvPr/>
          </p:nvSpPr>
          <p:spPr>
            <a:xfrm>
              <a:off x="8996822" y="5569895"/>
              <a:ext cx="2307991" cy="6363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8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6822" y="5626472"/>
              <a:ext cx="2453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Trang 41, 42</a:t>
              </a:r>
            </a:p>
          </p:txBody>
        </p:sp>
      </p:grpSp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99A1FC9-46B3-4F80-BC88-4D17686C6AA6}"/>
              </a:ext>
            </a:extLst>
          </p:cNvPr>
          <p:cNvGrpSpPr/>
          <p:nvPr/>
        </p:nvGrpSpPr>
        <p:grpSpPr>
          <a:xfrm>
            <a:off x="1181818" y="1442522"/>
            <a:ext cx="9828363" cy="3744075"/>
            <a:chOff x="631064" y="1"/>
            <a:chExt cx="9828363" cy="3744074"/>
          </a:xfrm>
          <a:solidFill>
            <a:srgbClr val="FFFFFF"/>
          </a:solidFill>
        </p:grpSpPr>
        <p:pic>
          <p:nvPicPr>
            <p:cNvPr id="29" name="Picture 28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718B8C75-4153-42E5-BACE-6357DF8463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6" b="53336"/>
            <a:stretch/>
          </p:blipFill>
          <p:spPr bwMode="auto">
            <a:xfrm>
              <a:off x="631065" y="1"/>
              <a:ext cx="9828362" cy="374407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488C50-8B93-4192-8B5C-A2C0BD141FF4}"/>
                </a:ext>
              </a:extLst>
            </p:cNvPr>
            <p:cNvCxnSpPr>
              <a:cxnSpLocks/>
            </p:cNvCxnSpPr>
            <p:nvPr/>
          </p:nvCxnSpPr>
          <p:spPr>
            <a:xfrm>
              <a:off x="631064" y="1"/>
              <a:ext cx="0" cy="3744073"/>
            </a:xfrm>
            <a:prstGeom prst="line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9FD2EEB-126C-4D9D-80F5-C3AF78A6FC71}"/>
              </a:ext>
            </a:extLst>
          </p:cNvPr>
          <p:cNvSpPr txBox="1"/>
          <p:nvPr/>
        </p:nvSpPr>
        <p:spPr>
          <a:xfrm>
            <a:off x="4731805" y="2514932"/>
            <a:ext cx="28898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218657-87B1-4113-BE54-C86B1F141D3F}"/>
              </a:ext>
            </a:extLst>
          </p:cNvPr>
          <p:cNvSpPr txBox="1"/>
          <p:nvPr/>
        </p:nvSpPr>
        <p:spPr>
          <a:xfrm>
            <a:off x="4006292" y="3234456"/>
            <a:ext cx="27718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FAB92-1DE2-4D97-9D5E-A05ED13E19F7}"/>
              </a:ext>
            </a:extLst>
          </p:cNvPr>
          <p:cNvSpPr txBox="1"/>
          <p:nvPr/>
        </p:nvSpPr>
        <p:spPr>
          <a:xfrm>
            <a:off x="1829158" y="1770758"/>
            <a:ext cx="87025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ba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3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E48C8E-4B32-401A-8487-A8ADAEDD2DBA}"/>
              </a:ext>
            </a:extLst>
          </p:cNvPr>
          <p:cNvCxnSpPr/>
          <p:nvPr/>
        </p:nvCxnSpPr>
        <p:spPr>
          <a:xfrm>
            <a:off x="1203524" y="1434761"/>
            <a:ext cx="0" cy="3683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3466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2" y="-34092"/>
            <a:ext cx="12579409" cy="7988598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890" y="-943175"/>
            <a:ext cx="7077423" cy="5275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426" y="2110417"/>
            <a:ext cx="5189151" cy="1015663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AE05"/>
                </a:solidFill>
                <a:effectLst/>
                <a:uLnTx/>
                <a:uFillTx/>
                <a:latin typeface="UTM NguyenHa 02" panose="02040603050506020204" pitchFamily="18" charset="0"/>
                <a:ea typeface="+mn-ea"/>
                <a:cs typeface="+mn-cs"/>
              </a:rPr>
              <a:t>MÔN  TOÁN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752" y="260850"/>
            <a:ext cx="4102964" cy="2743438"/>
          </a:xfrm>
          <a:prstGeom prst="rect">
            <a:avLst/>
          </a:prstGeom>
        </p:spPr>
      </p:pic>
      <p:pic>
        <p:nvPicPr>
          <p:cNvPr id="11" name="PA_图片 4">
            <a:extLst>
              <a:ext uri="{FF2B5EF4-FFF2-40B4-BE49-F238E27FC236}">
                <a16:creationId xmlns:a16="http://schemas.microsoft.com/office/drawing/2014/main" id="{CA313446-4186-40AA-8B29-480141AF99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 rot="11857320">
            <a:off x="5396318" y="4551640"/>
            <a:ext cx="882495" cy="1583183"/>
          </a:xfrm>
          <a:prstGeom prst="rect">
            <a:avLst/>
          </a:prstGeom>
        </p:spPr>
      </p:pic>
      <p:pic>
        <p:nvPicPr>
          <p:cNvPr id="12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58544" y="3338570"/>
            <a:ext cx="1389944" cy="1185694"/>
          </a:xfrm>
          <a:prstGeom prst="rect">
            <a:avLst/>
          </a:prstGeom>
        </p:spPr>
      </p:pic>
      <p:pic>
        <p:nvPicPr>
          <p:cNvPr id="13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60983" y="3311120"/>
            <a:ext cx="698425" cy="635244"/>
          </a:xfrm>
          <a:prstGeom prst="rect">
            <a:avLst/>
          </a:prstGeom>
        </p:spPr>
      </p:pic>
      <p:pic>
        <p:nvPicPr>
          <p:cNvPr id="14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812872">
            <a:off x="9625030" y="2586681"/>
            <a:ext cx="1152303" cy="3090824"/>
          </a:xfrm>
          <a:prstGeom prst="rect">
            <a:avLst/>
          </a:prstGeom>
        </p:spPr>
      </p:pic>
      <p:pic>
        <p:nvPicPr>
          <p:cNvPr id="15" name="图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5233" y="4799266"/>
            <a:ext cx="823841" cy="1316136"/>
          </a:xfrm>
          <a:prstGeom prst="rect">
            <a:avLst/>
          </a:prstGeom>
        </p:spPr>
      </p:pic>
      <p:pic>
        <p:nvPicPr>
          <p:cNvPr id="16" name="图片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53465" y="5468140"/>
            <a:ext cx="763117" cy="784999"/>
          </a:xfrm>
          <a:prstGeom prst="rect">
            <a:avLst/>
          </a:prstGeom>
        </p:spPr>
      </p:pic>
      <p:pic>
        <p:nvPicPr>
          <p:cNvPr id="17" name="图片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23112">
            <a:off x="10198405" y="2806078"/>
            <a:ext cx="956583" cy="2580819"/>
          </a:xfrm>
          <a:prstGeom prst="rect">
            <a:avLst/>
          </a:prstGeom>
        </p:spPr>
      </p:pic>
      <p:pic>
        <p:nvPicPr>
          <p:cNvPr id="18" name="图片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73638" y="2256313"/>
            <a:ext cx="576822" cy="3441844"/>
          </a:xfrm>
          <a:prstGeom prst="rect">
            <a:avLst/>
          </a:prstGeom>
        </p:spPr>
      </p:pic>
      <p:pic>
        <p:nvPicPr>
          <p:cNvPr id="19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78342" y="5438105"/>
            <a:ext cx="825094" cy="876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78" r="100000">
                        <a14:foregroundMark x1="31083" y1="15700" x2="25044" y2="17406"/>
                        <a14:foregroundMark x1="25044" y1="17406" x2="23623" y2="24573"/>
                        <a14:foregroundMark x1="23623" y1="24573" x2="24689" y2="29693"/>
                        <a14:foregroundMark x1="25044" y1="29863" x2="42274" y2="34812"/>
                        <a14:foregroundMark x1="42274" y1="35324" x2="52931" y2="38908"/>
                        <a14:foregroundMark x1="53108" y1="40102" x2="64121" y2="40102"/>
                        <a14:foregroundMark x1="64476" y1="40785" x2="74067" y2="36177"/>
                        <a14:foregroundMark x1="74067" y1="36007" x2="84192" y2="31058"/>
                        <a14:foregroundMark x1="76554" y1="38908" x2="84725" y2="33959"/>
                        <a14:foregroundMark x1="86856" y1="36519" x2="89165" y2="23549"/>
                        <a14:foregroundMark x1="89165" y1="23208" x2="73357" y2="23549"/>
                        <a14:foregroundMark x1="77265" y1="22184" x2="78508" y2="11604"/>
                        <a14:foregroundMark x1="77087" y1="11433" x2="66963" y2="11433"/>
                        <a14:foregroundMark x1="66963" y1="11433" x2="65897" y2="2560"/>
                        <a14:foregroundMark x1="60924" y1="3242" x2="53641" y2="6826"/>
                        <a14:foregroundMark x1="57194" y1="6826" x2="57194" y2="6826"/>
                        <a14:foregroundMark x1="17584" y1="45392" x2="21137" y2="49147"/>
                        <a14:foregroundMark x1="10480" y1="42662" x2="13677" y2="45392"/>
                        <a14:foregroundMark x1="7282" y1="46246" x2="12966" y2="46246"/>
                        <a14:foregroundMark x1="14387" y1="47440" x2="10835" y2="49659"/>
                        <a14:foregroundMark x1="27886" y1="47440" x2="29663" y2="47782"/>
                        <a14:foregroundMark x1="31794" y1="44881" x2="35169" y2="44881"/>
                        <a14:foregroundMark x1="64476" y1="48976" x2="66607" y2="50341"/>
                        <a14:foregroundMark x1="71226" y1="52901" x2="72114" y2="54608"/>
                        <a14:foregroundMark x1="82238" y1="53925" x2="84192" y2="62628"/>
                        <a14:foregroundMark x1="69272" y1="53072" x2="70870" y2="54266"/>
                        <a14:foregroundMark x1="79041" y1="53072" x2="81528" y2="73720"/>
                        <a14:foregroundMark x1="70693" y1="61092" x2="73357" y2="65529"/>
                        <a14:foregroundMark x1="45293" y1="55631" x2="38899" y2="67406"/>
                        <a14:foregroundMark x1="7460" y1="62799" x2="3908" y2="69454"/>
                        <a14:foregroundMark x1="13854" y1="62628" x2="14565" y2="63311"/>
                        <a14:foregroundMark x1="85790" y1="67918" x2="84192" y2="78328"/>
                        <a14:foregroundMark x1="85790" y1="69625" x2="90409" y2="78328"/>
                        <a14:foregroundMark x1="77265" y1="89420" x2="89343" y2="94539"/>
                        <a14:foregroundMark x1="78686" y1="87031" x2="75844" y2="87031"/>
                        <a14:foregroundMark x1="82060" y1="86348" x2="83659" y2="86348"/>
                        <a14:foregroundMark x1="32327" y1="85836" x2="29663" y2="94710"/>
                        <a14:foregroundMark x1="39964" y1="86519" x2="38011" y2="96246"/>
                        <a14:foregroundMark x1="44938" y1="12287" x2="48845" y2="16894"/>
                        <a14:foregroundMark x1="36767" y1="9556" x2="42806" y2="11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7" y="1769503"/>
            <a:ext cx="4954207" cy="5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44902" y="2935420"/>
            <a:ext cx="518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30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 TẬP</a:t>
            </a:r>
            <a:endParaRPr kumimoji="0" lang="zh-CN" altLang="en-US" sz="7200" b="0" i="0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erican Sans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3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1A06E55-60AC-47AD-92D9-4A475085A8E3}"/>
              </a:ext>
            </a:extLst>
          </p:cNvPr>
          <p:cNvSpPr/>
          <p:nvPr/>
        </p:nvSpPr>
        <p:spPr>
          <a:xfrm>
            <a:off x="2726452" y="800606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193F81-7B50-4E8A-8E38-0D5CEFDC2B3B}"/>
              </a:ext>
            </a:extLst>
          </p:cNvPr>
          <p:cNvSpPr/>
          <p:nvPr/>
        </p:nvSpPr>
        <p:spPr>
          <a:xfrm>
            <a:off x="1992422" y="7569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5B36A-41E8-46BF-8904-115152CF4259}"/>
              </a:ext>
            </a:extLst>
          </p:cNvPr>
          <p:cNvSpPr txBox="1"/>
          <p:nvPr/>
        </p:nvSpPr>
        <p:spPr>
          <a:xfrm>
            <a:off x="2666651" y="640051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khay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bánh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A1D2D-5B7A-4B24-BA06-3B9CF709C8F8}"/>
              </a:ext>
            </a:extLst>
          </p:cNvPr>
          <p:cNvGrpSpPr/>
          <p:nvPr/>
        </p:nvGrpSpPr>
        <p:grpSpPr>
          <a:xfrm>
            <a:off x="1104365" y="1896988"/>
            <a:ext cx="9768950" cy="1581174"/>
            <a:chOff x="1108953" y="1777027"/>
            <a:chExt cx="9768950" cy="1581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189AAF-4A32-408C-B1AD-AEDF43874861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a)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71570C-6C5C-4DB7-B649-C34F6BEB2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022DEA-E43A-4428-AF9F-7FCF4A22DC2B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Có             khay bánh.</a:t>
              </a: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Có tất cả              chiếc bánh.</a:t>
              </a:r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8A761532-8698-4C20-9A1F-88123668D3A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5F57D004-BBA4-4895-BC24-B233A8222914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B188247-3775-433E-922A-810A82B55D31}"/>
              </a:ext>
            </a:extLst>
          </p:cNvPr>
          <p:cNvSpPr/>
          <p:nvPr/>
        </p:nvSpPr>
        <p:spPr>
          <a:xfrm>
            <a:off x="7559216" y="21955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F78CA3-8B06-41F0-BA8D-FA5CDAE71FD8}"/>
              </a:ext>
            </a:extLst>
          </p:cNvPr>
          <p:cNvSpPr/>
          <p:nvPr/>
        </p:nvSpPr>
        <p:spPr>
          <a:xfrm>
            <a:off x="8304041" y="286243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20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3B50CB-92A3-4A09-AA93-23AB035F2494}"/>
              </a:ext>
            </a:extLst>
          </p:cNvPr>
          <p:cNvGrpSpPr/>
          <p:nvPr/>
        </p:nvGrpSpPr>
        <p:grpSpPr>
          <a:xfrm>
            <a:off x="1104365" y="3548961"/>
            <a:ext cx="9983270" cy="2970906"/>
            <a:chOff x="1108953" y="3429000"/>
            <a:chExt cx="9983270" cy="297090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F3BD87-965E-4EC0-9BE4-EDE52A329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D9CC06-31F1-43F5-A7ED-C16B1F9C020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b)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2058597-6BA3-4355-B8CA-1DEC503D2E0F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8131F-EB41-4B03-96B4-87638D7861D5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166D10-014A-4BB3-9753-558EDC55DFF2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Có             khay bánh.</a:t>
                  </a:r>
                </a:p>
              </p:txBody>
            </p:sp>
            <p:sp>
              <p:nvSpPr>
                <p:cNvPr id="43" name="Rounded Rectangle 28">
                  <a:extLst>
                    <a:ext uri="{FF2B5EF4-FFF2-40B4-BE49-F238E27FC236}">
                      <a16:creationId xmlns:a16="http://schemas.microsoft.com/office/drawing/2014/main" id="{DCBF9B52-2920-46E3-A891-7AAE1F4ED7DB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54E7C66-95F7-4703-A77B-FD2C989637A6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FBF331B-4808-4E48-BE83-860AF638C68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Có tất cả              chiếc bánh.</a:t>
                  </a:r>
                </a:p>
              </p:txBody>
            </p:sp>
            <p:sp>
              <p:nvSpPr>
                <p:cNvPr id="41" name="Rounded Rectangle 32">
                  <a:extLst>
                    <a:ext uri="{FF2B5EF4-FFF2-40B4-BE49-F238E27FC236}">
                      <a16:creationId xmlns:a16="http://schemas.microsoft.com/office/drawing/2014/main" id="{F1BC161A-CF76-4D18-8013-83E7E332C4C7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260C78E-BA73-4C7A-8B86-DE7D351DE40E}"/>
              </a:ext>
            </a:extLst>
          </p:cNvPr>
          <p:cNvSpPr/>
          <p:nvPr/>
        </p:nvSpPr>
        <p:spPr>
          <a:xfrm>
            <a:off x="2678876" y="591664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/>
              </a:rPr>
              <a:t>10</a:t>
            </a:r>
            <a:endParaRPr lang="en-VN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071CA3-5FD5-4E4B-ABAA-873343BA6014}"/>
              </a:ext>
            </a:extLst>
          </p:cNvPr>
          <p:cNvSpPr/>
          <p:nvPr/>
        </p:nvSpPr>
        <p:spPr>
          <a:xfrm>
            <a:off x="8240236" y="5889893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37702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36EA0362-77E8-4DC3-AE63-76B61698C9A1}"/>
              </a:ext>
            </a:extLst>
          </p:cNvPr>
          <p:cNvSpPr/>
          <p:nvPr/>
        </p:nvSpPr>
        <p:spPr>
          <a:xfrm>
            <a:off x="2695443" y="88797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27298C-1676-4299-B836-C58DD4C2B063}"/>
              </a:ext>
            </a:extLst>
          </p:cNvPr>
          <p:cNvSpPr/>
          <p:nvPr/>
        </p:nvSpPr>
        <p:spPr>
          <a:xfrm>
            <a:off x="1982642" y="83280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8F400-ADA1-403B-837D-3824008E2665}"/>
              </a:ext>
            </a:extLst>
          </p:cNvPr>
          <p:cNvSpPr txBox="1"/>
          <p:nvPr/>
        </p:nvSpPr>
        <p:spPr>
          <a:xfrm>
            <a:off x="2635642" y="727424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lọ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kẹo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kẹo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A69718-6401-4282-BFBE-A8D8DA080797}"/>
              </a:ext>
            </a:extLst>
          </p:cNvPr>
          <p:cNvGrpSpPr/>
          <p:nvPr/>
        </p:nvGrpSpPr>
        <p:grpSpPr>
          <a:xfrm>
            <a:off x="1352999" y="2013586"/>
            <a:ext cx="9425908" cy="1653664"/>
            <a:chOff x="1108953" y="1534131"/>
            <a:chExt cx="9425908" cy="16536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0815DE-93F7-4D06-B1F4-2EDA8F92201F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897FAE-636A-433D-BBF1-04054F2FE5C6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a)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37B59B-C013-4963-AF4F-6BAA6E4BC766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Có tất cả              viên kẹo.</a:t>
                </a:r>
              </a:p>
            </p:txBody>
          </p:sp>
          <p:sp>
            <p:nvSpPr>
              <p:cNvPr id="11" name="Rounded Rectangle 21">
                <a:extLst>
                  <a:ext uri="{FF2B5EF4-FFF2-40B4-BE49-F238E27FC236}">
                    <a16:creationId xmlns:a16="http://schemas.microsoft.com/office/drawing/2014/main" id="{561B61C6-DE32-4B8E-B689-5B5915C1D585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22">
                <a:extLst>
                  <a:ext uri="{FF2B5EF4-FFF2-40B4-BE49-F238E27FC236}">
                    <a16:creationId xmlns:a16="http://schemas.microsoft.com/office/drawing/2014/main" id="{B7009D68-588D-4919-95EB-99F86BB47445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880981-7A81-48F9-A308-2925B6AE9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AF6DED-7F8F-4018-A679-27E24866D9E2}"/>
              </a:ext>
            </a:extLst>
          </p:cNvPr>
          <p:cNvGrpSpPr/>
          <p:nvPr/>
        </p:nvGrpSpPr>
        <p:grpSpPr>
          <a:xfrm>
            <a:off x="1352999" y="3827805"/>
            <a:ext cx="9486002" cy="2484555"/>
            <a:chOff x="1108953" y="3348350"/>
            <a:chExt cx="9486002" cy="24845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408900-2B6B-47CE-ADFF-8712301BC6E2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D57FA7-ABE8-4EA0-AFBA-214EE0E461EC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b)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8039CE3-7546-4D80-803A-FBC35F28DFCF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D297E56-EDC0-4766-B56A-42F92D7C711D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4A7AA4A-47BE-43D2-AC18-EED315FE852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rPr>
                      <a:t>Có             lọ kẹo.</a:t>
                    </a:r>
                  </a:p>
                </p:txBody>
              </p:sp>
              <p:sp>
                <p:nvSpPr>
                  <p:cNvPr id="24" name="Rounded Rectangle 32">
                    <a:extLst>
                      <a:ext uri="{FF2B5EF4-FFF2-40B4-BE49-F238E27FC236}">
                        <a16:creationId xmlns:a16="http://schemas.microsoft.com/office/drawing/2014/main" id="{DFACCD7C-DD58-4419-86E8-93C203D15A05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57C042A-6A97-4201-8C8D-942D54D192C0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90CFA9E-B738-4DFD-BD95-A9DF3C910F3F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22" name="Rounded Rectangle 30">
                    <a:extLst>
                      <a:ext uri="{FF2B5EF4-FFF2-40B4-BE49-F238E27FC236}">
                        <a16:creationId xmlns:a16="http://schemas.microsoft.com/office/drawing/2014/main" id="{59F7AFE6-F11D-4628-A95F-2350049D8DAC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5CBFC4-C68D-493A-81BD-650862A07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4AA91BB-DEEF-41F3-84AF-0878C7B8C0C7}"/>
              </a:ext>
            </a:extLst>
          </p:cNvPr>
          <p:cNvSpPr/>
          <p:nvPr/>
        </p:nvSpPr>
        <p:spPr>
          <a:xfrm>
            <a:off x="7807850" y="231219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9F0A0E-B5BC-437E-8909-05DEBD921F0E}"/>
              </a:ext>
            </a:extLst>
          </p:cNvPr>
          <p:cNvSpPr/>
          <p:nvPr/>
        </p:nvSpPr>
        <p:spPr>
          <a:xfrm>
            <a:off x="8438862" y="2979031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CE3B7F-AA07-4F2E-AFEC-CD5996577575}"/>
              </a:ext>
            </a:extLst>
          </p:cNvPr>
          <p:cNvSpPr/>
          <p:nvPr/>
        </p:nvSpPr>
        <p:spPr>
          <a:xfrm>
            <a:off x="3055144" y="573135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8651-280A-420D-A0A8-DEC41E9EC76B}"/>
              </a:ext>
            </a:extLst>
          </p:cNvPr>
          <p:cNvSpPr/>
          <p:nvPr/>
        </p:nvSpPr>
        <p:spPr>
          <a:xfrm>
            <a:off x="8497290" y="5723815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420871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3629B7-D4C4-473B-B35A-1E7D891B0392}"/>
              </a:ext>
            </a:extLst>
          </p:cNvPr>
          <p:cNvGrpSpPr/>
          <p:nvPr/>
        </p:nvGrpSpPr>
        <p:grpSpPr>
          <a:xfrm>
            <a:off x="1971938" y="1007495"/>
            <a:ext cx="8757638" cy="5415652"/>
            <a:chOff x="728663" y="114300"/>
            <a:chExt cx="10720387" cy="6629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67BD22-8110-4BD7-83DD-CC21EBB9C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137E42-0D7F-4821-AF1D-32C56362ED81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24893-2B11-43A7-A4C9-08527E1B312A}"/>
              </a:ext>
            </a:extLst>
          </p:cNvPr>
          <p:cNvGrpSpPr/>
          <p:nvPr/>
        </p:nvGrpSpPr>
        <p:grpSpPr>
          <a:xfrm>
            <a:off x="5435052" y="1247741"/>
            <a:ext cx="861642" cy="543111"/>
            <a:chOff x="5362480" y="1160655"/>
            <a:chExt cx="861642" cy="5431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A87A51-3A6B-404B-A30F-D2C4B21216F3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EEC19E-A3CA-4264-B2F9-E08089895469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85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54FB68-0A06-4412-AD18-4E8343F44140}"/>
              </a:ext>
            </a:extLst>
          </p:cNvPr>
          <p:cNvGrpSpPr/>
          <p:nvPr/>
        </p:nvGrpSpPr>
        <p:grpSpPr>
          <a:xfrm>
            <a:off x="9088686" y="1232761"/>
            <a:ext cx="861642" cy="523220"/>
            <a:chOff x="5378956" y="1147594"/>
            <a:chExt cx="861642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5D3D66-E030-496C-B7AE-E24158B32C98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DBF399-D656-4CA0-B1B2-74D357D3FC84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41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6FF18-7BB3-4343-9443-3D39521F5DCB}"/>
              </a:ext>
            </a:extLst>
          </p:cNvPr>
          <p:cNvGrpSpPr/>
          <p:nvPr/>
        </p:nvGrpSpPr>
        <p:grpSpPr>
          <a:xfrm>
            <a:off x="3655782" y="4151802"/>
            <a:ext cx="861642" cy="523220"/>
            <a:chOff x="5362480" y="1180546"/>
            <a:chExt cx="861642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EEB3C8-3ACA-47A6-B23E-291E82397270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012B14-2A48-41C5-A307-42B83298B801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60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31B79-2C75-4424-85D2-307E06A61202}"/>
              </a:ext>
            </a:extLst>
          </p:cNvPr>
          <p:cNvGrpSpPr/>
          <p:nvPr/>
        </p:nvGrpSpPr>
        <p:grpSpPr>
          <a:xfrm>
            <a:off x="5096465" y="4032751"/>
            <a:ext cx="994549" cy="559553"/>
            <a:chOff x="5319944" y="1126538"/>
            <a:chExt cx="994549" cy="5595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76CA3A-E46C-4F97-821E-DB8A9C8741E8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757465-4BF2-4D51-84D4-E07B66E7EF7A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100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B11776-6B46-42E4-90B5-28095CE9BA1F}"/>
              </a:ext>
            </a:extLst>
          </p:cNvPr>
          <p:cNvGrpSpPr/>
          <p:nvPr/>
        </p:nvGrpSpPr>
        <p:grpSpPr>
          <a:xfrm>
            <a:off x="8128722" y="3998461"/>
            <a:ext cx="861642" cy="523220"/>
            <a:chOff x="5362480" y="1146256"/>
            <a:chExt cx="861642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9C9F05-4833-44D2-AF35-DFAABBBD4E21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F977A3-644A-45B7-ABA4-E35C49B7E9B4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9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9</a:t>
              </a: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1AD9AF61-7C16-497D-B46C-672D851F1C3F}"/>
              </a:ext>
            </a:extLst>
          </p:cNvPr>
          <p:cNvSpPr/>
          <p:nvPr/>
        </p:nvSpPr>
        <p:spPr>
          <a:xfrm>
            <a:off x="1162282" y="164658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186650-8E76-43AB-A2DC-DCA73374E035}"/>
              </a:ext>
            </a:extLst>
          </p:cNvPr>
          <p:cNvSpPr/>
          <p:nvPr/>
        </p:nvSpPr>
        <p:spPr>
          <a:xfrm>
            <a:off x="551080" y="159141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F227A-D44A-4361-8393-8D0CC9B4BD4F}"/>
              </a:ext>
            </a:extLst>
          </p:cNvPr>
          <p:cNvSpPr txBox="1"/>
          <p:nvPr/>
        </p:nvSpPr>
        <p:spPr>
          <a:xfrm>
            <a:off x="1102482" y="1486034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214247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4BA081A-D74E-42AD-9B82-80FA7F6CAEFE}"/>
              </a:ext>
            </a:extLst>
          </p:cNvPr>
          <p:cNvSpPr/>
          <p:nvPr/>
        </p:nvSpPr>
        <p:spPr>
          <a:xfrm>
            <a:off x="2759010" y="864326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3205B-B26B-4171-BFBA-CD8D0416A54D}"/>
              </a:ext>
            </a:extLst>
          </p:cNvPr>
          <p:cNvSpPr/>
          <p:nvPr/>
        </p:nvSpPr>
        <p:spPr>
          <a:xfrm>
            <a:off x="1959121" y="809153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475EF-8024-439D-8BFC-0C2E6A2C9121}"/>
              </a:ext>
            </a:extLst>
          </p:cNvPr>
          <p:cNvSpPr txBox="1"/>
          <p:nvPr/>
        </p:nvSpPr>
        <p:spPr>
          <a:xfrm>
            <a:off x="2699210" y="703771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3975D-01C6-49E7-963D-79922125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1939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B9BA4-D83C-4549-8891-7E6918419FAA}"/>
              </a:ext>
            </a:extLst>
          </p:cNvPr>
          <p:cNvSpPr txBox="1"/>
          <p:nvPr/>
        </p:nvSpPr>
        <p:spPr>
          <a:xfrm>
            <a:off x="1001178" y="1184587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Một hộp to đựng 100 chiếc bánh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C4FC3E-5BD9-4CC1-A71E-6C670B4975B7}"/>
              </a:ext>
            </a:extLst>
          </p:cNvPr>
          <p:cNvGrpSpPr/>
          <p:nvPr/>
        </p:nvGrpSpPr>
        <p:grpSpPr>
          <a:xfrm>
            <a:off x="1001178" y="2944570"/>
            <a:ext cx="4769874" cy="1685846"/>
            <a:chOff x="935467" y="2784913"/>
            <a:chExt cx="4769874" cy="16858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268A7C-A1C8-4F7A-8F0E-C0F30E1C823E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a) Hôm qua, Rô-bốt bán được 4 hộp to, tức là bán được         chiếc bánh.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5BD07B7C-03D6-4828-A4AF-55BB23032E85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8834B-21CB-49E3-A796-985D54D54002}"/>
              </a:ext>
            </a:extLst>
          </p:cNvPr>
          <p:cNvGrpSpPr/>
          <p:nvPr/>
        </p:nvGrpSpPr>
        <p:grpSpPr>
          <a:xfrm>
            <a:off x="1001178" y="4755749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9AB8B8-337D-47DC-8699-026DDA7107F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0F53D89-0965-41E0-A6D9-9179D2064FA7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31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9A1FC9-46B3-4F80-BC88-4D17686C6AA6}"/>
              </a:ext>
            </a:extLst>
          </p:cNvPr>
          <p:cNvGrpSpPr/>
          <p:nvPr/>
        </p:nvGrpSpPr>
        <p:grpSpPr>
          <a:xfrm>
            <a:off x="1181818" y="1442522"/>
            <a:ext cx="9828363" cy="3744075"/>
            <a:chOff x="631064" y="1"/>
            <a:chExt cx="9828363" cy="3744074"/>
          </a:xfrm>
          <a:solidFill>
            <a:srgbClr val="FFFFFF"/>
          </a:solidFill>
        </p:grpSpPr>
        <p:pic>
          <p:nvPicPr>
            <p:cNvPr id="7" name="Picture 6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718B8C75-4153-42E5-BACE-6357DF8463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6" b="53336"/>
            <a:stretch/>
          </p:blipFill>
          <p:spPr bwMode="auto">
            <a:xfrm>
              <a:off x="631065" y="1"/>
              <a:ext cx="9828362" cy="374407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488C50-8B93-4192-8B5C-A2C0BD141FF4}"/>
                </a:ext>
              </a:extLst>
            </p:cNvPr>
            <p:cNvCxnSpPr>
              <a:cxnSpLocks/>
            </p:cNvCxnSpPr>
            <p:nvPr/>
          </p:nvCxnSpPr>
          <p:spPr>
            <a:xfrm>
              <a:off x="631064" y="1"/>
              <a:ext cx="0" cy="3744073"/>
            </a:xfrm>
            <a:prstGeom prst="line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268A7C-A1C8-4F7A-8F0E-C0F30E1C823E}"/>
              </a:ext>
            </a:extLst>
          </p:cNvPr>
          <p:cNvSpPr txBox="1"/>
          <p:nvPr/>
        </p:nvSpPr>
        <p:spPr>
          <a:xfrm>
            <a:off x="1820367" y="2242222"/>
            <a:ext cx="9401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a) Hôm qua, Rô-bốt bán được 4 hộp to, tức 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là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050" y="1800225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</a:rPr>
              <a:t> 4: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50" y="3246256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bán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được</a:t>
            </a:r>
            <a:r>
              <a:rPr lang="en-US" sz="3600" b="1" dirty="0" smtClean="0">
                <a:latin typeface="HP001 4 hàng" panose="020B0603050302020204" pitchFamily="34" charset="0"/>
              </a:rPr>
              <a:t> ….  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cái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bánh</a:t>
            </a:r>
            <a:r>
              <a:rPr lang="en-US" sz="36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68A7C-A1C8-4F7A-8F0E-C0F30E1C823E}"/>
              </a:ext>
            </a:extLst>
          </p:cNvPr>
          <p:cNvSpPr txBox="1"/>
          <p:nvPr/>
        </p:nvSpPr>
        <p:spPr>
          <a:xfrm>
            <a:off x="1820366" y="3714409"/>
            <a:ext cx="9401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b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) </a:t>
            </a: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Hôm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nay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Rô-bốt bán được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8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hộp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nhỏ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, tức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818" y="4692287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bán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được</a:t>
            </a:r>
            <a:r>
              <a:rPr lang="en-US" sz="3600" b="1" dirty="0" smtClean="0">
                <a:latin typeface="HP001 4 hàng" panose="020B0603050302020204" pitchFamily="34" charset="0"/>
              </a:rPr>
              <a:t> ….  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cái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bánh</a:t>
            </a:r>
            <a:r>
              <a:rPr lang="en-US" sz="36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CA530A-D0B6-49B4-8913-CBEC4FDF9A87}"/>
              </a:ext>
            </a:extLst>
          </p:cNvPr>
          <p:cNvSpPr/>
          <p:nvPr/>
        </p:nvSpPr>
        <p:spPr>
          <a:xfrm>
            <a:off x="2832140" y="3254453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94827D-AD43-49AA-8323-82672CDF94B1}"/>
              </a:ext>
            </a:extLst>
          </p:cNvPr>
          <p:cNvSpPr/>
          <p:nvPr/>
        </p:nvSpPr>
        <p:spPr>
          <a:xfrm>
            <a:off x="3636248" y="4685157"/>
            <a:ext cx="729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13260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58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 Light</vt:lpstr>
      <vt:lpstr>Arial</vt:lpstr>
      <vt:lpstr>Calibri</vt:lpstr>
      <vt:lpstr>Calibri Light</vt:lpstr>
      <vt:lpstr>等线</vt:lpstr>
      <vt:lpstr>HP001 4 hàng</vt:lpstr>
      <vt:lpstr>UTM American Sans</vt:lpstr>
      <vt:lpstr>UTM Bell</vt:lpstr>
      <vt:lpstr>UTM NguyenHa 02</vt:lpstr>
      <vt:lpstr>UTM ViceroyJF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PhuongLoi</dc:creator>
  <cp:lastModifiedBy>PhuongLoi</cp:lastModifiedBy>
  <cp:revision>1</cp:revision>
  <dcterms:created xsi:type="dcterms:W3CDTF">2022-02-28T17:24:52Z</dcterms:created>
  <dcterms:modified xsi:type="dcterms:W3CDTF">2022-02-28T17:25:00Z</dcterms:modified>
</cp:coreProperties>
</file>