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11" r:id="rId3"/>
  </p:sldMasterIdLst>
  <p:notesMasterIdLst>
    <p:notesMasterId r:id="rId17"/>
  </p:notesMasterIdLst>
  <p:sldIdLst>
    <p:sldId id="258" r:id="rId4"/>
    <p:sldId id="282" r:id="rId5"/>
    <p:sldId id="265" r:id="rId6"/>
    <p:sldId id="292" r:id="rId7"/>
    <p:sldId id="288" r:id="rId8"/>
    <p:sldId id="498" r:id="rId9"/>
    <p:sldId id="502" r:id="rId10"/>
    <p:sldId id="503" r:id="rId11"/>
    <p:sldId id="293" r:id="rId12"/>
    <p:sldId id="499" r:id="rId13"/>
    <p:sldId id="500" r:id="rId14"/>
    <p:sldId id="501" r:id="rId15"/>
    <p:sldId id="28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D0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50" d="100"/>
          <a:sy n="50" d="100"/>
        </p:scale>
        <p:origin x="264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734519-4F92-4655-BD48-DD477815444D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A12AAC-72DA-4119-9D4E-C45F6E864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902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EF818F-2952-4267-8C7F-CFA750855E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A50E7D3-2A50-4CBD-9214-DDE0AEFCD7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B37E135-B111-417B-A144-D1C17074BF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5CF924-20A4-4B53-AFD0-37F72FE97C88}" type="datetimeFigureOut">
              <a:rPr lang="zh-CN" altLang="en-US" smtClean="0"/>
              <a:t>2022/2/24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2FEE1FB-226E-406E-B25D-B9997F0FC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841AE4F-C38A-41D1-BCFD-CDF509629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1FAB4-5C2A-4A3A-A8DA-2BBE2DF053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4526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D9BFD2-CE4D-43D3-996C-23F5E4005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29B94CF-0586-41DC-8B6C-D328C7C8D1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FE28A71-1D6D-44F0-9C8E-3B1928109E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5CF924-20A4-4B53-AFD0-37F72FE97C88}" type="datetimeFigureOut">
              <a:rPr lang="zh-CN" altLang="en-US" smtClean="0"/>
              <a:t>2022/2/24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4DAF72A-8C34-4358-BE04-15EDF9DC2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35CF42D-1A78-4124-8427-270E7EF98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1FAB4-5C2A-4A3A-A8DA-2BBE2DF053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9325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0CC050E-3838-46E4-BEE2-11D2DBDBA2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BD409E1-E310-4841-A941-456EFBE520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CD99554-04AC-4E8B-BEC2-D8D6462DEF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5CF924-20A4-4B53-AFD0-37F72FE97C88}" type="datetimeFigureOut">
              <a:rPr lang="zh-CN" altLang="en-US" smtClean="0"/>
              <a:t>2022/2/24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02070D1-DBCD-4BB5-9E9E-D92E9D3D6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6154A1A-5B9A-4A25-B60A-2278601CC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1FAB4-5C2A-4A3A-A8DA-2BBE2DF053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59871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EF818F-2952-4267-8C7F-CFA750855E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A50E7D3-2A50-4CBD-9214-DDE0AEFCD7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B37E135-B111-417B-A144-D1C17074BF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5CF924-20A4-4B53-AFD0-37F72FE97C88}" type="datetimeFigureOut">
              <a:rPr lang="zh-CN" altLang="en-US" smtClean="0"/>
              <a:t>2022/2/24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2FEE1FB-226E-406E-B25D-B9997F0FC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841AE4F-C38A-41D1-BCFD-CDF509629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1FAB4-5C2A-4A3A-A8DA-2BBE2DF053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12895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0218CCD-9554-43AE-A657-E3B2528AC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D63B093-F176-42A0-9895-82D56A07B7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714F7BF-03BC-43CC-9A0C-385E57CE07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5CF924-20A4-4B53-AFD0-37F72FE97C88}" type="datetimeFigureOut">
              <a:rPr lang="zh-CN" altLang="en-US" smtClean="0"/>
              <a:t>2022/2/24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6D0E14E-2474-4E1F-AE03-BA6074C7A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B68CCAC-BFB0-4597-8525-9B9996D97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1FAB4-5C2A-4A3A-A8DA-2BBE2DF053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15139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5C39C07-73DC-499D-9C13-4A5818882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5A709A7-1EE1-4FE4-8A91-C6FEF9DFE3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9B888AB-FDD4-4362-BD6E-40B9C04525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5CF924-20A4-4B53-AFD0-37F72FE97C88}" type="datetimeFigureOut">
              <a:rPr lang="zh-CN" altLang="en-US" smtClean="0"/>
              <a:t>2022/2/24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4617250-CAFF-4BC2-B95D-1D791D3BE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6900611-A3A7-4991-967F-75D16E63F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1FAB4-5C2A-4A3A-A8DA-2BBE2DF053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5357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019AE5-2FC0-45A6-9147-3D5F4BB2A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D914306-96B5-42CF-AC72-630A6850BB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11167F6-E483-4701-B70D-09C3DE7C34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737D49-9CAB-4905-BB39-98B80C90DE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5CF924-20A4-4B53-AFD0-37F72FE97C88}" type="datetimeFigureOut">
              <a:rPr lang="zh-CN" altLang="en-US" smtClean="0"/>
              <a:t>2022/2/24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89F817C-99C9-492C-AF2B-87B798DB7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72D848C-6496-4331-9A2D-C1C9538A2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1FAB4-5C2A-4A3A-A8DA-2BBE2DF053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44757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40A98A2-ACF6-4D4B-9291-0AF9DE8EB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AB1DE18-2767-4FE8-9698-8341543DA4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1847CB5-58B7-4817-8E15-5C3A9C391F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830DE89-E4DF-4DEC-B08C-3F01943130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F2807FC-0BE9-4861-BA42-D9BEA86D6C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C070560-59C8-42AB-AF0C-A4BAB53E31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5CF924-20A4-4B53-AFD0-37F72FE97C88}" type="datetimeFigureOut">
              <a:rPr lang="zh-CN" altLang="en-US" smtClean="0"/>
              <a:t>2022/2/24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A149474-67AA-4218-A9D4-F83628CFD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0703877-B652-4CA4-90A1-292E3D413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1FAB4-5C2A-4A3A-A8DA-2BBE2DF053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17120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DC55296-BC27-4D69-9767-62A38D635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B3190C1-1C03-48A9-B950-4D4CB74617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5CF924-20A4-4B53-AFD0-37F72FE97C88}" type="datetimeFigureOut">
              <a:rPr lang="zh-CN" altLang="en-US" smtClean="0"/>
              <a:t>2022/2/24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1555B3B-F62F-4C47-9A11-88D7F4469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A5FE9BB-231A-41F4-9893-C5AAD0648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1FAB4-5C2A-4A3A-A8DA-2BBE2DF053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61231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0E171A5-C87C-4652-9841-C485531091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5CF924-20A4-4B53-AFD0-37F72FE97C88}" type="datetimeFigureOut">
              <a:rPr lang="zh-CN" altLang="en-US" smtClean="0"/>
              <a:t>2022/2/24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5063C82-4C9B-4FAC-9EEC-2A17BB25C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3B7E8E2-E037-42BE-8788-944E09D1E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1FAB4-5C2A-4A3A-A8DA-2BBE2DF053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3156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A5994D5-BD4B-40F0-BE22-60D52A4AA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9CA46E8-CA4A-4870-BACA-30188002A0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DABE3C6-87FB-492F-B1F5-F455D9958A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2BFA2C3-370F-483F-872A-3F5E8D72A5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5CF924-20A4-4B53-AFD0-37F72FE97C88}" type="datetimeFigureOut">
              <a:rPr lang="zh-CN" altLang="en-US" smtClean="0"/>
              <a:t>2022/2/24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C2506B7-3566-453A-8D58-B13F27526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350F377-A542-4763-9F03-9E3BE4C37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1FAB4-5C2A-4A3A-A8DA-2BBE2DF053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6733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0218CCD-9554-43AE-A657-E3B2528AC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D63B093-F176-42A0-9895-82D56A07B7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714F7BF-03BC-43CC-9A0C-385E57CE07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5CF924-20A4-4B53-AFD0-37F72FE97C88}" type="datetimeFigureOut">
              <a:rPr lang="zh-CN" altLang="en-US" smtClean="0"/>
              <a:t>2022/2/24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6D0E14E-2474-4E1F-AE03-BA6074C7A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B68CCAC-BFB0-4597-8525-9B9996D97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1FAB4-5C2A-4A3A-A8DA-2BBE2DF053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52652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457B565-3D97-49BB-AB6C-78D9B9815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E60748F5-D17F-428F-B22C-F7A6B47CDE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CDA79B7-F940-4309-96F3-CB596B2BE2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325381B-4F62-4D2B-8A9C-ECB063A937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5CF924-20A4-4B53-AFD0-37F72FE97C88}" type="datetimeFigureOut">
              <a:rPr lang="zh-CN" altLang="en-US" smtClean="0"/>
              <a:t>2022/2/24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0D73948-E6BE-4B7A-9C73-24220ABD3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A22179F-482D-40BA-9080-D8C3A2BC2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1FAB4-5C2A-4A3A-A8DA-2BBE2DF053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16712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D9BFD2-CE4D-43D3-996C-23F5E4005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29B94CF-0586-41DC-8B6C-D328C7C8D1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FE28A71-1D6D-44F0-9C8E-3B1928109E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5CF924-20A4-4B53-AFD0-37F72FE97C88}" type="datetimeFigureOut">
              <a:rPr lang="zh-CN" altLang="en-US" smtClean="0"/>
              <a:t>2022/2/24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4DAF72A-8C34-4358-BE04-15EDF9DC2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35CF42D-1A78-4124-8427-270E7EF98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1FAB4-5C2A-4A3A-A8DA-2BBE2DF053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09985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0CC050E-3838-46E4-BEE2-11D2DBDBA2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BD409E1-E310-4841-A941-456EFBE520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CD99554-04AC-4E8B-BEC2-D8D6462DEF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5CF924-20A4-4B53-AFD0-37F72FE97C88}" type="datetimeFigureOut">
              <a:rPr lang="zh-CN" altLang="en-US" smtClean="0"/>
              <a:t>2022/2/24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02070D1-DBCD-4BB5-9E9E-D92E9D3D6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6154A1A-5B9A-4A25-B60A-2278601CC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1FAB4-5C2A-4A3A-A8DA-2BBE2DF053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07909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EF818F-2952-4267-8C7F-CFA750855E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A50E7D3-2A50-4CBD-9214-DDE0AEFCD7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B37E135-B111-417B-A144-D1C17074BF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5CF924-20A4-4B53-AFD0-37F72FE97C88}" type="datetimeFigureOut">
              <a:rPr lang="zh-CN" altLang="en-US" smtClean="0"/>
              <a:t>2022/2/24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2FEE1FB-226E-406E-B25D-B9997F0FC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841AE4F-C38A-41D1-BCFD-CDF509629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1FAB4-5C2A-4A3A-A8DA-2BBE2DF053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74531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0218CCD-9554-43AE-A657-E3B2528AC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D63B093-F176-42A0-9895-82D56A07B7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714F7BF-03BC-43CC-9A0C-385E57CE07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5CF924-20A4-4B53-AFD0-37F72FE97C88}" type="datetimeFigureOut">
              <a:rPr lang="zh-CN" altLang="en-US" smtClean="0"/>
              <a:t>2022/2/24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6D0E14E-2474-4E1F-AE03-BA6074C7A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B68CCAC-BFB0-4597-8525-9B9996D97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1FAB4-5C2A-4A3A-A8DA-2BBE2DF053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98688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5C39C07-73DC-499D-9C13-4A5818882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5A709A7-1EE1-4FE4-8A91-C6FEF9DFE3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9B888AB-FDD4-4362-BD6E-40B9C04525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5CF924-20A4-4B53-AFD0-37F72FE97C88}" type="datetimeFigureOut">
              <a:rPr lang="zh-CN" altLang="en-US" smtClean="0"/>
              <a:t>2022/2/24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4617250-CAFF-4BC2-B95D-1D791D3BE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6900611-A3A7-4991-967F-75D16E63F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1FAB4-5C2A-4A3A-A8DA-2BBE2DF053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88853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019AE5-2FC0-45A6-9147-3D5F4BB2A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D914306-96B5-42CF-AC72-630A6850BB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11167F6-E483-4701-B70D-09C3DE7C34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737D49-9CAB-4905-BB39-98B80C90DE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5CF924-20A4-4B53-AFD0-37F72FE97C88}" type="datetimeFigureOut">
              <a:rPr lang="zh-CN" altLang="en-US" smtClean="0"/>
              <a:t>2022/2/24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89F817C-99C9-492C-AF2B-87B798DB7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72D848C-6496-4331-9A2D-C1C9538A2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1FAB4-5C2A-4A3A-A8DA-2BBE2DF053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67252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40A98A2-ACF6-4D4B-9291-0AF9DE8EB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AB1DE18-2767-4FE8-9698-8341543DA4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1847CB5-58B7-4817-8E15-5C3A9C391F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830DE89-E4DF-4DEC-B08C-3F01943130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F2807FC-0BE9-4861-BA42-D9BEA86D6C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C070560-59C8-42AB-AF0C-A4BAB53E31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5CF924-20A4-4B53-AFD0-37F72FE97C88}" type="datetimeFigureOut">
              <a:rPr lang="zh-CN" altLang="en-US" smtClean="0"/>
              <a:t>2022/2/24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A149474-67AA-4218-A9D4-F83628CFD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0703877-B652-4CA4-90A1-292E3D413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1FAB4-5C2A-4A3A-A8DA-2BBE2DF053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95330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DC55296-BC27-4D69-9767-62A38D635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B3190C1-1C03-48A9-B950-4D4CB74617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5CF924-20A4-4B53-AFD0-37F72FE97C88}" type="datetimeFigureOut">
              <a:rPr lang="zh-CN" altLang="en-US" smtClean="0"/>
              <a:t>2022/2/24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1555B3B-F62F-4C47-9A11-88D7F4469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A5FE9BB-231A-41F4-9893-C5AAD0648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1FAB4-5C2A-4A3A-A8DA-2BBE2DF053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04260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0E171A5-C87C-4652-9841-C485531091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5CF924-20A4-4B53-AFD0-37F72FE97C88}" type="datetimeFigureOut">
              <a:rPr lang="zh-CN" altLang="en-US" smtClean="0"/>
              <a:t>2022/2/24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5063C82-4C9B-4FAC-9EEC-2A17BB25C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3B7E8E2-E037-42BE-8788-944E09D1E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1FAB4-5C2A-4A3A-A8DA-2BBE2DF053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5556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5C39C07-73DC-499D-9C13-4A5818882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5A709A7-1EE1-4FE4-8A91-C6FEF9DFE3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9B888AB-FDD4-4362-BD6E-40B9C04525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5CF924-20A4-4B53-AFD0-37F72FE97C88}" type="datetimeFigureOut">
              <a:rPr lang="zh-CN" altLang="en-US" smtClean="0"/>
              <a:t>2022/2/24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4617250-CAFF-4BC2-B95D-1D791D3BE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6900611-A3A7-4991-967F-75D16E63F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1FAB4-5C2A-4A3A-A8DA-2BBE2DF053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82574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A5994D5-BD4B-40F0-BE22-60D52A4AA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9CA46E8-CA4A-4870-BACA-30188002A0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DABE3C6-87FB-492F-B1F5-F455D9958A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2BFA2C3-370F-483F-872A-3F5E8D72A5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5CF924-20A4-4B53-AFD0-37F72FE97C88}" type="datetimeFigureOut">
              <a:rPr lang="zh-CN" altLang="en-US" smtClean="0"/>
              <a:t>2022/2/24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C2506B7-3566-453A-8D58-B13F27526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350F377-A542-4763-9F03-9E3BE4C37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1FAB4-5C2A-4A3A-A8DA-2BBE2DF053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22608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457B565-3D97-49BB-AB6C-78D9B9815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E60748F5-D17F-428F-B22C-F7A6B47CDE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CDA79B7-F940-4309-96F3-CB596B2BE2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325381B-4F62-4D2B-8A9C-ECB063A937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5CF924-20A4-4B53-AFD0-37F72FE97C88}" type="datetimeFigureOut">
              <a:rPr lang="zh-CN" altLang="en-US" smtClean="0"/>
              <a:t>2022/2/24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0D73948-E6BE-4B7A-9C73-24220ABD3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A22179F-482D-40BA-9080-D8C3A2BC2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1FAB4-5C2A-4A3A-A8DA-2BBE2DF053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31666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D9BFD2-CE4D-43D3-996C-23F5E4005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29B94CF-0586-41DC-8B6C-D328C7C8D1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FE28A71-1D6D-44F0-9C8E-3B1928109E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5CF924-20A4-4B53-AFD0-37F72FE97C88}" type="datetimeFigureOut">
              <a:rPr lang="zh-CN" altLang="en-US" smtClean="0"/>
              <a:t>2022/2/24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4DAF72A-8C34-4358-BE04-15EDF9DC2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35CF42D-1A78-4124-8427-270E7EF98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1FAB4-5C2A-4A3A-A8DA-2BBE2DF053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86363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0CC050E-3838-46E4-BEE2-11D2DBDBA2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BD409E1-E310-4841-A941-456EFBE520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CD99554-04AC-4E8B-BEC2-D8D6462DEF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5CF924-20A4-4B53-AFD0-37F72FE97C88}" type="datetimeFigureOut">
              <a:rPr lang="zh-CN" altLang="en-US" smtClean="0"/>
              <a:t>2022/2/24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02070D1-DBCD-4BB5-9E9E-D92E9D3D6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6154A1A-5B9A-4A25-B60A-2278601CC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1FAB4-5C2A-4A3A-A8DA-2BBE2DF053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244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019AE5-2FC0-45A6-9147-3D5F4BB2A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D914306-96B5-42CF-AC72-630A6850BB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11167F6-E483-4701-B70D-09C3DE7C34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737D49-9CAB-4905-BB39-98B80C90DE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5CF924-20A4-4B53-AFD0-37F72FE97C88}" type="datetimeFigureOut">
              <a:rPr lang="zh-CN" altLang="en-US" smtClean="0"/>
              <a:t>2022/2/24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89F817C-99C9-492C-AF2B-87B798DB7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72D848C-6496-4331-9A2D-C1C9538A2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1FAB4-5C2A-4A3A-A8DA-2BBE2DF053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3231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40A98A2-ACF6-4D4B-9291-0AF9DE8EB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AB1DE18-2767-4FE8-9698-8341543DA4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1847CB5-58B7-4817-8E15-5C3A9C391F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830DE89-E4DF-4DEC-B08C-3F01943130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F2807FC-0BE9-4861-BA42-D9BEA86D6C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C070560-59C8-42AB-AF0C-A4BAB53E31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5CF924-20A4-4B53-AFD0-37F72FE97C88}" type="datetimeFigureOut">
              <a:rPr lang="zh-CN" altLang="en-US" smtClean="0"/>
              <a:t>2022/2/24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A149474-67AA-4218-A9D4-F83628CFD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0703877-B652-4CA4-90A1-292E3D413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1FAB4-5C2A-4A3A-A8DA-2BBE2DF053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7584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DC55296-BC27-4D69-9767-62A38D635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B3190C1-1C03-48A9-B950-4D4CB74617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5CF924-20A4-4B53-AFD0-37F72FE97C88}" type="datetimeFigureOut">
              <a:rPr lang="zh-CN" altLang="en-US" smtClean="0"/>
              <a:t>2022/2/24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1555B3B-F62F-4C47-9A11-88D7F4469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A5FE9BB-231A-41F4-9893-C5AAD0648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1FAB4-5C2A-4A3A-A8DA-2BBE2DF053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3457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0E171A5-C87C-4652-9841-C485531091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5CF924-20A4-4B53-AFD0-37F72FE97C88}" type="datetimeFigureOut">
              <a:rPr lang="zh-CN" altLang="en-US" smtClean="0"/>
              <a:t>2022/2/24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5063C82-4C9B-4FAC-9EEC-2A17BB25C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3B7E8E2-E037-42BE-8788-944E09D1E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1FAB4-5C2A-4A3A-A8DA-2BBE2DF053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541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A5994D5-BD4B-40F0-BE22-60D52A4AA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9CA46E8-CA4A-4870-BACA-30188002A0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DABE3C6-87FB-492F-B1F5-F455D9958A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2BFA2C3-370F-483F-872A-3F5E8D72A5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5CF924-20A4-4B53-AFD0-37F72FE97C88}" type="datetimeFigureOut">
              <a:rPr lang="zh-CN" altLang="en-US" smtClean="0"/>
              <a:t>2022/2/24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C2506B7-3566-453A-8D58-B13F27526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350F377-A542-4763-9F03-9E3BE4C37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1FAB4-5C2A-4A3A-A8DA-2BBE2DF053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8954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457B565-3D97-49BB-AB6C-78D9B9815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E60748F5-D17F-428F-B22C-F7A6B47CDE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CDA79B7-F940-4309-96F3-CB596B2BE2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325381B-4F62-4D2B-8A9C-ECB063A937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5CF924-20A4-4B53-AFD0-37F72FE97C88}" type="datetimeFigureOut">
              <a:rPr lang="zh-CN" altLang="en-US" smtClean="0"/>
              <a:t>2022/2/24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0D73948-E6BE-4B7A-9C73-24220ABD3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A22179F-482D-40BA-9080-D8C3A2BC2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1FAB4-5C2A-4A3A-A8DA-2BBE2DF053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5257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737BA7A7-5949-49CA-9283-21F533F998C1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16200" y="20078700"/>
            <a:ext cx="1881378" cy="1625303"/>
          </a:xfrm>
          <a:prstGeom prst="rect">
            <a:avLst/>
          </a:prstGeom>
        </p:spPr>
      </p:pic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19062524-B82F-4BEE-AF2B-D958513D1968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0" y="-12382500"/>
            <a:ext cx="1881378" cy="1625303"/>
          </a:xfrm>
          <a:prstGeom prst="rect">
            <a:avLst/>
          </a:prstGeom>
        </p:spPr>
      </p:pic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EF44FCA5-FB90-409D-BCFB-2B83B906659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41271" y="-12334095"/>
            <a:ext cx="1881378" cy="1625303"/>
          </a:xfrm>
          <a:prstGeom prst="rect">
            <a:avLst/>
          </a:prstGeom>
        </p:spPr>
      </p:pic>
      <p:pic>
        <p:nvPicPr>
          <p:cNvPr id="11" name="Picture 10" descr="A picture containing diagram&#10;&#10;Description automatically generated">
            <a:extLst>
              <a:ext uri="{FF2B5EF4-FFF2-40B4-BE49-F238E27FC236}">
                <a16:creationId xmlns:a16="http://schemas.microsoft.com/office/drawing/2014/main" id="{313B0EF1-9571-455D-8722-CAD787581F1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400" y="20383500"/>
            <a:ext cx="1881378" cy="16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169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737BA7A7-5949-49CA-9283-21F533F998C1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16200" y="20078700"/>
            <a:ext cx="1881378" cy="1625303"/>
          </a:xfrm>
          <a:prstGeom prst="rect">
            <a:avLst/>
          </a:prstGeom>
        </p:spPr>
      </p:pic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19062524-B82F-4BEE-AF2B-D958513D1968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0" y="-12382500"/>
            <a:ext cx="1881378" cy="1625303"/>
          </a:xfrm>
          <a:prstGeom prst="rect">
            <a:avLst/>
          </a:prstGeom>
        </p:spPr>
      </p:pic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EF44FCA5-FB90-409D-BCFB-2B83B906659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41271" y="-12334095"/>
            <a:ext cx="1881378" cy="1625303"/>
          </a:xfrm>
          <a:prstGeom prst="rect">
            <a:avLst/>
          </a:prstGeom>
        </p:spPr>
      </p:pic>
      <p:pic>
        <p:nvPicPr>
          <p:cNvPr id="11" name="Picture 10" descr="A picture containing diagram&#10;&#10;Description automatically generated">
            <a:extLst>
              <a:ext uri="{FF2B5EF4-FFF2-40B4-BE49-F238E27FC236}">
                <a16:creationId xmlns:a16="http://schemas.microsoft.com/office/drawing/2014/main" id="{313B0EF1-9571-455D-8722-CAD787581F1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400" y="20383500"/>
            <a:ext cx="1881378" cy="16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204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737BA7A7-5949-49CA-9283-21F533F998C1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16200" y="20078700"/>
            <a:ext cx="1881378" cy="1625303"/>
          </a:xfrm>
          <a:prstGeom prst="rect">
            <a:avLst/>
          </a:prstGeom>
        </p:spPr>
      </p:pic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19062524-B82F-4BEE-AF2B-D958513D1968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0" y="-12382500"/>
            <a:ext cx="1881378" cy="1625303"/>
          </a:xfrm>
          <a:prstGeom prst="rect">
            <a:avLst/>
          </a:prstGeom>
        </p:spPr>
      </p:pic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EF44FCA5-FB90-409D-BCFB-2B83B906659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41271" y="-12334095"/>
            <a:ext cx="1881378" cy="1625303"/>
          </a:xfrm>
          <a:prstGeom prst="rect">
            <a:avLst/>
          </a:prstGeom>
        </p:spPr>
      </p:pic>
      <p:pic>
        <p:nvPicPr>
          <p:cNvPr id="11" name="Picture 10" descr="A picture containing diagram&#10;&#10;Description automatically generated">
            <a:extLst>
              <a:ext uri="{FF2B5EF4-FFF2-40B4-BE49-F238E27FC236}">
                <a16:creationId xmlns:a16="http://schemas.microsoft.com/office/drawing/2014/main" id="{313B0EF1-9571-455D-8722-CAD787581F1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400" y="20383500"/>
            <a:ext cx="1881378" cy="16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309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5" Type="http://schemas.microsoft.com/office/2007/relationships/hdphoto" Target="../media/hdphoto2.wdp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9.png"/><Relationship Id="rId7" Type="http://schemas.openxmlformats.org/officeDocument/2006/relationships/image" Target="../media/image3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1.png"/><Relationship Id="rId5" Type="http://schemas.microsoft.com/office/2007/relationships/hdphoto" Target="../media/hdphoto4.wdp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9.png"/><Relationship Id="rId7" Type="http://schemas.openxmlformats.org/officeDocument/2006/relationships/image" Target="../media/image3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1.png"/><Relationship Id="rId5" Type="http://schemas.microsoft.com/office/2007/relationships/hdphoto" Target="../media/hdphoto4.wdp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61528537-D4EF-4822-A61E-4136B6EC94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74EB6451-2F67-494D-8A09-335E2211AC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7837"/>
            <a:ext cx="12192000" cy="4793524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B85179B9-B02E-4EDD-8E3C-CE2BE03F1C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5775"/>
            <a:ext cx="12192000" cy="3382652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FC0501F9-9441-4831-9C9D-8CCB87A773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20440"/>
            <a:ext cx="12192000" cy="213007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B59B38F-62DD-49CF-995E-88CF169A5F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663" y="936915"/>
            <a:ext cx="7958059" cy="191702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8312F3A1-E9B4-487B-AD42-44A80B70778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75757" cy="208187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7BB3081-5238-4FD0-A670-829D922AB51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036" b="49552"/>
          <a:stretch/>
        </p:blipFill>
        <p:spPr>
          <a:xfrm>
            <a:off x="1156988" y="1859530"/>
            <a:ext cx="573924" cy="73513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90EA764-837A-4DEE-B331-68103E12CA3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06" t="20211" r="1" b="-5844"/>
          <a:stretch/>
        </p:blipFill>
        <p:spPr>
          <a:xfrm>
            <a:off x="11359611" y="767290"/>
            <a:ext cx="748156" cy="1247871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4D98A754-53C5-4BB3-B471-07263CFE099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770" y="4130214"/>
            <a:ext cx="1062842" cy="837528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07F1E5F7-C8DD-45F6-8DB6-44CD5EE9457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82965"/>
            <a:ext cx="12192000" cy="1549683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370498D7-A023-4FAA-808E-20CDBC008D7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916" y="2933229"/>
            <a:ext cx="357841" cy="146974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C6CA819C-21EA-4339-8664-5B271ADA1D2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2355" y="3325469"/>
            <a:ext cx="2005074" cy="111040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D1DF9F04-FCDC-4E72-91C1-236E1EBD45AD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470"/>
          <a:stretch/>
        </p:blipFill>
        <p:spPr>
          <a:xfrm>
            <a:off x="0" y="3259908"/>
            <a:ext cx="12192000" cy="1394511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10054900-1505-43F1-B31F-CEF260B6DA8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69" y="4130213"/>
            <a:ext cx="1228564" cy="968119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A48910A7-456D-4943-93E3-E27397EDB6B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2263" y="4019833"/>
            <a:ext cx="768842" cy="60585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2D2C784-F46F-4062-9B4B-A075D7DD9D3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2749"/>
            <a:ext cx="879749" cy="179353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157D05F7-DF73-4546-BEB5-D48F1205EB5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375" y="4097153"/>
            <a:ext cx="809625" cy="1259417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7D327912-0E70-4ED6-891B-75D7F1F6A77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4411"/>
            <a:ext cx="12192000" cy="177975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5447325-2714-4914-B2D5-4FEED7AC3FFE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502"/>
          <a:stretch/>
        </p:blipFill>
        <p:spPr>
          <a:xfrm>
            <a:off x="0" y="5096916"/>
            <a:ext cx="12192000" cy="179353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3B11198-C2B8-4D26-8CB4-55C5C4496633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0" y="5620666"/>
            <a:ext cx="12192000" cy="126978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C3FB8117-991F-43FE-84B5-92F4E18D8340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053"/>
          <a:stretch/>
        </p:blipFill>
        <p:spPr>
          <a:xfrm>
            <a:off x="0" y="6122638"/>
            <a:ext cx="12192000" cy="767814"/>
          </a:xfrm>
          <a:prstGeom prst="rect">
            <a:avLst/>
          </a:prstGeom>
        </p:spPr>
      </p:pic>
      <p:grpSp>
        <p:nvGrpSpPr>
          <p:cNvPr id="34" name="组合 26">
            <a:extLst>
              <a:ext uri="{FF2B5EF4-FFF2-40B4-BE49-F238E27FC236}">
                <a16:creationId xmlns:a16="http://schemas.microsoft.com/office/drawing/2014/main" id="{052ED33F-BF41-47CE-8F36-BF8FEFBE63D0}"/>
              </a:ext>
            </a:extLst>
          </p:cNvPr>
          <p:cNvGrpSpPr/>
          <p:nvPr/>
        </p:nvGrpSpPr>
        <p:grpSpPr>
          <a:xfrm>
            <a:off x="1333403" y="251612"/>
            <a:ext cx="4013301" cy="2339960"/>
            <a:chOff x="3739969" y="284443"/>
            <a:chExt cx="4690999" cy="2789372"/>
          </a:xfrm>
        </p:grpSpPr>
        <p:pic>
          <p:nvPicPr>
            <p:cNvPr id="35" name="图片 27">
              <a:extLst>
                <a:ext uri="{FF2B5EF4-FFF2-40B4-BE49-F238E27FC236}">
                  <a16:creationId xmlns:a16="http://schemas.microsoft.com/office/drawing/2014/main" id="{457B95B2-F44F-4C3A-837A-CFF1535504CC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9969" y="337003"/>
              <a:ext cx="4690999" cy="2418554"/>
            </a:xfrm>
            <a:prstGeom prst="rect">
              <a:avLst/>
            </a:prstGeom>
          </p:spPr>
        </p:pic>
        <p:pic>
          <p:nvPicPr>
            <p:cNvPr id="36" name="图片 28">
              <a:extLst>
                <a:ext uri="{FF2B5EF4-FFF2-40B4-BE49-F238E27FC236}">
                  <a16:creationId xmlns:a16="http://schemas.microsoft.com/office/drawing/2014/main" id="{1D9978EB-BCE4-428B-9D58-21CCEB92E54E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58796" flipH="1">
              <a:off x="4204387" y="372237"/>
              <a:ext cx="2964527" cy="1911386"/>
            </a:xfrm>
            <a:prstGeom prst="rect">
              <a:avLst/>
            </a:prstGeom>
          </p:spPr>
        </p:pic>
        <p:sp>
          <p:nvSpPr>
            <p:cNvPr id="37" name="矩形 30">
              <a:extLst>
                <a:ext uri="{FF2B5EF4-FFF2-40B4-BE49-F238E27FC236}">
                  <a16:creationId xmlns:a16="http://schemas.microsoft.com/office/drawing/2014/main" id="{B42F4905-D0CB-450B-9DAA-AF76016E4261}"/>
                </a:ext>
              </a:extLst>
            </p:cNvPr>
            <p:cNvSpPr/>
            <p:nvPr/>
          </p:nvSpPr>
          <p:spPr>
            <a:xfrm>
              <a:off x="4080068" y="284443"/>
              <a:ext cx="4010798" cy="27893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 w="19050">
                    <a:solidFill>
                      <a:srgbClr val="FABD15"/>
                    </a:solidFill>
                  </a:ln>
                  <a:solidFill>
                    <a:srgbClr val="FFFF00"/>
                  </a:solidFill>
                  <a:effectLst/>
                  <a:uLnTx/>
                  <a:uFillTx/>
                  <a:latin typeface="HP-130" pitchFamily="2" charset="0"/>
                  <a:ea typeface="+mn-ea"/>
                  <a:cs typeface="+mn-cs"/>
                </a:rPr>
                <a:t>CHỦ ĐỀ 10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dirty="0">
                  <a:ln w="19050">
                    <a:solidFill>
                      <a:srgbClr val="FABD15"/>
                    </a:solidFill>
                  </a:ln>
                  <a:solidFill>
                    <a:srgbClr val="FFFF00"/>
                  </a:solidFill>
                  <a:latin typeface="HP-130" pitchFamily="2" charset="0"/>
                </a:rPr>
                <a:t>CÁC SỐ TRONG PHẠM VI 1000</a:t>
              </a:r>
              <a:endParaRPr kumimoji="0" lang="en-US" sz="3200" b="0" i="0" u="none" strike="noStrike" kern="1200" cap="none" spc="0" normalizeH="0" baseline="0" noProof="0" dirty="0">
                <a:ln w="19050">
                  <a:solidFill>
                    <a:srgbClr val="FABD15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P-130" pitchFamily="2" charset="0"/>
                <a:ea typeface="+mn-ea"/>
                <a:cs typeface="+mn-cs"/>
              </a:endParaRPr>
            </a:p>
          </p:txBody>
        </p:sp>
      </p:grpSp>
      <p:pic>
        <p:nvPicPr>
          <p:cNvPr id="39" name="图片 11">
            <a:extLst>
              <a:ext uri="{FF2B5EF4-FFF2-40B4-BE49-F238E27FC236}">
                <a16:creationId xmlns:a16="http://schemas.microsoft.com/office/drawing/2014/main" id="{68777F92-C4C0-4B98-BAFD-7C84C703F731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9295" y="304239"/>
            <a:ext cx="2155720" cy="628650"/>
          </a:xfrm>
          <a:prstGeom prst="rect">
            <a:avLst/>
          </a:prstGeom>
        </p:spPr>
      </p:pic>
      <p:pic>
        <p:nvPicPr>
          <p:cNvPr id="40" name="图片 12">
            <a:extLst>
              <a:ext uri="{FF2B5EF4-FFF2-40B4-BE49-F238E27FC236}">
                <a16:creationId xmlns:a16="http://schemas.microsoft.com/office/drawing/2014/main" id="{375CD852-9C62-4899-85BD-B3033B212646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076" y="1464742"/>
            <a:ext cx="1480533" cy="62865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45AF984A-1408-4A6F-9E37-047181338439}"/>
              </a:ext>
            </a:extLst>
          </p:cNvPr>
          <p:cNvSpPr txBox="1"/>
          <p:nvPr/>
        </p:nvSpPr>
        <p:spPr>
          <a:xfrm>
            <a:off x="1060070" y="2269561"/>
            <a:ext cx="1052122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3800" b="1">
                <a:ln w="28575">
                  <a:solidFill>
                    <a:schemeClr val="bg1"/>
                  </a:solidFill>
                </a:ln>
                <a:gradFill>
                  <a:gsLst>
                    <a:gs pos="3000">
                      <a:srgbClr val="B8ECF7"/>
                    </a:gs>
                    <a:gs pos="33000">
                      <a:srgbClr val="5DC1E3"/>
                    </a:gs>
                    <a:gs pos="71000">
                      <a:srgbClr val="2571A4"/>
                    </a:gs>
                    <a:gs pos="51000">
                      <a:schemeClr val="tx2">
                        <a:lumMod val="60000"/>
                        <a:lumOff val="40000"/>
                      </a:schemeClr>
                    </a:gs>
                  </a:gsLst>
                  <a:lin ang="5400000" scaled="1"/>
                </a:gradFill>
                <a:effectLst>
                  <a:outerShdw blurRad="12700" dist="101600" dir="240000" algn="t" rotWithShape="0">
                    <a:schemeClr val="bg1"/>
                  </a:outerShdw>
                </a:effectLst>
                <a:latin typeface="UTM Showcard" panose="02040603050506020204" pitchFamily="18" charset="0"/>
                <a:ea typeface="方正卡通简体" pitchFamily="65" charset="-122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8575">
                  <a:solidFill>
                    <a:prstClr val="white"/>
                  </a:solidFill>
                </a:ln>
                <a:gradFill>
                  <a:gsLst>
                    <a:gs pos="57000">
                      <a:srgbClr val="FC9B42"/>
                    </a:gs>
                    <a:gs pos="16000">
                      <a:srgbClr val="F67403"/>
                    </a:gs>
                    <a:gs pos="77000">
                      <a:srgbClr val="F67403"/>
                    </a:gs>
                  </a:gsLst>
                  <a:lin ang="5400000" scaled="1"/>
                </a:gradFill>
                <a:effectLst>
                  <a:outerShdw blurRad="12700" dist="101600" dir="240000" algn="t" rotWithShape="0">
                    <a:prstClr val="white"/>
                  </a:outerShdw>
                </a:effectLst>
                <a:uLnTx/>
                <a:uFillTx/>
              </a:rPr>
              <a:t>BÀI</a:t>
            </a:r>
            <a:r>
              <a:rPr kumimoji="0" lang="en-US" sz="8800" b="1" i="0" u="none" strike="noStrike" kern="1200" cap="none" spc="0" normalizeH="0" noProof="0" dirty="0">
                <a:ln w="28575">
                  <a:solidFill>
                    <a:prstClr val="white"/>
                  </a:solidFill>
                </a:ln>
                <a:gradFill>
                  <a:gsLst>
                    <a:gs pos="57000">
                      <a:srgbClr val="FC9B42"/>
                    </a:gs>
                    <a:gs pos="16000">
                      <a:srgbClr val="F67403"/>
                    </a:gs>
                    <a:gs pos="77000">
                      <a:srgbClr val="F67403"/>
                    </a:gs>
                  </a:gsLst>
                  <a:lin ang="5400000" scaled="1"/>
                </a:gradFill>
                <a:effectLst>
                  <a:outerShdw blurRad="12700" dist="101600" dir="240000" algn="t" rotWithShape="0">
                    <a:prstClr val="white"/>
                  </a:outerShdw>
                </a:effectLst>
                <a:uLnTx/>
                <a:uFillTx/>
              </a:rPr>
              <a:t> 48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800" noProof="0" dirty="0">
                <a:ln w="28575">
                  <a:solidFill>
                    <a:prstClr val="white"/>
                  </a:solidFill>
                </a:ln>
                <a:gradFill>
                  <a:gsLst>
                    <a:gs pos="57000">
                      <a:srgbClr val="FC9B42"/>
                    </a:gs>
                    <a:gs pos="16000">
                      <a:srgbClr val="F67403"/>
                    </a:gs>
                    <a:gs pos="77000">
                      <a:srgbClr val="F67403"/>
                    </a:gs>
                  </a:gsLst>
                  <a:lin ang="5400000" scaled="1"/>
                </a:gradFill>
                <a:effectLst>
                  <a:outerShdw blurRad="12700" dist="101600" dir="240000" algn="t" rotWithShape="0">
                    <a:prstClr val="white"/>
                  </a:outerShdw>
                </a:effectLst>
              </a:rPr>
              <a:t>ĐƠN VỊ, CHỤC, TRĂM NGHÌN</a:t>
            </a:r>
            <a:endParaRPr kumimoji="0" lang="en-US" sz="8800" b="1" i="0" u="none" strike="noStrike" kern="1200" cap="none" spc="0" normalizeH="0" baseline="0" noProof="0" dirty="0">
              <a:ln w="28575">
                <a:solidFill>
                  <a:prstClr val="white"/>
                </a:solidFill>
              </a:ln>
              <a:gradFill>
                <a:gsLst>
                  <a:gs pos="57000">
                    <a:srgbClr val="FC9B42"/>
                  </a:gs>
                  <a:gs pos="16000">
                    <a:srgbClr val="F67403"/>
                  </a:gs>
                  <a:gs pos="77000">
                    <a:srgbClr val="F67403"/>
                  </a:gs>
                </a:gsLst>
                <a:lin ang="5400000" scaled="1"/>
              </a:gradFill>
              <a:effectLst>
                <a:outerShdw blurRad="12700" dist="101600" dir="240000" algn="t" rotWithShape="0">
                  <a:prstClr val="white"/>
                </a:outerShdw>
              </a:effectLst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7016082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3" presetClass="path" presetSubtype="0" repeatCount="indefinite" autoRev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8.33333E-7 2.22222E-6 L 0.09753 2.22222E-6 " pathEditMode="relative" rAng="0" ptsTypes="AA">
                                      <p:cBhvr>
                                        <p:cTn id="28" dur="5000" spd="-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0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7.40741E-7 L 0.08984 0.0037 " pathEditMode="relative" rAng="0" ptsTypes="AA">
                                      <p:cBhvr>
                                        <p:cTn id="33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92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图片 77">
            <a:extLst>
              <a:ext uri="{FF2B5EF4-FFF2-40B4-BE49-F238E27FC236}">
                <a16:creationId xmlns:a16="http://schemas.microsoft.com/office/drawing/2014/main" id="{BB57DF4C-0186-4B23-987F-435620B692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0" y="5692404"/>
            <a:ext cx="12192000" cy="1269785"/>
          </a:xfrm>
          <a:prstGeom prst="rect">
            <a:avLst/>
          </a:prstGeom>
        </p:spPr>
      </p:pic>
      <p:pic>
        <p:nvPicPr>
          <p:cNvPr id="79" name="图片 78">
            <a:extLst>
              <a:ext uri="{FF2B5EF4-FFF2-40B4-BE49-F238E27FC236}">
                <a16:creationId xmlns:a16="http://schemas.microsoft.com/office/drawing/2014/main" id="{625879B0-96A2-49B9-98AE-59C638A3D76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053"/>
          <a:stretch/>
        </p:blipFill>
        <p:spPr>
          <a:xfrm>
            <a:off x="0" y="6190613"/>
            <a:ext cx="12192000" cy="767814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7806DC41-1FF3-4DCA-9715-A0D3D34922AB}"/>
              </a:ext>
            </a:extLst>
          </p:cNvPr>
          <p:cNvGrpSpPr/>
          <p:nvPr/>
        </p:nvGrpSpPr>
        <p:grpSpPr>
          <a:xfrm>
            <a:off x="270362" y="233996"/>
            <a:ext cx="1341941" cy="646331"/>
            <a:chOff x="1401259" y="368122"/>
            <a:chExt cx="1341941" cy="646331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121DF44B-B262-4137-BAC4-BE7634593BF9}"/>
                </a:ext>
              </a:extLst>
            </p:cNvPr>
            <p:cNvSpPr/>
            <p:nvPr/>
          </p:nvSpPr>
          <p:spPr>
            <a:xfrm>
              <a:off x="1401259" y="382309"/>
              <a:ext cx="790398" cy="632144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6E0A8A7-680B-482E-BA93-E8FB46437E6F}"/>
                </a:ext>
              </a:extLst>
            </p:cNvPr>
            <p:cNvSpPr txBox="1"/>
            <p:nvPr/>
          </p:nvSpPr>
          <p:spPr>
            <a:xfrm>
              <a:off x="1401259" y="368122"/>
              <a:ext cx="13419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solidFill>
                    <a:prstClr val="black"/>
                  </a:solidFill>
                  <a:latin typeface="Arial"/>
                </a:rPr>
                <a:t>Số</a:t>
              </a:r>
              <a:r>
                <a:rPr lang="en-US" sz="3600" dirty="0">
                  <a:solidFill>
                    <a:prstClr val="black"/>
                  </a:solidFill>
                  <a:latin typeface="Arial"/>
                </a:rPr>
                <a:t>  ?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BF4C7726-0AF4-4F02-9057-D50D95285AD1}"/>
              </a:ext>
            </a:extLst>
          </p:cNvPr>
          <p:cNvGrpSpPr/>
          <p:nvPr/>
        </p:nvGrpSpPr>
        <p:grpSpPr>
          <a:xfrm>
            <a:off x="2185890" y="1063611"/>
            <a:ext cx="1499407" cy="2468034"/>
            <a:chOff x="994026" y="1523999"/>
            <a:chExt cx="1499407" cy="2468034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C9A4F23-89B7-4C0A-B031-2A728BD01A8C}"/>
                </a:ext>
              </a:extLst>
            </p:cNvPr>
            <p:cNvGrpSpPr/>
            <p:nvPr/>
          </p:nvGrpSpPr>
          <p:grpSpPr>
            <a:xfrm>
              <a:off x="994026" y="1523999"/>
              <a:ext cx="1371600" cy="2085475"/>
              <a:chOff x="994026" y="1523999"/>
              <a:chExt cx="1371600" cy="2085475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2829A097-9812-405B-B7E1-C5703D796F85}"/>
                  </a:ext>
                </a:extLst>
              </p:cNvPr>
              <p:cNvGrpSpPr/>
              <p:nvPr/>
            </p:nvGrpSpPr>
            <p:grpSpPr>
              <a:xfrm>
                <a:off x="1591462" y="2066032"/>
                <a:ext cx="162220" cy="1131817"/>
                <a:chOff x="7966428" y="1810097"/>
                <a:chExt cx="162220" cy="1131817"/>
              </a:xfrm>
            </p:grpSpPr>
            <p:grpSp>
              <p:nvGrpSpPr>
                <p:cNvPr id="13" name="Group 12">
                  <a:extLst>
                    <a:ext uri="{FF2B5EF4-FFF2-40B4-BE49-F238E27FC236}">
                      <a16:creationId xmlns:a16="http://schemas.microsoft.com/office/drawing/2014/main" id="{56E4AAA8-55E6-459A-B3E4-448FF03EE738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52829"/>
                  <a:chOff x="4886412" y="2289085"/>
                  <a:chExt cx="162220" cy="652829"/>
                </a:xfrm>
              </p:grpSpPr>
              <p:grpSp>
                <p:nvGrpSpPr>
                  <p:cNvPr id="19" name="Group 18">
                    <a:extLst>
                      <a:ext uri="{FF2B5EF4-FFF2-40B4-BE49-F238E27FC236}">
                        <a16:creationId xmlns:a16="http://schemas.microsoft.com/office/drawing/2014/main" id="{3E11B047-CAD2-43C8-AD3A-F00A446882FE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6320"/>
                    <a:ext cx="162220" cy="325594"/>
                    <a:chOff x="4824133" y="1686899"/>
                    <a:chExt cx="90155" cy="180950"/>
                  </a:xfrm>
                </p:grpSpPr>
                <p:sp>
                  <p:nvSpPr>
                    <p:cNvPr id="23" name="Rectangle 22">
                      <a:extLst>
                        <a:ext uri="{FF2B5EF4-FFF2-40B4-BE49-F238E27FC236}">
                          <a16:creationId xmlns:a16="http://schemas.microsoft.com/office/drawing/2014/main" id="{ABE7AE92-627B-45D0-AE3A-07DB77BE992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solidFill>
                      <a:srgbClr val="4BACC6">
                        <a:lumMod val="20000"/>
                        <a:lumOff val="80000"/>
                      </a:srgbClr>
                    </a:solidFill>
                    <a:ln w="12700" cap="flat" cmpd="sng" algn="ctr">
                      <a:solidFill>
                        <a:srgbClr val="4BACC6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4" name="Rectangle 23">
                      <a:extLst>
                        <a:ext uri="{FF2B5EF4-FFF2-40B4-BE49-F238E27FC236}">
                          <a16:creationId xmlns:a16="http://schemas.microsoft.com/office/drawing/2014/main" id="{DD3AA699-C69D-4766-B59C-2AF6C1C2E4A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solidFill>
                      <a:srgbClr val="4BACC6">
                        <a:lumMod val="20000"/>
                        <a:lumOff val="80000"/>
                      </a:srgbClr>
                    </a:solidFill>
                    <a:ln w="12700" cap="flat" cmpd="sng" algn="ctr">
                      <a:solidFill>
                        <a:srgbClr val="4BACC6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20" name="Group 19">
                    <a:extLst>
                      <a:ext uri="{FF2B5EF4-FFF2-40B4-BE49-F238E27FC236}">
                        <a16:creationId xmlns:a16="http://schemas.microsoft.com/office/drawing/2014/main" id="{D8801953-0A96-4CA7-A0F7-E5DC71DA362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</p:grpSpPr>
                <p:sp>
                  <p:nvSpPr>
                    <p:cNvPr id="21" name="Rectangle 20">
                      <a:extLst>
                        <a:ext uri="{FF2B5EF4-FFF2-40B4-BE49-F238E27FC236}">
                          <a16:creationId xmlns:a16="http://schemas.microsoft.com/office/drawing/2014/main" id="{56A183C8-D3E8-4B6D-B542-716E37A4D7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solidFill>
                      <a:srgbClr val="4BACC6">
                        <a:lumMod val="20000"/>
                        <a:lumOff val="80000"/>
                      </a:srgbClr>
                    </a:solidFill>
                    <a:ln w="12700" cap="flat" cmpd="sng" algn="ctr">
                      <a:solidFill>
                        <a:srgbClr val="4BACC6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2" name="Rectangle 21">
                      <a:extLst>
                        <a:ext uri="{FF2B5EF4-FFF2-40B4-BE49-F238E27FC236}">
                          <a16:creationId xmlns:a16="http://schemas.microsoft.com/office/drawing/2014/main" id="{2AB02E08-5314-484A-9329-B1C5CCCB36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solidFill>
                      <a:srgbClr val="4BACC6">
                        <a:lumMod val="20000"/>
                        <a:lumOff val="80000"/>
                      </a:srgbClr>
                    </a:solidFill>
                    <a:ln w="12700" cap="flat" cmpd="sng" algn="ctr">
                      <a:solidFill>
                        <a:srgbClr val="4BACC6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387C8C77-69D3-4218-9EA2-4A6718CF464B}"/>
                    </a:ext>
                  </a:extLst>
                </p:cNvPr>
                <p:cNvGrpSpPr/>
                <p:nvPr/>
              </p:nvGrpSpPr>
              <p:grpSpPr>
                <a:xfrm>
                  <a:off x="7966428" y="1810097"/>
                  <a:ext cx="162220" cy="478167"/>
                  <a:chOff x="4886412" y="2463747"/>
                  <a:chExt cx="162220" cy="478167"/>
                </a:xfrm>
              </p:grpSpPr>
              <p:grpSp>
                <p:nvGrpSpPr>
                  <p:cNvPr id="15" name="Group 14">
                    <a:extLst>
                      <a:ext uri="{FF2B5EF4-FFF2-40B4-BE49-F238E27FC236}">
                        <a16:creationId xmlns:a16="http://schemas.microsoft.com/office/drawing/2014/main" id="{A8035064-7CD0-425A-83FD-C5D67A9DA93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6320"/>
                    <a:ext cx="162220" cy="325594"/>
                    <a:chOff x="4824133" y="1686899"/>
                    <a:chExt cx="90155" cy="180950"/>
                  </a:xfrm>
                </p:grpSpPr>
                <p:sp>
                  <p:nvSpPr>
                    <p:cNvPr id="17" name="Rectangle 16">
                      <a:extLst>
                        <a:ext uri="{FF2B5EF4-FFF2-40B4-BE49-F238E27FC236}">
                          <a16:creationId xmlns:a16="http://schemas.microsoft.com/office/drawing/2014/main" id="{02F0C965-8B2B-49FA-8847-9D552414A5B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solidFill>
                      <a:srgbClr val="4BACC6">
                        <a:lumMod val="20000"/>
                        <a:lumOff val="80000"/>
                      </a:srgbClr>
                    </a:solidFill>
                    <a:ln w="12700" cap="flat" cmpd="sng" algn="ctr">
                      <a:solidFill>
                        <a:srgbClr val="4BACC6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8" name="Rectangle 17">
                      <a:extLst>
                        <a:ext uri="{FF2B5EF4-FFF2-40B4-BE49-F238E27FC236}">
                          <a16:creationId xmlns:a16="http://schemas.microsoft.com/office/drawing/2014/main" id="{1E8F0B65-F35B-4B7D-8AFA-DF4EEE25E8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solidFill>
                      <a:srgbClr val="4BACC6">
                        <a:lumMod val="20000"/>
                        <a:lumOff val="80000"/>
                      </a:srgbClr>
                    </a:solidFill>
                    <a:ln w="12700" cap="flat" cmpd="sng" algn="ctr">
                      <a:solidFill>
                        <a:srgbClr val="4BACC6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16" name="Rectangle 15">
                    <a:extLst>
                      <a:ext uri="{FF2B5EF4-FFF2-40B4-BE49-F238E27FC236}">
                        <a16:creationId xmlns:a16="http://schemas.microsoft.com/office/drawing/2014/main" id="{91E8364B-BCED-4FAB-9E84-B02348011D2E}"/>
                      </a:ext>
                    </a:extLst>
                  </p:cNvPr>
                  <p:cNvSpPr/>
                  <p:nvPr/>
                </p:nvSpPr>
                <p:spPr>
                  <a:xfrm>
                    <a:off x="4886412" y="2463747"/>
                    <a:ext cx="162220" cy="162221"/>
                  </a:xfrm>
                  <a:prstGeom prst="rect">
                    <a:avLst/>
                  </a:prstGeom>
                  <a:solidFill>
                    <a:srgbClr val="4BACC6">
                      <a:lumMod val="20000"/>
                      <a:lumOff val="80000"/>
                    </a:srgbClr>
                  </a:solidFill>
                  <a:ln w="12700" cap="flat" cmpd="sng" algn="ctr">
                    <a:solidFill>
                      <a:srgbClr val="4BACC6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12" name="Rounded Rectangle 14">
                <a:extLst>
                  <a:ext uri="{FF2B5EF4-FFF2-40B4-BE49-F238E27FC236}">
                    <a16:creationId xmlns:a16="http://schemas.microsoft.com/office/drawing/2014/main" id="{156FC504-C8D1-412E-9246-1D8246CF31DD}"/>
                  </a:ext>
                </a:extLst>
              </p:cNvPr>
              <p:cNvSpPr/>
              <p:nvPr/>
            </p:nvSpPr>
            <p:spPr>
              <a:xfrm>
                <a:off x="994026" y="1523999"/>
                <a:ext cx="1371600" cy="2085475"/>
              </a:xfrm>
              <a:prstGeom prst="roundRect">
                <a:avLst/>
              </a:prstGeom>
              <a:noFill/>
              <a:ln w="28575" cap="flat" cmpd="sng" algn="ctr">
                <a:solidFill>
                  <a:srgbClr val="FFC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Rounded Rectangle 38">
              <a:extLst>
                <a:ext uri="{FF2B5EF4-FFF2-40B4-BE49-F238E27FC236}">
                  <a16:creationId xmlns:a16="http://schemas.microsoft.com/office/drawing/2014/main" id="{6AAD80CC-4C01-44F2-9152-779608E42E78}"/>
                </a:ext>
              </a:extLst>
            </p:cNvPr>
            <p:cNvSpPr/>
            <p:nvPr/>
          </p:nvSpPr>
          <p:spPr>
            <a:xfrm>
              <a:off x="1957211" y="3455811"/>
              <a:ext cx="536222" cy="536222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48B3F3AC-C702-4FFF-8B0D-BAA82B3A0072}"/>
              </a:ext>
            </a:extLst>
          </p:cNvPr>
          <p:cNvSpPr/>
          <p:nvPr/>
        </p:nvSpPr>
        <p:spPr>
          <a:xfrm>
            <a:off x="3247243" y="3021075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VN" sz="2800" dirty="0">
                <a:solidFill>
                  <a:srgbClr val="000000"/>
                </a:solidFill>
                <a:latin typeface="Arial"/>
              </a:rPr>
              <a:t>7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5AEDDE6-39D7-4A4D-844B-76E4FB4CFA11}"/>
              </a:ext>
            </a:extLst>
          </p:cNvPr>
          <p:cNvGrpSpPr/>
          <p:nvPr/>
        </p:nvGrpSpPr>
        <p:grpSpPr>
          <a:xfrm>
            <a:off x="4300825" y="1063611"/>
            <a:ext cx="2414228" cy="2494845"/>
            <a:chOff x="3108961" y="1523999"/>
            <a:chExt cx="2414228" cy="2494845"/>
          </a:xfrm>
        </p:grpSpPr>
        <p:sp>
          <p:nvSpPr>
            <p:cNvPr id="27" name="Rounded Rectangle 46">
              <a:extLst>
                <a:ext uri="{FF2B5EF4-FFF2-40B4-BE49-F238E27FC236}">
                  <a16:creationId xmlns:a16="http://schemas.microsoft.com/office/drawing/2014/main" id="{FA886960-73AA-480E-9118-93EF22AF7599}"/>
                </a:ext>
              </a:extLst>
            </p:cNvPr>
            <p:cNvSpPr/>
            <p:nvPr/>
          </p:nvSpPr>
          <p:spPr>
            <a:xfrm>
              <a:off x="3108961" y="1523999"/>
              <a:ext cx="2112676" cy="2085475"/>
            </a:xfrm>
            <a:prstGeom prst="roundRect">
              <a:avLst/>
            </a:prstGeom>
            <a:noFill/>
            <a:ln w="28575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" name="Rounded Rectangle 44">
              <a:extLst>
                <a:ext uri="{FF2B5EF4-FFF2-40B4-BE49-F238E27FC236}">
                  <a16:creationId xmlns:a16="http://schemas.microsoft.com/office/drawing/2014/main" id="{24DF5A5D-5CC1-4B6F-B6AE-F1C2FCE82AD1}"/>
                </a:ext>
              </a:extLst>
            </p:cNvPr>
            <p:cNvSpPr/>
            <p:nvPr/>
          </p:nvSpPr>
          <p:spPr>
            <a:xfrm>
              <a:off x="4738107" y="3429000"/>
              <a:ext cx="785082" cy="589844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B4AFBC43-1D96-4B15-8075-79B0597509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6149" y="1718699"/>
              <a:ext cx="1638300" cy="1651000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9F76A95-4646-4E53-9B65-71CBA9164A61}"/>
              </a:ext>
            </a:extLst>
          </p:cNvPr>
          <p:cNvGrpSpPr/>
          <p:nvPr/>
        </p:nvGrpSpPr>
        <p:grpSpPr>
          <a:xfrm>
            <a:off x="7287864" y="1063611"/>
            <a:ext cx="2866635" cy="2493993"/>
            <a:chOff x="6096000" y="1523999"/>
            <a:chExt cx="2866635" cy="2493993"/>
          </a:xfrm>
          <a:solidFill>
            <a:srgbClr val="DBEEF4"/>
          </a:solidFill>
        </p:grpSpPr>
        <p:sp>
          <p:nvSpPr>
            <p:cNvPr id="31" name="Rounded Rectangle 62">
              <a:extLst>
                <a:ext uri="{FF2B5EF4-FFF2-40B4-BE49-F238E27FC236}">
                  <a16:creationId xmlns:a16="http://schemas.microsoft.com/office/drawing/2014/main" id="{03735983-DF85-45D7-89B0-3B2EEBE410A3}"/>
                </a:ext>
              </a:extLst>
            </p:cNvPr>
            <p:cNvSpPr/>
            <p:nvPr/>
          </p:nvSpPr>
          <p:spPr>
            <a:xfrm>
              <a:off x="6096000" y="1523999"/>
              <a:ext cx="2575560" cy="2085476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Rounded Rectangle 63">
              <a:extLst>
                <a:ext uri="{FF2B5EF4-FFF2-40B4-BE49-F238E27FC236}">
                  <a16:creationId xmlns:a16="http://schemas.microsoft.com/office/drawing/2014/main" id="{37D15231-2643-4A52-B65B-A58CC93699D7}"/>
                </a:ext>
              </a:extLst>
            </p:cNvPr>
            <p:cNvSpPr/>
            <p:nvPr/>
          </p:nvSpPr>
          <p:spPr>
            <a:xfrm>
              <a:off x="8177553" y="3428148"/>
              <a:ext cx="785082" cy="589844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9A86A644-C17C-44BC-9678-A52B027F3FAE}"/>
                </a:ext>
              </a:extLst>
            </p:cNvPr>
            <p:cNvGrpSpPr/>
            <p:nvPr/>
          </p:nvGrpSpPr>
          <p:grpSpPr>
            <a:xfrm>
              <a:off x="6375420" y="1725680"/>
              <a:ext cx="162220" cy="1598925"/>
              <a:chOff x="7966428" y="1327988"/>
              <a:chExt cx="162220" cy="1598925"/>
            </a:xfrm>
            <a:grpFill/>
          </p:grpSpPr>
          <p:grpSp>
            <p:nvGrpSpPr>
              <p:cNvPr id="144" name="Group 143">
                <a:extLst>
                  <a:ext uri="{FF2B5EF4-FFF2-40B4-BE49-F238E27FC236}">
                    <a16:creationId xmlns:a16="http://schemas.microsoft.com/office/drawing/2014/main" id="{85CE02DC-52BB-440F-98F6-C0CC273AB3EF}"/>
                  </a:ext>
                </a:extLst>
              </p:cNvPr>
              <p:cNvGrpSpPr/>
              <p:nvPr/>
            </p:nvGrpSpPr>
            <p:grpSpPr>
              <a:xfrm>
                <a:off x="7966428" y="2289088"/>
                <a:ext cx="162220" cy="637825"/>
                <a:chOff x="4886412" y="2289088"/>
                <a:chExt cx="162220" cy="637825"/>
              </a:xfrm>
              <a:grpFill/>
            </p:grpSpPr>
            <p:grpSp>
              <p:nvGrpSpPr>
                <p:cNvPr id="155" name="Group 154">
                  <a:extLst>
                    <a:ext uri="{FF2B5EF4-FFF2-40B4-BE49-F238E27FC236}">
                      <a16:creationId xmlns:a16="http://schemas.microsoft.com/office/drawing/2014/main" id="{29200DDE-7661-469F-87B1-C1A3D17D8D31}"/>
                    </a:ext>
                  </a:extLst>
                </p:cNvPr>
                <p:cNvGrpSpPr/>
                <p:nvPr/>
              </p:nvGrpSpPr>
              <p:grpSpPr>
                <a:xfrm>
                  <a:off x="4886412" y="2604563"/>
                  <a:ext cx="162220" cy="322350"/>
                  <a:chOff x="4824133" y="1680364"/>
                  <a:chExt cx="90155" cy="179147"/>
                </a:xfrm>
                <a:grpFill/>
              </p:grpSpPr>
              <p:sp>
                <p:nvSpPr>
                  <p:cNvPr id="159" name="Rectangle 158">
                    <a:extLst>
                      <a:ext uri="{FF2B5EF4-FFF2-40B4-BE49-F238E27FC236}">
                        <a16:creationId xmlns:a16="http://schemas.microsoft.com/office/drawing/2014/main" id="{E97D54B9-E76A-4010-81B2-B5BA3457DB3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0364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4BACC6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60" name="Rectangle 159">
                    <a:extLst>
                      <a:ext uri="{FF2B5EF4-FFF2-40B4-BE49-F238E27FC236}">
                        <a16:creationId xmlns:a16="http://schemas.microsoft.com/office/drawing/2014/main" id="{3F5DEBD0-E34A-45FA-AEC2-1B52917344C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69356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4BACC6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56" name="Group 155">
                  <a:extLst>
                    <a:ext uri="{FF2B5EF4-FFF2-40B4-BE49-F238E27FC236}">
                      <a16:creationId xmlns:a16="http://schemas.microsoft.com/office/drawing/2014/main" id="{DC37D993-E4FA-44E1-BBB4-B6AA582F3131}"/>
                    </a:ext>
                  </a:extLst>
                </p:cNvPr>
                <p:cNvGrpSpPr/>
                <p:nvPr/>
              </p:nvGrpSpPr>
              <p:grpSpPr>
                <a:xfrm>
                  <a:off x="4886412" y="2289088"/>
                  <a:ext cx="162220" cy="317974"/>
                  <a:chOff x="4824133" y="1686899"/>
                  <a:chExt cx="90155" cy="176715"/>
                </a:xfrm>
                <a:grpFill/>
              </p:grpSpPr>
              <p:sp>
                <p:nvSpPr>
                  <p:cNvPr id="157" name="Rectangle 156">
                    <a:extLst>
                      <a:ext uri="{FF2B5EF4-FFF2-40B4-BE49-F238E27FC236}">
                        <a16:creationId xmlns:a16="http://schemas.microsoft.com/office/drawing/2014/main" id="{F8E642E0-0ED0-460E-8459-BBF952B248B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4BACC6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58" name="Rectangle 157">
                    <a:extLst>
                      <a:ext uri="{FF2B5EF4-FFF2-40B4-BE49-F238E27FC236}">
                        <a16:creationId xmlns:a16="http://schemas.microsoft.com/office/drawing/2014/main" id="{6863AB27-CFC7-40A9-A530-38D59F6984B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459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4BACC6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145" name="Group 144">
                <a:extLst>
                  <a:ext uri="{FF2B5EF4-FFF2-40B4-BE49-F238E27FC236}">
                    <a16:creationId xmlns:a16="http://schemas.microsoft.com/office/drawing/2014/main" id="{BCCF51AC-A9AA-4EE7-B067-85B850B45047}"/>
                  </a:ext>
                </a:extLst>
              </p:cNvPr>
              <p:cNvGrpSpPr/>
              <p:nvPr/>
            </p:nvGrpSpPr>
            <p:grpSpPr>
              <a:xfrm>
                <a:off x="7966428" y="1647023"/>
                <a:ext cx="162220" cy="645381"/>
                <a:chOff x="4886412" y="2300673"/>
                <a:chExt cx="162220" cy="645381"/>
              </a:xfrm>
              <a:grpFill/>
            </p:grpSpPr>
            <p:grpSp>
              <p:nvGrpSpPr>
                <p:cNvPr id="149" name="Group 148">
                  <a:extLst>
                    <a:ext uri="{FF2B5EF4-FFF2-40B4-BE49-F238E27FC236}">
                      <a16:creationId xmlns:a16="http://schemas.microsoft.com/office/drawing/2014/main" id="{067450BF-4C92-46B7-8C76-48E68B93DC01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153" name="Rectangle 152">
                    <a:extLst>
                      <a:ext uri="{FF2B5EF4-FFF2-40B4-BE49-F238E27FC236}">
                        <a16:creationId xmlns:a16="http://schemas.microsoft.com/office/drawing/2014/main" id="{E362A690-EAC7-42E7-AFFD-DD5D779AFA1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4BACC6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54" name="Rectangle 153">
                    <a:extLst>
                      <a:ext uri="{FF2B5EF4-FFF2-40B4-BE49-F238E27FC236}">
                        <a16:creationId xmlns:a16="http://schemas.microsoft.com/office/drawing/2014/main" id="{1211E311-7D40-4D31-BDF6-D59B13C1087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4BACC6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50" name="Group 149">
                  <a:extLst>
                    <a:ext uri="{FF2B5EF4-FFF2-40B4-BE49-F238E27FC236}">
                      <a16:creationId xmlns:a16="http://schemas.microsoft.com/office/drawing/2014/main" id="{4078EFA0-7587-486C-A03B-62E8FB7052C6}"/>
                    </a:ext>
                  </a:extLst>
                </p:cNvPr>
                <p:cNvGrpSpPr/>
                <p:nvPr/>
              </p:nvGrpSpPr>
              <p:grpSpPr>
                <a:xfrm>
                  <a:off x="4886412" y="2300673"/>
                  <a:ext cx="162220" cy="325591"/>
                  <a:chOff x="4824133" y="1693338"/>
                  <a:chExt cx="90155" cy="180948"/>
                </a:xfrm>
                <a:grpFill/>
              </p:grpSpPr>
              <p:sp>
                <p:nvSpPr>
                  <p:cNvPr id="151" name="Rectangle 150">
                    <a:extLst>
                      <a:ext uri="{FF2B5EF4-FFF2-40B4-BE49-F238E27FC236}">
                        <a16:creationId xmlns:a16="http://schemas.microsoft.com/office/drawing/2014/main" id="{D13E4E49-FC65-4116-99B3-6F48CDB3596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8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4BACC6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52" name="Rectangle 151">
                    <a:extLst>
                      <a:ext uri="{FF2B5EF4-FFF2-40B4-BE49-F238E27FC236}">
                        <a16:creationId xmlns:a16="http://schemas.microsoft.com/office/drawing/2014/main" id="{6E8B2FB9-A934-4D87-A368-539579F1D0F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31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4BACC6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146" name="Group 145">
                <a:extLst>
                  <a:ext uri="{FF2B5EF4-FFF2-40B4-BE49-F238E27FC236}">
                    <a16:creationId xmlns:a16="http://schemas.microsoft.com/office/drawing/2014/main" id="{76E89C27-466A-4CD1-8B8D-75444C748AC3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147" name="Rectangle 146">
                  <a:extLst>
                    <a:ext uri="{FF2B5EF4-FFF2-40B4-BE49-F238E27FC236}">
                      <a16:creationId xmlns:a16="http://schemas.microsoft.com/office/drawing/2014/main" id="{9A59C3A4-62F1-4047-BCD6-2BAFC7D6B55D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rgbClr val="4BACC6">
                      <a:lumMod val="75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48" name="Rectangle 147">
                  <a:extLst>
                    <a:ext uri="{FF2B5EF4-FFF2-40B4-BE49-F238E27FC236}">
                      <a16:creationId xmlns:a16="http://schemas.microsoft.com/office/drawing/2014/main" id="{A790AA2E-96DA-4B4D-9D00-6454E7BF7263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rgbClr val="4BACC6">
                      <a:lumMod val="75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70A3BBD3-26EB-464A-B8CA-4757B370A789}"/>
                </a:ext>
              </a:extLst>
            </p:cNvPr>
            <p:cNvGrpSpPr/>
            <p:nvPr/>
          </p:nvGrpSpPr>
          <p:grpSpPr>
            <a:xfrm>
              <a:off x="6682594" y="1725806"/>
              <a:ext cx="162220" cy="1598927"/>
              <a:chOff x="7966428" y="1327988"/>
              <a:chExt cx="162220" cy="1598927"/>
            </a:xfrm>
            <a:grpFill/>
          </p:grpSpPr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id="{2FC87D97-97FB-43DE-AE9F-9F9615110C2C}"/>
                  </a:ext>
                </a:extLst>
              </p:cNvPr>
              <p:cNvGrpSpPr/>
              <p:nvPr/>
            </p:nvGrpSpPr>
            <p:grpSpPr>
              <a:xfrm>
                <a:off x="7966428" y="2289088"/>
                <a:ext cx="162220" cy="637827"/>
                <a:chOff x="4886412" y="2289088"/>
                <a:chExt cx="162220" cy="637827"/>
              </a:xfrm>
              <a:grpFill/>
            </p:grpSpPr>
            <p:grpSp>
              <p:nvGrpSpPr>
                <p:cNvPr id="138" name="Group 137">
                  <a:extLst>
                    <a:ext uri="{FF2B5EF4-FFF2-40B4-BE49-F238E27FC236}">
                      <a16:creationId xmlns:a16="http://schemas.microsoft.com/office/drawing/2014/main" id="{F9843DAB-ADEA-4E56-85CE-5E89EE80863A}"/>
                    </a:ext>
                  </a:extLst>
                </p:cNvPr>
                <p:cNvGrpSpPr/>
                <p:nvPr/>
              </p:nvGrpSpPr>
              <p:grpSpPr>
                <a:xfrm>
                  <a:off x="4886412" y="2604568"/>
                  <a:ext cx="162220" cy="322347"/>
                  <a:chOff x="4824133" y="1680364"/>
                  <a:chExt cx="90155" cy="179145"/>
                </a:xfrm>
                <a:grpFill/>
              </p:grpSpPr>
              <p:sp>
                <p:nvSpPr>
                  <p:cNvPr id="142" name="Rectangle 141">
                    <a:extLst>
                      <a:ext uri="{FF2B5EF4-FFF2-40B4-BE49-F238E27FC236}">
                        <a16:creationId xmlns:a16="http://schemas.microsoft.com/office/drawing/2014/main" id="{A676C99E-A071-415A-ABC4-3E32E1A17F3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0364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4BACC6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3" name="Rectangle 142">
                    <a:extLst>
                      <a:ext uri="{FF2B5EF4-FFF2-40B4-BE49-F238E27FC236}">
                        <a16:creationId xmlns:a16="http://schemas.microsoft.com/office/drawing/2014/main" id="{C44264A7-FFE7-4857-B321-A04EC36F907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69354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4BACC6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39" name="Group 138">
                  <a:extLst>
                    <a:ext uri="{FF2B5EF4-FFF2-40B4-BE49-F238E27FC236}">
                      <a16:creationId xmlns:a16="http://schemas.microsoft.com/office/drawing/2014/main" id="{FD6F108C-3770-4B29-A179-BE008169EF8F}"/>
                    </a:ext>
                  </a:extLst>
                </p:cNvPr>
                <p:cNvGrpSpPr/>
                <p:nvPr/>
              </p:nvGrpSpPr>
              <p:grpSpPr>
                <a:xfrm>
                  <a:off x="4886412" y="2289088"/>
                  <a:ext cx="162220" cy="317974"/>
                  <a:chOff x="4824133" y="1686899"/>
                  <a:chExt cx="90155" cy="176715"/>
                </a:xfrm>
                <a:grpFill/>
              </p:grpSpPr>
              <p:sp>
                <p:nvSpPr>
                  <p:cNvPr id="140" name="Rectangle 139">
                    <a:extLst>
                      <a:ext uri="{FF2B5EF4-FFF2-40B4-BE49-F238E27FC236}">
                        <a16:creationId xmlns:a16="http://schemas.microsoft.com/office/drawing/2014/main" id="{E64A45E7-5421-4347-B925-E2AC26468F1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4BACC6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1" name="Rectangle 140">
                    <a:extLst>
                      <a:ext uri="{FF2B5EF4-FFF2-40B4-BE49-F238E27FC236}">
                        <a16:creationId xmlns:a16="http://schemas.microsoft.com/office/drawing/2014/main" id="{9253F14A-4A1E-4510-9B95-39D2B65DA7B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459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4BACC6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32129C1C-CBF3-4522-B384-CF9192455B27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132" name="Group 131">
                  <a:extLst>
                    <a:ext uri="{FF2B5EF4-FFF2-40B4-BE49-F238E27FC236}">
                      <a16:creationId xmlns:a16="http://schemas.microsoft.com/office/drawing/2014/main" id="{A3206199-CE64-49F9-BF76-DF7C453E4E1A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136" name="Rectangle 135">
                    <a:extLst>
                      <a:ext uri="{FF2B5EF4-FFF2-40B4-BE49-F238E27FC236}">
                        <a16:creationId xmlns:a16="http://schemas.microsoft.com/office/drawing/2014/main" id="{C66C1D1C-DC28-42FA-9171-B9EA8BBEDE9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4BACC6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7" name="Rectangle 136">
                    <a:extLst>
                      <a:ext uri="{FF2B5EF4-FFF2-40B4-BE49-F238E27FC236}">
                        <a16:creationId xmlns:a16="http://schemas.microsoft.com/office/drawing/2014/main" id="{B9446EE3-EC1F-40E9-81A8-0A86CA9B35F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4BACC6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33" name="Group 132">
                  <a:extLst>
                    <a:ext uri="{FF2B5EF4-FFF2-40B4-BE49-F238E27FC236}">
                      <a16:creationId xmlns:a16="http://schemas.microsoft.com/office/drawing/2014/main" id="{BD896279-8136-4FBA-AE47-3C6254192263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134" name="Rectangle 133">
                    <a:extLst>
                      <a:ext uri="{FF2B5EF4-FFF2-40B4-BE49-F238E27FC236}">
                        <a16:creationId xmlns:a16="http://schemas.microsoft.com/office/drawing/2014/main" id="{477F6489-20C0-48B5-AB8D-42EA2653596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4BACC6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5" name="Rectangle 134">
                    <a:extLst>
                      <a:ext uri="{FF2B5EF4-FFF2-40B4-BE49-F238E27FC236}">
                        <a16:creationId xmlns:a16="http://schemas.microsoft.com/office/drawing/2014/main" id="{84201A66-B0FF-410B-BE92-176F6499F96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4BACC6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129" name="Group 128">
                <a:extLst>
                  <a:ext uri="{FF2B5EF4-FFF2-40B4-BE49-F238E27FC236}">
                    <a16:creationId xmlns:a16="http://schemas.microsoft.com/office/drawing/2014/main" id="{DD413A5D-5982-479B-B3BF-EC6B54F51BCF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130" name="Rectangle 129">
                  <a:extLst>
                    <a:ext uri="{FF2B5EF4-FFF2-40B4-BE49-F238E27FC236}">
                      <a16:creationId xmlns:a16="http://schemas.microsoft.com/office/drawing/2014/main" id="{C7FD260C-B2DB-4FA9-8301-DEE87C61AB25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rgbClr val="4BACC6">
                      <a:lumMod val="75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31" name="Rectangle 130">
                  <a:extLst>
                    <a:ext uri="{FF2B5EF4-FFF2-40B4-BE49-F238E27FC236}">
                      <a16:creationId xmlns:a16="http://schemas.microsoft.com/office/drawing/2014/main" id="{9A9CC72A-46FC-47B2-A2E2-698E2DD00AD5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rgbClr val="4BACC6">
                      <a:lumMod val="75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2DA3C87D-9500-4834-BE2D-692A7BC19369}"/>
                </a:ext>
              </a:extLst>
            </p:cNvPr>
            <p:cNvGrpSpPr/>
            <p:nvPr/>
          </p:nvGrpSpPr>
          <p:grpSpPr>
            <a:xfrm>
              <a:off x="6991512" y="1725554"/>
              <a:ext cx="162220" cy="1598925"/>
              <a:chOff x="7966428" y="1327988"/>
              <a:chExt cx="162220" cy="1598925"/>
            </a:xfrm>
            <a:grpFill/>
          </p:grpSpPr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id="{1BD8E06B-9F7E-4E02-B09A-ADFE7E2A938C}"/>
                  </a:ext>
                </a:extLst>
              </p:cNvPr>
              <p:cNvGrpSpPr/>
              <p:nvPr/>
            </p:nvGrpSpPr>
            <p:grpSpPr>
              <a:xfrm>
                <a:off x="7966428" y="2289088"/>
                <a:ext cx="162220" cy="637825"/>
                <a:chOff x="4886412" y="2289088"/>
                <a:chExt cx="162220" cy="637825"/>
              </a:xfrm>
              <a:grpFill/>
            </p:grpSpPr>
            <p:grpSp>
              <p:nvGrpSpPr>
                <p:cNvPr id="121" name="Group 120">
                  <a:extLst>
                    <a:ext uri="{FF2B5EF4-FFF2-40B4-BE49-F238E27FC236}">
                      <a16:creationId xmlns:a16="http://schemas.microsoft.com/office/drawing/2014/main" id="{0390E930-415C-47D8-ABCF-2CE8F1165A3E}"/>
                    </a:ext>
                  </a:extLst>
                </p:cNvPr>
                <p:cNvGrpSpPr/>
                <p:nvPr/>
              </p:nvGrpSpPr>
              <p:grpSpPr>
                <a:xfrm>
                  <a:off x="4886412" y="2604563"/>
                  <a:ext cx="162220" cy="322350"/>
                  <a:chOff x="4824133" y="1680364"/>
                  <a:chExt cx="90155" cy="179147"/>
                </a:xfrm>
                <a:grpFill/>
              </p:grpSpPr>
              <p:sp>
                <p:nvSpPr>
                  <p:cNvPr id="125" name="Rectangle 124">
                    <a:extLst>
                      <a:ext uri="{FF2B5EF4-FFF2-40B4-BE49-F238E27FC236}">
                        <a16:creationId xmlns:a16="http://schemas.microsoft.com/office/drawing/2014/main" id="{2A3CB13D-018B-4174-BAC7-0DEE3236F35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0364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4BACC6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6" name="Rectangle 125">
                    <a:extLst>
                      <a:ext uri="{FF2B5EF4-FFF2-40B4-BE49-F238E27FC236}">
                        <a16:creationId xmlns:a16="http://schemas.microsoft.com/office/drawing/2014/main" id="{531F27B3-101A-4967-9073-2D24F7E28D8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69356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4BACC6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22" name="Group 121">
                  <a:extLst>
                    <a:ext uri="{FF2B5EF4-FFF2-40B4-BE49-F238E27FC236}">
                      <a16:creationId xmlns:a16="http://schemas.microsoft.com/office/drawing/2014/main" id="{30787886-65E8-4842-85AC-DE9AF6C9B1E0}"/>
                    </a:ext>
                  </a:extLst>
                </p:cNvPr>
                <p:cNvGrpSpPr/>
                <p:nvPr/>
              </p:nvGrpSpPr>
              <p:grpSpPr>
                <a:xfrm>
                  <a:off x="4886412" y="2289088"/>
                  <a:ext cx="162220" cy="317974"/>
                  <a:chOff x="4824133" y="1686899"/>
                  <a:chExt cx="90155" cy="176715"/>
                </a:xfrm>
                <a:grpFill/>
              </p:grpSpPr>
              <p:sp>
                <p:nvSpPr>
                  <p:cNvPr id="123" name="Rectangle 122">
                    <a:extLst>
                      <a:ext uri="{FF2B5EF4-FFF2-40B4-BE49-F238E27FC236}">
                        <a16:creationId xmlns:a16="http://schemas.microsoft.com/office/drawing/2014/main" id="{27078874-5DEE-4B5B-9C8B-A60CF242E05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4BACC6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4" name="Rectangle 123">
                    <a:extLst>
                      <a:ext uri="{FF2B5EF4-FFF2-40B4-BE49-F238E27FC236}">
                        <a16:creationId xmlns:a16="http://schemas.microsoft.com/office/drawing/2014/main" id="{9FC63C8B-2E8D-49AC-8E27-FFC2A4DEFB1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459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4BACC6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728A9CA1-B1E0-467B-B78B-D1B098EAB342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115" name="Group 114">
                  <a:extLst>
                    <a:ext uri="{FF2B5EF4-FFF2-40B4-BE49-F238E27FC236}">
                      <a16:creationId xmlns:a16="http://schemas.microsoft.com/office/drawing/2014/main" id="{3656EE17-B291-4024-A922-956ECEDCC59B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119" name="Rectangle 118">
                    <a:extLst>
                      <a:ext uri="{FF2B5EF4-FFF2-40B4-BE49-F238E27FC236}">
                        <a16:creationId xmlns:a16="http://schemas.microsoft.com/office/drawing/2014/main" id="{35F603DF-AA9B-4530-9746-D8BEFB521C7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4BACC6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0" name="Rectangle 119">
                    <a:extLst>
                      <a:ext uri="{FF2B5EF4-FFF2-40B4-BE49-F238E27FC236}">
                        <a16:creationId xmlns:a16="http://schemas.microsoft.com/office/drawing/2014/main" id="{B1CEA104-BDBA-4FE9-9076-C0F62402C66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4BACC6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16" name="Group 115">
                  <a:extLst>
                    <a:ext uri="{FF2B5EF4-FFF2-40B4-BE49-F238E27FC236}">
                      <a16:creationId xmlns:a16="http://schemas.microsoft.com/office/drawing/2014/main" id="{F451B052-8414-473A-9F1F-1CB3CA90E798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117" name="Rectangle 116">
                    <a:extLst>
                      <a:ext uri="{FF2B5EF4-FFF2-40B4-BE49-F238E27FC236}">
                        <a16:creationId xmlns:a16="http://schemas.microsoft.com/office/drawing/2014/main" id="{7B1686B6-A86D-496B-9479-DF76D85146C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4BACC6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8" name="Rectangle 117">
                    <a:extLst>
                      <a:ext uri="{FF2B5EF4-FFF2-40B4-BE49-F238E27FC236}">
                        <a16:creationId xmlns:a16="http://schemas.microsoft.com/office/drawing/2014/main" id="{A986B33F-29FB-4490-92A2-D691B36B078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4BACC6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F906E791-9770-4005-A998-3DB56A267CA1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113" name="Rectangle 112">
                  <a:extLst>
                    <a:ext uri="{FF2B5EF4-FFF2-40B4-BE49-F238E27FC236}">
                      <a16:creationId xmlns:a16="http://schemas.microsoft.com/office/drawing/2014/main" id="{41584515-CC05-4A1F-98F1-862BAFD8FD3A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rgbClr val="4BACC6">
                      <a:lumMod val="75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14" name="Rectangle 113">
                  <a:extLst>
                    <a:ext uri="{FF2B5EF4-FFF2-40B4-BE49-F238E27FC236}">
                      <a16:creationId xmlns:a16="http://schemas.microsoft.com/office/drawing/2014/main" id="{2611F0F4-70FB-448F-95C0-FE0E329BA661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rgbClr val="4BACC6">
                      <a:lumMod val="75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CE74BEAF-1503-444E-9DCE-6590C2372F8C}"/>
                </a:ext>
              </a:extLst>
            </p:cNvPr>
            <p:cNvGrpSpPr/>
            <p:nvPr/>
          </p:nvGrpSpPr>
          <p:grpSpPr>
            <a:xfrm>
              <a:off x="7292027" y="1725680"/>
              <a:ext cx="162220" cy="1598925"/>
              <a:chOff x="7966428" y="1327988"/>
              <a:chExt cx="162220" cy="1598925"/>
            </a:xfrm>
            <a:grpFill/>
          </p:grpSpPr>
          <p:grpSp>
            <p:nvGrpSpPr>
              <p:cNvPr id="93" name="Group 92">
                <a:extLst>
                  <a:ext uri="{FF2B5EF4-FFF2-40B4-BE49-F238E27FC236}">
                    <a16:creationId xmlns:a16="http://schemas.microsoft.com/office/drawing/2014/main" id="{6E2CC442-6DE3-4107-B7FF-6E4D15621CB4}"/>
                  </a:ext>
                </a:extLst>
              </p:cNvPr>
              <p:cNvGrpSpPr/>
              <p:nvPr/>
            </p:nvGrpSpPr>
            <p:grpSpPr>
              <a:xfrm>
                <a:off x="7966428" y="2289088"/>
                <a:ext cx="162220" cy="637825"/>
                <a:chOff x="4886412" y="2289088"/>
                <a:chExt cx="162220" cy="637825"/>
              </a:xfrm>
              <a:grpFill/>
            </p:grpSpPr>
            <p:grpSp>
              <p:nvGrpSpPr>
                <p:cNvPr id="104" name="Group 103">
                  <a:extLst>
                    <a:ext uri="{FF2B5EF4-FFF2-40B4-BE49-F238E27FC236}">
                      <a16:creationId xmlns:a16="http://schemas.microsoft.com/office/drawing/2014/main" id="{AC470505-416A-4E6A-A075-E1378E889807}"/>
                    </a:ext>
                  </a:extLst>
                </p:cNvPr>
                <p:cNvGrpSpPr/>
                <p:nvPr/>
              </p:nvGrpSpPr>
              <p:grpSpPr>
                <a:xfrm>
                  <a:off x="4886412" y="2604563"/>
                  <a:ext cx="162220" cy="322350"/>
                  <a:chOff x="4824133" y="1680364"/>
                  <a:chExt cx="90155" cy="179147"/>
                </a:xfrm>
                <a:grpFill/>
              </p:grpSpPr>
              <p:sp>
                <p:nvSpPr>
                  <p:cNvPr id="108" name="Rectangle 107">
                    <a:extLst>
                      <a:ext uri="{FF2B5EF4-FFF2-40B4-BE49-F238E27FC236}">
                        <a16:creationId xmlns:a16="http://schemas.microsoft.com/office/drawing/2014/main" id="{0E88C2DE-9B1D-45C0-9FF7-E096D41ECCC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0364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4BACC6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9" name="Rectangle 108">
                    <a:extLst>
                      <a:ext uri="{FF2B5EF4-FFF2-40B4-BE49-F238E27FC236}">
                        <a16:creationId xmlns:a16="http://schemas.microsoft.com/office/drawing/2014/main" id="{6E9DF24C-4F35-4CE3-B1BA-C3E1B5F343C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69356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4BACC6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05" name="Group 104">
                  <a:extLst>
                    <a:ext uri="{FF2B5EF4-FFF2-40B4-BE49-F238E27FC236}">
                      <a16:creationId xmlns:a16="http://schemas.microsoft.com/office/drawing/2014/main" id="{8D082F7F-B808-4CF2-9974-93C3C0DC76A9}"/>
                    </a:ext>
                  </a:extLst>
                </p:cNvPr>
                <p:cNvGrpSpPr/>
                <p:nvPr/>
              </p:nvGrpSpPr>
              <p:grpSpPr>
                <a:xfrm>
                  <a:off x="4886412" y="2289088"/>
                  <a:ext cx="162220" cy="317974"/>
                  <a:chOff x="4824133" y="1686899"/>
                  <a:chExt cx="90155" cy="176715"/>
                </a:xfrm>
                <a:grpFill/>
              </p:grpSpPr>
              <p:sp>
                <p:nvSpPr>
                  <p:cNvPr id="106" name="Rectangle 105">
                    <a:extLst>
                      <a:ext uri="{FF2B5EF4-FFF2-40B4-BE49-F238E27FC236}">
                        <a16:creationId xmlns:a16="http://schemas.microsoft.com/office/drawing/2014/main" id="{BB7B685A-73DA-4A98-A882-0801F5F81B2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4BACC6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7" name="Rectangle 106">
                    <a:extLst>
                      <a:ext uri="{FF2B5EF4-FFF2-40B4-BE49-F238E27FC236}">
                        <a16:creationId xmlns:a16="http://schemas.microsoft.com/office/drawing/2014/main" id="{63B87F93-E9D8-4297-955B-986A9816B35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459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4BACC6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94" name="Group 93">
                <a:extLst>
                  <a:ext uri="{FF2B5EF4-FFF2-40B4-BE49-F238E27FC236}">
                    <a16:creationId xmlns:a16="http://schemas.microsoft.com/office/drawing/2014/main" id="{DBB3ED6D-0065-4412-883D-BD693C6DD31E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98" name="Group 97">
                  <a:extLst>
                    <a:ext uri="{FF2B5EF4-FFF2-40B4-BE49-F238E27FC236}">
                      <a16:creationId xmlns:a16="http://schemas.microsoft.com/office/drawing/2014/main" id="{72662664-498B-4D37-B33B-8B639FD7E8E7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102" name="Rectangle 101">
                    <a:extLst>
                      <a:ext uri="{FF2B5EF4-FFF2-40B4-BE49-F238E27FC236}">
                        <a16:creationId xmlns:a16="http://schemas.microsoft.com/office/drawing/2014/main" id="{1BC9A766-C9D1-4FE5-ABD9-43896F08AE0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4BACC6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3" name="Rectangle 102">
                    <a:extLst>
                      <a:ext uri="{FF2B5EF4-FFF2-40B4-BE49-F238E27FC236}">
                        <a16:creationId xmlns:a16="http://schemas.microsoft.com/office/drawing/2014/main" id="{C9E3CAE8-E90C-4435-B814-B7042C91B74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4BACC6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99" name="Group 98">
                  <a:extLst>
                    <a:ext uri="{FF2B5EF4-FFF2-40B4-BE49-F238E27FC236}">
                      <a16:creationId xmlns:a16="http://schemas.microsoft.com/office/drawing/2014/main" id="{DEDB3538-6BDF-4E28-97E4-74776FE40B9B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100" name="Rectangle 99">
                    <a:extLst>
                      <a:ext uri="{FF2B5EF4-FFF2-40B4-BE49-F238E27FC236}">
                        <a16:creationId xmlns:a16="http://schemas.microsoft.com/office/drawing/2014/main" id="{90429979-877A-462B-ACEC-7F63D058F98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4BACC6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1" name="Rectangle 100">
                    <a:extLst>
                      <a:ext uri="{FF2B5EF4-FFF2-40B4-BE49-F238E27FC236}">
                        <a16:creationId xmlns:a16="http://schemas.microsoft.com/office/drawing/2014/main" id="{22501D8B-41A9-4D91-AA4A-D7CB5E6E7D2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4BACC6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7D32E085-EB70-463E-AD08-D6E65C0DE205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96" name="Rectangle 95">
                  <a:extLst>
                    <a:ext uri="{FF2B5EF4-FFF2-40B4-BE49-F238E27FC236}">
                      <a16:creationId xmlns:a16="http://schemas.microsoft.com/office/drawing/2014/main" id="{45BBEE32-4D3E-4AD7-9B36-F18F8AFA4E3F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rgbClr val="4BACC6">
                      <a:lumMod val="75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97" name="Rectangle 96">
                  <a:extLst>
                    <a:ext uri="{FF2B5EF4-FFF2-40B4-BE49-F238E27FC236}">
                      <a16:creationId xmlns:a16="http://schemas.microsoft.com/office/drawing/2014/main" id="{429DC4C1-9728-4C16-B85B-CDBF53A324B8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rgbClr val="4BACC6">
                      <a:lumMod val="75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74884744-16A9-4FFB-9B59-ED866D5BB096}"/>
                </a:ext>
              </a:extLst>
            </p:cNvPr>
            <p:cNvGrpSpPr/>
            <p:nvPr/>
          </p:nvGrpSpPr>
          <p:grpSpPr>
            <a:xfrm>
              <a:off x="7618596" y="1725554"/>
              <a:ext cx="162220" cy="1598925"/>
              <a:chOff x="7966428" y="1327988"/>
              <a:chExt cx="162220" cy="1598925"/>
            </a:xfrm>
            <a:grpFill/>
          </p:grpSpPr>
          <p:grpSp>
            <p:nvGrpSpPr>
              <p:cNvPr id="74" name="Group 73">
                <a:extLst>
                  <a:ext uri="{FF2B5EF4-FFF2-40B4-BE49-F238E27FC236}">
                    <a16:creationId xmlns:a16="http://schemas.microsoft.com/office/drawing/2014/main" id="{00347087-A445-4015-9D06-0A49DBAEA6FE}"/>
                  </a:ext>
                </a:extLst>
              </p:cNvPr>
              <p:cNvGrpSpPr/>
              <p:nvPr/>
            </p:nvGrpSpPr>
            <p:grpSpPr>
              <a:xfrm>
                <a:off x="7966428" y="2289088"/>
                <a:ext cx="162220" cy="637825"/>
                <a:chOff x="4886412" y="2289088"/>
                <a:chExt cx="162220" cy="637825"/>
              </a:xfrm>
              <a:grpFill/>
            </p:grpSpPr>
            <p:grpSp>
              <p:nvGrpSpPr>
                <p:cNvPr id="87" name="Group 86">
                  <a:extLst>
                    <a:ext uri="{FF2B5EF4-FFF2-40B4-BE49-F238E27FC236}">
                      <a16:creationId xmlns:a16="http://schemas.microsoft.com/office/drawing/2014/main" id="{99BE2D70-4C25-4E88-8D82-6F8F2FAE73A4}"/>
                    </a:ext>
                  </a:extLst>
                </p:cNvPr>
                <p:cNvGrpSpPr/>
                <p:nvPr/>
              </p:nvGrpSpPr>
              <p:grpSpPr>
                <a:xfrm>
                  <a:off x="4886412" y="2604563"/>
                  <a:ext cx="162220" cy="322350"/>
                  <a:chOff x="4824133" y="1680364"/>
                  <a:chExt cx="90155" cy="179147"/>
                </a:xfrm>
                <a:grpFill/>
              </p:grpSpPr>
              <p:sp>
                <p:nvSpPr>
                  <p:cNvPr id="91" name="Rectangle 90">
                    <a:extLst>
                      <a:ext uri="{FF2B5EF4-FFF2-40B4-BE49-F238E27FC236}">
                        <a16:creationId xmlns:a16="http://schemas.microsoft.com/office/drawing/2014/main" id="{2506B233-95CD-4A1F-879C-D150C4077D8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0364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4BACC6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2" name="Rectangle 91">
                    <a:extLst>
                      <a:ext uri="{FF2B5EF4-FFF2-40B4-BE49-F238E27FC236}">
                        <a16:creationId xmlns:a16="http://schemas.microsoft.com/office/drawing/2014/main" id="{19EB48AA-4A28-44BC-91F9-4F39838F3FE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69356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4BACC6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88" name="Group 87">
                  <a:extLst>
                    <a:ext uri="{FF2B5EF4-FFF2-40B4-BE49-F238E27FC236}">
                      <a16:creationId xmlns:a16="http://schemas.microsoft.com/office/drawing/2014/main" id="{AC5FB73E-22DC-4286-B315-561476263B1C}"/>
                    </a:ext>
                  </a:extLst>
                </p:cNvPr>
                <p:cNvGrpSpPr/>
                <p:nvPr/>
              </p:nvGrpSpPr>
              <p:grpSpPr>
                <a:xfrm>
                  <a:off x="4886412" y="2289088"/>
                  <a:ext cx="162220" cy="317974"/>
                  <a:chOff x="4824133" y="1686899"/>
                  <a:chExt cx="90155" cy="176715"/>
                </a:xfrm>
                <a:grpFill/>
              </p:grpSpPr>
              <p:sp>
                <p:nvSpPr>
                  <p:cNvPr id="89" name="Rectangle 88">
                    <a:extLst>
                      <a:ext uri="{FF2B5EF4-FFF2-40B4-BE49-F238E27FC236}">
                        <a16:creationId xmlns:a16="http://schemas.microsoft.com/office/drawing/2014/main" id="{D570837D-1768-471B-BFEA-C241F54E2C4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4BACC6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0" name="Rectangle 89">
                    <a:extLst>
                      <a:ext uri="{FF2B5EF4-FFF2-40B4-BE49-F238E27FC236}">
                        <a16:creationId xmlns:a16="http://schemas.microsoft.com/office/drawing/2014/main" id="{581647BB-642A-4346-AB7C-62C9BC7A108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459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4BACC6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75" name="Group 74">
                <a:extLst>
                  <a:ext uri="{FF2B5EF4-FFF2-40B4-BE49-F238E27FC236}">
                    <a16:creationId xmlns:a16="http://schemas.microsoft.com/office/drawing/2014/main" id="{77461BD7-2394-4ED3-AA70-6114251E2420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81" name="Group 80">
                  <a:extLst>
                    <a:ext uri="{FF2B5EF4-FFF2-40B4-BE49-F238E27FC236}">
                      <a16:creationId xmlns:a16="http://schemas.microsoft.com/office/drawing/2014/main" id="{CCE1D564-6C08-4DAA-8F41-DAE9F804D44E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85" name="Rectangle 84">
                    <a:extLst>
                      <a:ext uri="{FF2B5EF4-FFF2-40B4-BE49-F238E27FC236}">
                        <a16:creationId xmlns:a16="http://schemas.microsoft.com/office/drawing/2014/main" id="{025BA2B3-7DDB-475F-B6A0-00ED26BFF0F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4BACC6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6" name="Rectangle 85">
                    <a:extLst>
                      <a:ext uri="{FF2B5EF4-FFF2-40B4-BE49-F238E27FC236}">
                        <a16:creationId xmlns:a16="http://schemas.microsoft.com/office/drawing/2014/main" id="{2AFD825F-4289-493D-A797-57AEAE6769E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4BACC6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82" name="Group 81">
                  <a:extLst>
                    <a:ext uri="{FF2B5EF4-FFF2-40B4-BE49-F238E27FC236}">
                      <a16:creationId xmlns:a16="http://schemas.microsoft.com/office/drawing/2014/main" id="{80E3E9B3-442D-46B1-8FC3-4AE2CD274337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83" name="Rectangle 82">
                    <a:extLst>
                      <a:ext uri="{FF2B5EF4-FFF2-40B4-BE49-F238E27FC236}">
                        <a16:creationId xmlns:a16="http://schemas.microsoft.com/office/drawing/2014/main" id="{CFD8DE9E-6503-4CC3-9EC9-6B7780E0423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4BACC6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4" name="Rectangle 83">
                    <a:extLst>
                      <a:ext uri="{FF2B5EF4-FFF2-40B4-BE49-F238E27FC236}">
                        <a16:creationId xmlns:a16="http://schemas.microsoft.com/office/drawing/2014/main" id="{1668794A-AAF3-41E0-AC80-AB31435207B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4BACC6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97606FCA-FA0F-4B0A-9909-67C3329F3C24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77" name="Rectangle 76">
                  <a:extLst>
                    <a:ext uri="{FF2B5EF4-FFF2-40B4-BE49-F238E27FC236}">
                      <a16:creationId xmlns:a16="http://schemas.microsoft.com/office/drawing/2014/main" id="{E1A9C038-907D-404A-8382-8EF6811E7171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rgbClr val="4BACC6">
                      <a:lumMod val="75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0" name="Rectangle 79">
                  <a:extLst>
                    <a:ext uri="{FF2B5EF4-FFF2-40B4-BE49-F238E27FC236}">
                      <a16:creationId xmlns:a16="http://schemas.microsoft.com/office/drawing/2014/main" id="{68B63CEF-DDF0-44CD-829F-AA2808D6DA43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rgbClr val="4BACC6">
                      <a:lumMod val="75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5467D943-E1BF-4ADE-8474-2D2789E3933C}"/>
                </a:ext>
              </a:extLst>
            </p:cNvPr>
            <p:cNvGrpSpPr/>
            <p:nvPr/>
          </p:nvGrpSpPr>
          <p:grpSpPr>
            <a:xfrm>
              <a:off x="7936762" y="1725680"/>
              <a:ext cx="162220" cy="1598927"/>
              <a:chOff x="7966428" y="1327988"/>
              <a:chExt cx="162220" cy="1598927"/>
            </a:xfrm>
            <a:grpFill/>
          </p:grpSpPr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4F19CA15-5B50-483E-8C75-8CD66C22D61A}"/>
                  </a:ext>
                </a:extLst>
              </p:cNvPr>
              <p:cNvGrpSpPr/>
              <p:nvPr/>
            </p:nvGrpSpPr>
            <p:grpSpPr>
              <a:xfrm>
                <a:off x="7966428" y="2289088"/>
                <a:ext cx="162220" cy="637827"/>
                <a:chOff x="4886412" y="2289088"/>
                <a:chExt cx="162220" cy="637827"/>
              </a:xfrm>
              <a:grpFill/>
            </p:grpSpPr>
            <p:grpSp>
              <p:nvGrpSpPr>
                <p:cNvPr id="68" name="Group 67">
                  <a:extLst>
                    <a:ext uri="{FF2B5EF4-FFF2-40B4-BE49-F238E27FC236}">
                      <a16:creationId xmlns:a16="http://schemas.microsoft.com/office/drawing/2014/main" id="{4857D3FF-2764-46D4-AC20-B955AD931CA6}"/>
                    </a:ext>
                  </a:extLst>
                </p:cNvPr>
                <p:cNvGrpSpPr/>
                <p:nvPr/>
              </p:nvGrpSpPr>
              <p:grpSpPr>
                <a:xfrm>
                  <a:off x="4886412" y="2604568"/>
                  <a:ext cx="162220" cy="322347"/>
                  <a:chOff x="4824133" y="1680364"/>
                  <a:chExt cx="90155" cy="179145"/>
                </a:xfrm>
                <a:grpFill/>
              </p:grpSpPr>
              <p:sp>
                <p:nvSpPr>
                  <p:cNvPr id="72" name="Rectangle 71">
                    <a:extLst>
                      <a:ext uri="{FF2B5EF4-FFF2-40B4-BE49-F238E27FC236}">
                        <a16:creationId xmlns:a16="http://schemas.microsoft.com/office/drawing/2014/main" id="{90C54D97-2E7E-4577-BF20-DCFB5359C67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0364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4BACC6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3" name="Rectangle 72">
                    <a:extLst>
                      <a:ext uri="{FF2B5EF4-FFF2-40B4-BE49-F238E27FC236}">
                        <a16:creationId xmlns:a16="http://schemas.microsoft.com/office/drawing/2014/main" id="{A36D3D7D-E0B9-4C9B-965E-68BDA8E903E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69354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4BACC6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69" name="Group 68">
                  <a:extLst>
                    <a:ext uri="{FF2B5EF4-FFF2-40B4-BE49-F238E27FC236}">
                      <a16:creationId xmlns:a16="http://schemas.microsoft.com/office/drawing/2014/main" id="{D27B0699-6DEC-443C-8321-9DC69665B70D}"/>
                    </a:ext>
                  </a:extLst>
                </p:cNvPr>
                <p:cNvGrpSpPr/>
                <p:nvPr/>
              </p:nvGrpSpPr>
              <p:grpSpPr>
                <a:xfrm>
                  <a:off x="4886412" y="2289088"/>
                  <a:ext cx="162220" cy="317974"/>
                  <a:chOff x="4824133" y="1686899"/>
                  <a:chExt cx="90155" cy="176715"/>
                </a:xfrm>
                <a:grpFill/>
              </p:grpSpPr>
              <p:sp>
                <p:nvSpPr>
                  <p:cNvPr id="70" name="Rectangle 69">
                    <a:extLst>
                      <a:ext uri="{FF2B5EF4-FFF2-40B4-BE49-F238E27FC236}">
                        <a16:creationId xmlns:a16="http://schemas.microsoft.com/office/drawing/2014/main" id="{A0463C27-55FE-4CF7-AF9F-979F19D67EA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4BACC6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1" name="Rectangle 70">
                    <a:extLst>
                      <a:ext uri="{FF2B5EF4-FFF2-40B4-BE49-F238E27FC236}">
                        <a16:creationId xmlns:a16="http://schemas.microsoft.com/office/drawing/2014/main" id="{78F123F4-675D-46CE-886F-DCDAA84C162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459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4BACC6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4D1FEE9F-00A9-489E-A3EB-0595F4683930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62" name="Group 61">
                  <a:extLst>
                    <a:ext uri="{FF2B5EF4-FFF2-40B4-BE49-F238E27FC236}">
                      <a16:creationId xmlns:a16="http://schemas.microsoft.com/office/drawing/2014/main" id="{77F7ED09-6B88-4EC1-920F-FC2177F2C525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66" name="Rectangle 65">
                    <a:extLst>
                      <a:ext uri="{FF2B5EF4-FFF2-40B4-BE49-F238E27FC236}">
                        <a16:creationId xmlns:a16="http://schemas.microsoft.com/office/drawing/2014/main" id="{A5FE5280-8C68-4CB6-9307-551BFAF92B7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4BACC6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7" name="Rectangle 66">
                    <a:extLst>
                      <a:ext uri="{FF2B5EF4-FFF2-40B4-BE49-F238E27FC236}">
                        <a16:creationId xmlns:a16="http://schemas.microsoft.com/office/drawing/2014/main" id="{4DF94EF2-B54F-4197-879D-E8A63103167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4BACC6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63" name="Group 62">
                  <a:extLst>
                    <a:ext uri="{FF2B5EF4-FFF2-40B4-BE49-F238E27FC236}">
                      <a16:creationId xmlns:a16="http://schemas.microsoft.com/office/drawing/2014/main" id="{EC5BF37F-BAC1-44D6-B117-B19598F03D38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64" name="Rectangle 63">
                    <a:extLst>
                      <a:ext uri="{FF2B5EF4-FFF2-40B4-BE49-F238E27FC236}">
                        <a16:creationId xmlns:a16="http://schemas.microsoft.com/office/drawing/2014/main" id="{24AC4A1E-AFA2-4854-B188-0BFF3706B21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4BACC6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5" name="Rectangle 64">
                    <a:extLst>
                      <a:ext uri="{FF2B5EF4-FFF2-40B4-BE49-F238E27FC236}">
                        <a16:creationId xmlns:a16="http://schemas.microsoft.com/office/drawing/2014/main" id="{345574A5-7316-4991-85B9-B1CF4C4DF0E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4BACC6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9F7E0779-0EF8-4DAC-984F-5F17D2DEC52A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F9EB852E-461D-44CA-AE4B-2C5247ACB067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rgbClr val="4BACC6">
                      <a:lumMod val="75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2EF3B0B1-650B-423B-A276-4EDA8AC33B42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rgbClr val="4BACC6">
                      <a:lumMod val="75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306A5A83-8662-46D2-84F1-6BA297CDB1B5}"/>
                </a:ext>
              </a:extLst>
            </p:cNvPr>
            <p:cNvGrpSpPr/>
            <p:nvPr/>
          </p:nvGrpSpPr>
          <p:grpSpPr>
            <a:xfrm>
              <a:off x="8245680" y="1725554"/>
              <a:ext cx="162220" cy="1598925"/>
              <a:chOff x="7966428" y="1327988"/>
              <a:chExt cx="162220" cy="1598925"/>
            </a:xfrm>
            <a:grpFill/>
          </p:grpSpPr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F58B9CBF-19D9-4F2E-A458-7D26CD231466}"/>
                  </a:ext>
                </a:extLst>
              </p:cNvPr>
              <p:cNvGrpSpPr/>
              <p:nvPr/>
            </p:nvGrpSpPr>
            <p:grpSpPr>
              <a:xfrm>
                <a:off x="7966428" y="2289088"/>
                <a:ext cx="162220" cy="637825"/>
                <a:chOff x="4886412" y="2289088"/>
                <a:chExt cx="162220" cy="637825"/>
              </a:xfrm>
              <a:grpFill/>
            </p:grpSpPr>
            <p:grpSp>
              <p:nvGrpSpPr>
                <p:cNvPr id="51" name="Group 50">
                  <a:extLst>
                    <a:ext uri="{FF2B5EF4-FFF2-40B4-BE49-F238E27FC236}">
                      <a16:creationId xmlns:a16="http://schemas.microsoft.com/office/drawing/2014/main" id="{46580C5B-CB8B-468A-ACC8-65025DAE72B7}"/>
                    </a:ext>
                  </a:extLst>
                </p:cNvPr>
                <p:cNvGrpSpPr/>
                <p:nvPr/>
              </p:nvGrpSpPr>
              <p:grpSpPr>
                <a:xfrm>
                  <a:off x="4886412" y="2604563"/>
                  <a:ext cx="162220" cy="322350"/>
                  <a:chOff x="4824133" y="1680364"/>
                  <a:chExt cx="90155" cy="179147"/>
                </a:xfrm>
                <a:grpFill/>
              </p:grpSpPr>
              <p:sp>
                <p:nvSpPr>
                  <p:cNvPr id="55" name="Rectangle 54">
                    <a:extLst>
                      <a:ext uri="{FF2B5EF4-FFF2-40B4-BE49-F238E27FC236}">
                        <a16:creationId xmlns:a16="http://schemas.microsoft.com/office/drawing/2014/main" id="{DFD96F5E-4FF8-4477-8DD8-9436FC5EF02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0364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4BACC6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6" name="Rectangle 55">
                    <a:extLst>
                      <a:ext uri="{FF2B5EF4-FFF2-40B4-BE49-F238E27FC236}">
                        <a16:creationId xmlns:a16="http://schemas.microsoft.com/office/drawing/2014/main" id="{A3974ED0-9668-4D1A-9FB9-79BAAA5A579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69356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4BACC6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52" name="Group 51">
                  <a:extLst>
                    <a:ext uri="{FF2B5EF4-FFF2-40B4-BE49-F238E27FC236}">
                      <a16:creationId xmlns:a16="http://schemas.microsoft.com/office/drawing/2014/main" id="{6B44539E-629D-40DE-A070-918B40565838}"/>
                    </a:ext>
                  </a:extLst>
                </p:cNvPr>
                <p:cNvGrpSpPr/>
                <p:nvPr/>
              </p:nvGrpSpPr>
              <p:grpSpPr>
                <a:xfrm>
                  <a:off x="4886412" y="2289088"/>
                  <a:ext cx="162220" cy="317974"/>
                  <a:chOff x="4824133" y="1686899"/>
                  <a:chExt cx="90155" cy="176715"/>
                </a:xfrm>
                <a:grpFill/>
              </p:grpSpPr>
              <p:sp>
                <p:nvSpPr>
                  <p:cNvPr id="53" name="Rectangle 52">
                    <a:extLst>
                      <a:ext uri="{FF2B5EF4-FFF2-40B4-BE49-F238E27FC236}">
                        <a16:creationId xmlns:a16="http://schemas.microsoft.com/office/drawing/2014/main" id="{6345835A-03F8-45CB-8243-BEF444BEA29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4BACC6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4" name="Rectangle 53">
                    <a:extLst>
                      <a:ext uri="{FF2B5EF4-FFF2-40B4-BE49-F238E27FC236}">
                        <a16:creationId xmlns:a16="http://schemas.microsoft.com/office/drawing/2014/main" id="{F40157C1-1D16-48C1-9269-BE4B4F5442C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459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4BACC6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F7BF7B6C-7EE3-4E74-8239-37837E97EC4D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45" name="Group 44">
                  <a:extLst>
                    <a:ext uri="{FF2B5EF4-FFF2-40B4-BE49-F238E27FC236}">
                      <a16:creationId xmlns:a16="http://schemas.microsoft.com/office/drawing/2014/main" id="{A7B61DD1-43A5-4CD3-A252-FE7CBCAE6400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49" name="Rectangle 48">
                    <a:extLst>
                      <a:ext uri="{FF2B5EF4-FFF2-40B4-BE49-F238E27FC236}">
                        <a16:creationId xmlns:a16="http://schemas.microsoft.com/office/drawing/2014/main" id="{992982BB-DE61-457B-B5F0-C706C5DDC1C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4BACC6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0" name="Rectangle 49">
                    <a:extLst>
                      <a:ext uri="{FF2B5EF4-FFF2-40B4-BE49-F238E27FC236}">
                        <a16:creationId xmlns:a16="http://schemas.microsoft.com/office/drawing/2014/main" id="{B1578F07-647C-4308-BB1C-A5744C16329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4BACC6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46" name="Group 45">
                  <a:extLst>
                    <a:ext uri="{FF2B5EF4-FFF2-40B4-BE49-F238E27FC236}">
                      <a16:creationId xmlns:a16="http://schemas.microsoft.com/office/drawing/2014/main" id="{76BB2AC1-90DA-4D93-B08D-931CB1133EDF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47" name="Rectangle 46">
                    <a:extLst>
                      <a:ext uri="{FF2B5EF4-FFF2-40B4-BE49-F238E27FC236}">
                        <a16:creationId xmlns:a16="http://schemas.microsoft.com/office/drawing/2014/main" id="{98683237-4F2D-4FFA-904C-A6127331567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4BACC6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8" name="Rectangle 47">
                    <a:extLst>
                      <a:ext uri="{FF2B5EF4-FFF2-40B4-BE49-F238E27FC236}">
                        <a16:creationId xmlns:a16="http://schemas.microsoft.com/office/drawing/2014/main" id="{40083E7C-8A7C-4190-B2D0-182FD6ED3DA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4BACC6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BF7E5C87-0115-4614-938D-97BC30125AA6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69E32DF7-27E5-49BC-9E4B-AECA4160F50F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rgbClr val="4BACC6">
                      <a:lumMod val="75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DD1ECFAB-A8CA-4FCE-A1EE-10D564FA8BE1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rgbClr val="4BACC6">
                      <a:lumMod val="75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1759E87F-5506-4C23-B917-183827242CF6}"/>
              </a:ext>
            </a:extLst>
          </p:cNvPr>
          <p:cNvGrpSpPr/>
          <p:nvPr/>
        </p:nvGrpSpPr>
        <p:grpSpPr>
          <a:xfrm>
            <a:off x="2457188" y="3777033"/>
            <a:ext cx="7493261" cy="2409818"/>
            <a:chOff x="2210445" y="4109084"/>
            <a:chExt cx="7493261" cy="2409818"/>
          </a:xfrm>
        </p:grpSpPr>
        <p:sp>
          <p:nvSpPr>
            <p:cNvPr id="162" name="Rounded Rectangle 287">
              <a:extLst>
                <a:ext uri="{FF2B5EF4-FFF2-40B4-BE49-F238E27FC236}">
                  <a16:creationId xmlns:a16="http://schemas.microsoft.com/office/drawing/2014/main" id="{D60F1B52-77D3-4A81-A84F-26C63AEBEA84}"/>
                </a:ext>
              </a:extLst>
            </p:cNvPr>
            <p:cNvSpPr/>
            <p:nvPr/>
          </p:nvSpPr>
          <p:spPr>
            <a:xfrm>
              <a:off x="2210445" y="4109084"/>
              <a:ext cx="7081821" cy="2314371"/>
            </a:xfrm>
            <a:prstGeom prst="roundRect">
              <a:avLst/>
            </a:prstGeom>
            <a:noFill/>
            <a:ln w="28575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Rounded Rectangle 288">
              <a:extLst>
                <a:ext uri="{FF2B5EF4-FFF2-40B4-BE49-F238E27FC236}">
                  <a16:creationId xmlns:a16="http://schemas.microsoft.com/office/drawing/2014/main" id="{F96F4B43-E6F6-4AFF-9E57-E941BEB3CB1F}"/>
                </a:ext>
              </a:extLst>
            </p:cNvPr>
            <p:cNvSpPr/>
            <p:nvPr/>
          </p:nvSpPr>
          <p:spPr>
            <a:xfrm>
              <a:off x="8840116" y="5870074"/>
              <a:ext cx="863590" cy="648828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164" name="Picture 163">
              <a:extLst>
                <a:ext uri="{FF2B5EF4-FFF2-40B4-BE49-F238E27FC236}">
                  <a16:creationId xmlns:a16="http://schemas.microsoft.com/office/drawing/2014/main" id="{F87D22D8-8EA2-4823-ACE7-75832CFB96B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0500" y="4257601"/>
              <a:ext cx="1638300" cy="1651000"/>
            </a:xfrm>
            <a:prstGeom prst="rect">
              <a:avLst/>
            </a:prstGeom>
          </p:spPr>
        </p:pic>
        <p:pic>
          <p:nvPicPr>
            <p:cNvPr id="165" name="Picture 164">
              <a:extLst>
                <a:ext uri="{FF2B5EF4-FFF2-40B4-BE49-F238E27FC236}">
                  <a16:creationId xmlns:a16="http://schemas.microsoft.com/office/drawing/2014/main" id="{BFE27E51-0FD7-41DC-B9BA-58B1BE6F818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9548" y="4506381"/>
              <a:ext cx="1638300" cy="1651000"/>
            </a:xfrm>
            <a:prstGeom prst="rect">
              <a:avLst/>
            </a:prstGeom>
          </p:spPr>
        </p:pic>
        <p:pic>
          <p:nvPicPr>
            <p:cNvPr id="166" name="Picture 165">
              <a:extLst>
                <a:ext uri="{FF2B5EF4-FFF2-40B4-BE49-F238E27FC236}">
                  <a16:creationId xmlns:a16="http://schemas.microsoft.com/office/drawing/2014/main" id="{4E4BBCCD-6105-4895-A83D-121D547C68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39295" y="4229993"/>
              <a:ext cx="1638300" cy="1651000"/>
            </a:xfrm>
            <a:prstGeom prst="rect">
              <a:avLst/>
            </a:prstGeom>
          </p:spPr>
        </p:pic>
        <p:pic>
          <p:nvPicPr>
            <p:cNvPr id="167" name="Picture 166">
              <a:extLst>
                <a:ext uri="{FF2B5EF4-FFF2-40B4-BE49-F238E27FC236}">
                  <a16:creationId xmlns:a16="http://schemas.microsoft.com/office/drawing/2014/main" id="{7B100C51-99B8-4D78-819B-4D7656713A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1727" y="4506381"/>
              <a:ext cx="1638300" cy="1651000"/>
            </a:xfrm>
            <a:prstGeom prst="rect">
              <a:avLst/>
            </a:prstGeom>
          </p:spPr>
        </p:pic>
        <p:pic>
          <p:nvPicPr>
            <p:cNvPr id="168" name="Picture 167">
              <a:extLst>
                <a:ext uri="{FF2B5EF4-FFF2-40B4-BE49-F238E27FC236}">
                  <a16:creationId xmlns:a16="http://schemas.microsoft.com/office/drawing/2014/main" id="{F6102C17-FECD-4943-B836-9BCC68AD48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9350" y="4712746"/>
              <a:ext cx="1638300" cy="1651000"/>
            </a:xfrm>
            <a:prstGeom prst="rect">
              <a:avLst/>
            </a:prstGeom>
          </p:spPr>
        </p:pic>
      </p:grpSp>
      <p:sp>
        <p:nvSpPr>
          <p:cNvPr id="169" name="Rectangle 168">
            <a:extLst>
              <a:ext uri="{FF2B5EF4-FFF2-40B4-BE49-F238E27FC236}">
                <a16:creationId xmlns:a16="http://schemas.microsoft.com/office/drawing/2014/main" id="{0B02CEFF-92CA-4795-98B0-E997EFE832DA}"/>
              </a:ext>
            </a:extLst>
          </p:cNvPr>
          <p:cNvSpPr/>
          <p:nvPr/>
        </p:nvSpPr>
        <p:spPr>
          <a:xfrm>
            <a:off x="5923516" y="3014081"/>
            <a:ext cx="7857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VN" sz="2800" b="1" dirty="0">
                <a:solidFill>
                  <a:srgbClr val="FF0000"/>
                </a:solidFill>
                <a:latin typeface="Arial"/>
              </a:rPr>
              <a:t>100</a:t>
            </a:r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0F0270C7-898A-440F-B1DA-08C2491A5A6D}"/>
              </a:ext>
            </a:extLst>
          </p:cNvPr>
          <p:cNvSpPr/>
          <p:nvPr/>
        </p:nvSpPr>
        <p:spPr>
          <a:xfrm>
            <a:off x="9498575" y="3008425"/>
            <a:ext cx="5854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VN" sz="2800" b="1" dirty="0">
                <a:solidFill>
                  <a:srgbClr val="FF0000"/>
                </a:solidFill>
                <a:latin typeface="Arial"/>
              </a:rPr>
              <a:t>70</a:t>
            </a:r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4264BDCA-4425-4FC7-A2B5-C3B27747EBD5}"/>
              </a:ext>
            </a:extLst>
          </p:cNvPr>
          <p:cNvSpPr/>
          <p:nvPr/>
        </p:nvSpPr>
        <p:spPr>
          <a:xfrm>
            <a:off x="9123003" y="5615908"/>
            <a:ext cx="7857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VN" sz="2800" b="1" dirty="0">
                <a:solidFill>
                  <a:srgbClr val="FF0000"/>
                </a:solidFill>
                <a:latin typeface="Arial"/>
              </a:rPr>
              <a:t>500</a:t>
            </a:r>
          </a:p>
        </p:txBody>
      </p:sp>
    </p:spTree>
    <p:extLst>
      <p:ext uri="{BB962C8B-B14F-4D97-AF65-F5344CB8AC3E}">
        <p14:creationId xmlns:p14="http://schemas.microsoft.com/office/powerpoint/2010/main" val="24832929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69" grpId="0"/>
      <p:bldP spid="170" grpId="0"/>
      <p:bldP spid="17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图片 77">
            <a:extLst>
              <a:ext uri="{FF2B5EF4-FFF2-40B4-BE49-F238E27FC236}">
                <a16:creationId xmlns:a16="http://schemas.microsoft.com/office/drawing/2014/main" id="{BB57DF4C-0186-4B23-987F-435620B692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0" y="5692404"/>
            <a:ext cx="12192000" cy="1269785"/>
          </a:xfrm>
          <a:prstGeom prst="rect">
            <a:avLst/>
          </a:prstGeom>
        </p:spPr>
      </p:pic>
      <p:pic>
        <p:nvPicPr>
          <p:cNvPr id="79" name="图片 78">
            <a:extLst>
              <a:ext uri="{FF2B5EF4-FFF2-40B4-BE49-F238E27FC236}">
                <a16:creationId xmlns:a16="http://schemas.microsoft.com/office/drawing/2014/main" id="{625879B0-96A2-49B9-98AE-59C638A3D76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053"/>
          <a:stretch/>
        </p:blipFill>
        <p:spPr>
          <a:xfrm>
            <a:off x="0" y="6190613"/>
            <a:ext cx="12192000" cy="767814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F4F968B0-53F2-4EAF-BFD9-6749197B5693}"/>
              </a:ext>
            </a:extLst>
          </p:cNvPr>
          <p:cNvGrpSpPr/>
          <p:nvPr/>
        </p:nvGrpSpPr>
        <p:grpSpPr>
          <a:xfrm>
            <a:off x="2399131" y="3714851"/>
            <a:ext cx="7493261" cy="2409818"/>
            <a:chOff x="2210445" y="4109084"/>
            <a:chExt cx="7493261" cy="240981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A310D38-9AD8-4931-941C-13342994D870}"/>
                </a:ext>
              </a:extLst>
            </p:cNvPr>
            <p:cNvGrpSpPr/>
            <p:nvPr/>
          </p:nvGrpSpPr>
          <p:grpSpPr>
            <a:xfrm>
              <a:off x="2210445" y="4109084"/>
              <a:ext cx="7493261" cy="2409818"/>
              <a:chOff x="2210445" y="4109084"/>
              <a:chExt cx="7493261" cy="2409818"/>
            </a:xfrm>
          </p:grpSpPr>
          <p:sp>
            <p:nvSpPr>
              <p:cNvPr id="7" name="Rounded Rectangle 131">
                <a:extLst>
                  <a:ext uri="{FF2B5EF4-FFF2-40B4-BE49-F238E27FC236}">
                    <a16:creationId xmlns:a16="http://schemas.microsoft.com/office/drawing/2014/main" id="{E4B7A3CF-3694-41BA-8823-F09904299AE6}"/>
                  </a:ext>
                </a:extLst>
              </p:cNvPr>
              <p:cNvSpPr/>
              <p:nvPr/>
            </p:nvSpPr>
            <p:spPr>
              <a:xfrm>
                <a:off x="2210445" y="4109084"/>
                <a:ext cx="7081821" cy="2314371"/>
              </a:xfrm>
              <a:prstGeom prst="roundRect">
                <a:avLst/>
              </a:prstGeom>
              <a:noFill/>
              <a:ln w="28575" cap="flat" cmpd="sng" algn="ctr">
                <a:solidFill>
                  <a:srgbClr val="FFC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" name="Rounded Rectangle 132">
                <a:extLst>
                  <a:ext uri="{FF2B5EF4-FFF2-40B4-BE49-F238E27FC236}">
                    <a16:creationId xmlns:a16="http://schemas.microsoft.com/office/drawing/2014/main" id="{9926DE46-17C0-4F50-AB57-E4E43AB86D74}"/>
                  </a:ext>
                </a:extLst>
              </p:cNvPr>
              <p:cNvSpPr/>
              <p:nvPr/>
            </p:nvSpPr>
            <p:spPr>
              <a:xfrm>
                <a:off x="8840116" y="5870074"/>
                <a:ext cx="863590" cy="648828"/>
              </a:xfrm>
              <a:prstGeom prst="roundRect">
                <a:avLst/>
              </a:prstGeom>
              <a:solidFill>
                <a:sysClr val="window" lastClr="FFFFFF"/>
              </a:solidFill>
              <a:ln w="28575" cap="flat" cmpd="sng" algn="ctr">
                <a:solidFill>
                  <a:srgbClr val="FFC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8C780EB9-6920-4201-9231-EF22E328E8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00500" y="4257601"/>
                <a:ext cx="1638300" cy="1651000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ACF13C1D-4132-4285-8DD3-DE7E7EB364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59548" y="4506381"/>
                <a:ext cx="1638300" cy="1651000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D58B8A55-59CF-4240-ABD8-4D7EA60896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39295" y="4229993"/>
                <a:ext cx="1638300" cy="1651000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A2258F63-08D4-4D7B-805F-285F9DC1ED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41727" y="4506381"/>
                <a:ext cx="1638300" cy="1651000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15931DAF-DBC5-4311-BDE5-CBCA21C92C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29350" y="4712746"/>
                <a:ext cx="1638300" cy="1651000"/>
              </a:xfrm>
              <a:prstGeom prst="rect">
                <a:avLst/>
              </a:prstGeom>
            </p:spPr>
          </p:pic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E5A541B-D16D-4341-9B8B-291C7583A0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9174" y="4715200"/>
              <a:ext cx="1638300" cy="1651000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51CA452-757A-480A-AA94-519BC2EB6D54}"/>
              </a:ext>
            </a:extLst>
          </p:cNvPr>
          <p:cNvGrpSpPr/>
          <p:nvPr/>
        </p:nvGrpSpPr>
        <p:grpSpPr>
          <a:xfrm>
            <a:off x="1141700" y="966815"/>
            <a:ext cx="3617751" cy="2395767"/>
            <a:chOff x="953014" y="1248754"/>
            <a:chExt cx="3617751" cy="2395767"/>
          </a:xfrm>
        </p:grpSpPr>
        <p:sp>
          <p:nvSpPr>
            <p:cNvPr id="15" name="Rounded Rectangle 2">
              <a:extLst>
                <a:ext uri="{FF2B5EF4-FFF2-40B4-BE49-F238E27FC236}">
                  <a16:creationId xmlns:a16="http://schemas.microsoft.com/office/drawing/2014/main" id="{63563404-7277-48FF-8B31-F4FA378E30EA}"/>
                </a:ext>
              </a:extLst>
            </p:cNvPr>
            <p:cNvSpPr/>
            <p:nvPr/>
          </p:nvSpPr>
          <p:spPr>
            <a:xfrm>
              <a:off x="953014" y="1248754"/>
              <a:ext cx="3266059" cy="2085476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" name="Rounded Rectangle 3">
              <a:extLst>
                <a:ext uri="{FF2B5EF4-FFF2-40B4-BE49-F238E27FC236}">
                  <a16:creationId xmlns:a16="http://schemas.microsoft.com/office/drawing/2014/main" id="{ABC5A2EB-2369-45E6-B70F-823784900207}"/>
                </a:ext>
              </a:extLst>
            </p:cNvPr>
            <p:cNvSpPr/>
            <p:nvPr/>
          </p:nvSpPr>
          <p:spPr>
            <a:xfrm>
              <a:off x="3785683" y="3054677"/>
              <a:ext cx="785082" cy="589844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5B5A0FD7-D6FE-4BA9-933D-C908CE8E70E7}"/>
                </a:ext>
              </a:extLst>
            </p:cNvPr>
            <p:cNvGrpSpPr/>
            <p:nvPr/>
          </p:nvGrpSpPr>
          <p:grpSpPr>
            <a:xfrm>
              <a:off x="1232435" y="1450435"/>
              <a:ext cx="162220" cy="1599051"/>
              <a:chOff x="7966428" y="1327988"/>
              <a:chExt cx="162220" cy="1599051"/>
            </a:xfrm>
            <a:solidFill>
              <a:srgbClr val="DBEEF4"/>
            </a:solidFill>
          </p:grpSpPr>
          <p:grpSp>
            <p:nvGrpSpPr>
              <p:cNvPr id="164" name="Group 163">
                <a:extLst>
                  <a:ext uri="{FF2B5EF4-FFF2-40B4-BE49-F238E27FC236}">
                    <a16:creationId xmlns:a16="http://schemas.microsoft.com/office/drawing/2014/main" id="{BCCC7C6A-309E-4966-8B29-7C631FC307F9}"/>
                  </a:ext>
                </a:extLst>
              </p:cNvPr>
              <p:cNvGrpSpPr/>
              <p:nvPr/>
            </p:nvGrpSpPr>
            <p:grpSpPr>
              <a:xfrm>
                <a:off x="7966428" y="2289088"/>
                <a:ext cx="162220" cy="637951"/>
                <a:chOff x="4886412" y="2289088"/>
                <a:chExt cx="162220" cy="637951"/>
              </a:xfrm>
              <a:grpFill/>
            </p:grpSpPr>
            <p:grpSp>
              <p:nvGrpSpPr>
                <p:cNvPr id="175" name="Group 174">
                  <a:extLst>
                    <a:ext uri="{FF2B5EF4-FFF2-40B4-BE49-F238E27FC236}">
                      <a16:creationId xmlns:a16="http://schemas.microsoft.com/office/drawing/2014/main" id="{C12204A8-BDBE-40B7-90E6-5BEBA742AB0E}"/>
                    </a:ext>
                  </a:extLst>
                </p:cNvPr>
                <p:cNvGrpSpPr/>
                <p:nvPr/>
              </p:nvGrpSpPr>
              <p:grpSpPr>
                <a:xfrm>
                  <a:off x="4886412" y="2604689"/>
                  <a:ext cx="162220" cy="322350"/>
                  <a:chOff x="4824133" y="1680434"/>
                  <a:chExt cx="90155" cy="179147"/>
                </a:xfrm>
                <a:grpFill/>
              </p:grpSpPr>
              <p:sp>
                <p:nvSpPr>
                  <p:cNvPr id="179" name="Rectangle 178">
                    <a:extLst>
                      <a:ext uri="{FF2B5EF4-FFF2-40B4-BE49-F238E27FC236}">
                        <a16:creationId xmlns:a16="http://schemas.microsoft.com/office/drawing/2014/main" id="{C3C345C6-03FD-458A-942B-5B498876D0A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0434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4BACC6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80" name="Rectangle 179">
                    <a:extLst>
                      <a:ext uri="{FF2B5EF4-FFF2-40B4-BE49-F238E27FC236}">
                        <a16:creationId xmlns:a16="http://schemas.microsoft.com/office/drawing/2014/main" id="{69636164-9470-43AB-AFFA-72547BD9700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69426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4BACC6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76" name="Group 175">
                  <a:extLst>
                    <a:ext uri="{FF2B5EF4-FFF2-40B4-BE49-F238E27FC236}">
                      <a16:creationId xmlns:a16="http://schemas.microsoft.com/office/drawing/2014/main" id="{029B82AC-7477-4731-9F9F-A7496ACF2BEC}"/>
                    </a:ext>
                  </a:extLst>
                </p:cNvPr>
                <p:cNvGrpSpPr/>
                <p:nvPr/>
              </p:nvGrpSpPr>
              <p:grpSpPr>
                <a:xfrm>
                  <a:off x="4886412" y="2289088"/>
                  <a:ext cx="162220" cy="318100"/>
                  <a:chOff x="4824133" y="1686899"/>
                  <a:chExt cx="90155" cy="176785"/>
                </a:xfrm>
                <a:grpFill/>
              </p:grpSpPr>
              <p:sp>
                <p:nvSpPr>
                  <p:cNvPr id="177" name="Rectangle 176">
                    <a:extLst>
                      <a:ext uri="{FF2B5EF4-FFF2-40B4-BE49-F238E27FC236}">
                        <a16:creationId xmlns:a16="http://schemas.microsoft.com/office/drawing/2014/main" id="{9A0D1ECC-D5CC-41FC-B427-286262833B6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4BACC6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78" name="Rectangle 177">
                    <a:extLst>
                      <a:ext uri="{FF2B5EF4-FFF2-40B4-BE49-F238E27FC236}">
                        <a16:creationId xmlns:a16="http://schemas.microsoft.com/office/drawing/2014/main" id="{63F38D77-F2F8-43D3-91F7-C097CDCE522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29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4BACC6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165" name="Group 164">
                <a:extLst>
                  <a:ext uri="{FF2B5EF4-FFF2-40B4-BE49-F238E27FC236}">
                    <a16:creationId xmlns:a16="http://schemas.microsoft.com/office/drawing/2014/main" id="{FD9565AE-BD7C-4A92-B955-08BAC3060F10}"/>
                  </a:ext>
                </a:extLst>
              </p:cNvPr>
              <p:cNvGrpSpPr/>
              <p:nvPr/>
            </p:nvGrpSpPr>
            <p:grpSpPr>
              <a:xfrm>
                <a:off x="7966428" y="1647023"/>
                <a:ext cx="162220" cy="645381"/>
                <a:chOff x="4886412" y="2300673"/>
                <a:chExt cx="162220" cy="645381"/>
              </a:xfrm>
              <a:grpFill/>
            </p:grpSpPr>
            <p:grpSp>
              <p:nvGrpSpPr>
                <p:cNvPr id="169" name="Group 168">
                  <a:extLst>
                    <a:ext uri="{FF2B5EF4-FFF2-40B4-BE49-F238E27FC236}">
                      <a16:creationId xmlns:a16="http://schemas.microsoft.com/office/drawing/2014/main" id="{5161B584-FB42-4D97-8233-5B5A5778DA9F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173" name="Rectangle 172">
                    <a:extLst>
                      <a:ext uri="{FF2B5EF4-FFF2-40B4-BE49-F238E27FC236}">
                        <a16:creationId xmlns:a16="http://schemas.microsoft.com/office/drawing/2014/main" id="{78F4BC5C-53BE-4C78-B539-86A36FB0AAB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4BACC6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74" name="Rectangle 173">
                    <a:extLst>
                      <a:ext uri="{FF2B5EF4-FFF2-40B4-BE49-F238E27FC236}">
                        <a16:creationId xmlns:a16="http://schemas.microsoft.com/office/drawing/2014/main" id="{BB7CECD9-4128-467C-AB2F-B29D3140766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4BACC6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70" name="Group 169">
                  <a:extLst>
                    <a:ext uri="{FF2B5EF4-FFF2-40B4-BE49-F238E27FC236}">
                      <a16:creationId xmlns:a16="http://schemas.microsoft.com/office/drawing/2014/main" id="{9FAC1560-9DA1-4CF8-91FA-F5F21663BD08}"/>
                    </a:ext>
                  </a:extLst>
                </p:cNvPr>
                <p:cNvGrpSpPr/>
                <p:nvPr/>
              </p:nvGrpSpPr>
              <p:grpSpPr>
                <a:xfrm>
                  <a:off x="4886412" y="2300673"/>
                  <a:ext cx="162220" cy="325591"/>
                  <a:chOff x="4824133" y="1693338"/>
                  <a:chExt cx="90155" cy="180948"/>
                </a:xfrm>
                <a:grpFill/>
              </p:grpSpPr>
              <p:sp>
                <p:nvSpPr>
                  <p:cNvPr id="171" name="Rectangle 170">
                    <a:extLst>
                      <a:ext uri="{FF2B5EF4-FFF2-40B4-BE49-F238E27FC236}">
                        <a16:creationId xmlns:a16="http://schemas.microsoft.com/office/drawing/2014/main" id="{91B98D45-B391-4F17-A07E-7E0098BF2AE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8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4BACC6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72" name="Rectangle 171">
                    <a:extLst>
                      <a:ext uri="{FF2B5EF4-FFF2-40B4-BE49-F238E27FC236}">
                        <a16:creationId xmlns:a16="http://schemas.microsoft.com/office/drawing/2014/main" id="{811AF489-9432-4F77-BFE3-8652982BCEB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31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4BACC6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166" name="Group 165">
                <a:extLst>
                  <a:ext uri="{FF2B5EF4-FFF2-40B4-BE49-F238E27FC236}">
                    <a16:creationId xmlns:a16="http://schemas.microsoft.com/office/drawing/2014/main" id="{38CE21B6-677A-435C-A1AF-AE6613AD34FD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167" name="Rectangle 166">
                  <a:extLst>
                    <a:ext uri="{FF2B5EF4-FFF2-40B4-BE49-F238E27FC236}">
                      <a16:creationId xmlns:a16="http://schemas.microsoft.com/office/drawing/2014/main" id="{61584464-ED18-47AB-B65E-7C4A59679861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rgbClr val="4BACC6">
                      <a:lumMod val="75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68" name="Rectangle 167">
                  <a:extLst>
                    <a:ext uri="{FF2B5EF4-FFF2-40B4-BE49-F238E27FC236}">
                      <a16:creationId xmlns:a16="http://schemas.microsoft.com/office/drawing/2014/main" id="{C6C3F6C5-C012-4D6F-937F-7FA9249BB9BA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rgbClr val="4BACC6">
                      <a:lumMod val="75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D57263D7-7BF8-4D1A-AB52-48204D5CCEAD}"/>
                </a:ext>
              </a:extLst>
            </p:cNvPr>
            <p:cNvGrpSpPr/>
            <p:nvPr/>
          </p:nvGrpSpPr>
          <p:grpSpPr>
            <a:xfrm>
              <a:off x="1539609" y="1450561"/>
              <a:ext cx="162220" cy="1599053"/>
              <a:chOff x="7966428" y="1327988"/>
              <a:chExt cx="162220" cy="1599053"/>
            </a:xfrm>
            <a:solidFill>
              <a:srgbClr val="DBEEF4"/>
            </a:solidFill>
          </p:grpSpPr>
          <p:grpSp>
            <p:nvGrpSpPr>
              <p:cNvPr id="147" name="Group 146">
                <a:extLst>
                  <a:ext uri="{FF2B5EF4-FFF2-40B4-BE49-F238E27FC236}">
                    <a16:creationId xmlns:a16="http://schemas.microsoft.com/office/drawing/2014/main" id="{B8C7E9AA-DC06-428A-B0D7-351BE34D6C96}"/>
                  </a:ext>
                </a:extLst>
              </p:cNvPr>
              <p:cNvGrpSpPr/>
              <p:nvPr/>
            </p:nvGrpSpPr>
            <p:grpSpPr>
              <a:xfrm>
                <a:off x="7966428" y="2289088"/>
                <a:ext cx="162220" cy="637953"/>
                <a:chOff x="4886412" y="2289088"/>
                <a:chExt cx="162220" cy="637953"/>
              </a:xfrm>
              <a:grpFill/>
            </p:grpSpPr>
            <p:grpSp>
              <p:nvGrpSpPr>
                <p:cNvPr id="158" name="Group 157">
                  <a:extLst>
                    <a:ext uri="{FF2B5EF4-FFF2-40B4-BE49-F238E27FC236}">
                      <a16:creationId xmlns:a16="http://schemas.microsoft.com/office/drawing/2014/main" id="{4592017D-5D5D-4565-867A-E861BBE64794}"/>
                    </a:ext>
                  </a:extLst>
                </p:cNvPr>
                <p:cNvGrpSpPr/>
                <p:nvPr/>
              </p:nvGrpSpPr>
              <p:grpSpPr>
                <a:xfrm>
                  <a:off x="4886412" y="2604694"/>
                  <a:ext cx="162220" cy="322347"/>
                  <a:chOff x="4824133" y="1680434"/>
                  <a:chExt cx="90155" cy="179145"/>
                </a:xfrm>
                <a:grpFill/>
              </p:grpSpPr>
              <p:sp>
                <p:nvSpPr>
                  <p:cNvPr id="162" name="Rectangle 161">
                    <a:extLst>
                      <a:ext uri="{FF2B5EF4-FFF2-40B4-BE49-F238E27FC236}">
                        <a16:creationId xmlns:a16="http://schemas.microsoft.com/office/drawing/2014/main" id="{57518A8B-DB75-439F-9D77-BF0DCE3E6C6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0434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4BACC6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63" name="Rectangle 162">
                    <a:extLst>
                      <a:ext uri="{FF2B5EF4-FFF2-40B4-BE49-F238E27FC236}">
                        <a16:creationId xmlns:a16="http://schemas.microsoft.com/office/drawing/2014/main" id="{FA51CD10-8832-44B9-A8C0-025C0B09703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69424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4BACC6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59" name="Group 158">
                  <a:extLst>
                    <a:ext uri="{FF2B5EF4-FFF2-40B4-BE49-F238E27FC236}">
                      <a16:creationId xmlns:a16="http://schemas.microsoft.com/office/drawing/2014/main" id="{85CF8C44-7E00-493E-84B1-C1370DD9F79C}"/>
                    </a:ext>
                  </a:extLst>
                </p:cNvPr>
                <p:cNvGrpSpPr/>
                <p:nvPr/>
              </p:nvGrpSpPr>
              <p:grpSpPr>
                <a:xfrm>
                  <a:off x="4886412" y="2289088"/>
                  <a:ext cx="162220" cy="318100"/>
                  <a:chOff x="4824133" y="1686899"/>
                  <a:chExt cx="90155" cy="176785"/>
                </a:xfrm>
                <a:grpFill/>
              </p:grpSpPr>
              <p:sp>
                <p:nvSpPr>
                  <p:cNvPr id="160" name="Rectangle 159">
                    <a:extLst>
                      <a:ext uri="{FF2B5EF4-FFF2-40B4-BE49-F238E27FC236}">
                        <a16:creationId xmlns:a16="http://schemas.microsoft.com/office/drawing/2014/main" id="{FE88470C-3FF9-47B4-8C09-71CB50A1F06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4BACC6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61" name="Rectangle 160">
                    <a:extLst>
                      <a:ext uri="{FF2B5EF4-FFF2-40B4-BE49-F238E27FC236}">
                        <a16:creationId xmlns:a16="http://schemas.microsoft.com/office/drawing/2014/main" id="{A6E1C30F-3DC1-4819-B18F-FEEE6AA4544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29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4BACC6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148" name="Group 147">
                <a:extLst>
                  <a:ext uri="{FF2B5EF4-FFF2-40B4-BE49-F238E27FC236}">
                    <a16:creationId xmlns:a16="http://schemas.microsoft.com/office/drawing/2014/main" id="{3C2F07B4-20D6-47CF-BD20-2DE86C8ED4F8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152" name="Group 151">
                  <a:extLst>
                    <a:ext uri="{FF2B5EF4-FFF2-40B4-BE49-F238E27FC236}">
                      <a16:creationId xmlns:a16="http://schemas.microsoft.com/office/drawing/2014/main" id="{03DF8D7F-5A06-43F2-A222-C15BF70F9609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156" name="Rectangle 155">
                    <a:extLst>
                      <a:ext uri="{FF2B5EF4-FFF2-40B4-BE49-F238E27FC236}">
                        <a16:creationId xmlns:a16="http://schemas.microsoft.com/office/drawing/2014/main" id="{C965E8A0-7832-43E2-9D2B-85811AA779A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4BACC6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57" name="Rectangle 156">
                    <a:extLst>
                      <a:ext uri="{FF2B5EF4-FFF2-40B4-BE49-F238E27FC236}">
                        <a16:creationId xmlns:a16="http://schemas.microsoft.com/office/drawing/2014/main" id="{0D2ABF5C-454C-4B04-A04D-1E833BD63E9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4BACC6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53" name="Group 152">
                  <a:extLst>
                    <a:ext uri="{FF2B5EF4-FFF2-40B4-BE49-F238E27FC236}">
                      <a16:creationId xmlns:a16="http://schemas.microsoft.com/office/drawing/2014/main" id="{33A12798-CB27-4FAF-AE9B-72B06E3A80C4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154" name="Rectangle 153">
                    <a:extLst>
                      <a:ext uri="{FF2B5EF4-FFF2-40B4-BE49-F238E27FC236}">
                        <a16:creationId xmlns:a16="http://schemas.microsoft.com/office/drawing/2014/main" id="{B55F2C71-91B0-4812-B7A7-6415E1B51DB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4BACC6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55" name="Rectangle 154">
                    <a:extLst>
                      <a:ext uri="{FF2B5EF4-FFF2-40B4-BE49-F238E27FC236}">
                        <a16:creationId xmlns:a16="http://schemas.microsoft.com/office/drawing/2014/main" id="{14DDED0A-4C3E-497C-8FE9-414CAB01ACF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4BACC6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149" name="Group 148">
                <a:extLst>
                  <a:ext uri="{FF2B5EF4-FFF2-40B4-BE49-F238E27FC236}">
                    <a16:creationId xmlns:a16="http://schemas.microsoft.com/office/drawing/2014/main" id="{8E145D23-6202-4067-917B-A29E51F54D5B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150" name="Rectangle 149">
                  <a:extLst>
                    <a:ext uri="{FF2B5EF4-FFF2-40B4-BE49-F238E27FC236}">
                      <a16:creationId xmlns:a16="http://schemas.microsoft.com/office/drawing/2014/main" id="{4C68EF17-ECCD-4DD1-B962-164E6B934735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rgbClr val="4BACC6">
                      <a:lumMod val="75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51" name="Rectangle 150">
                  <a:extLst>
                    <a:ext uri="{FF2B5EF4-FFF2-40B4-BE49-F238E27FC236}">
                      <a16:creationId xmlns:a16="http://schemas.microsoft.com/office/drawing/2014/main" id="{F1F3E55E-498D-4065-A2A3-DB609F8891AC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rgbClr val="4BACC6">
                      <a:lumMod val="75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BECB186D-8AF9-4F31-9751-91775D620B39}"/>
                </a:ext>
              </a:extLst>
            </p:cNvPr>
            <p:cNvGrpSpPr/>
            <p:nvPr/>
          </p:nvGrpSpPr>
          <p:grpSpPr>
            <a:xfrm>
              <a:off x="1848527" y="1450309"/>
              <a:ext cx="162220" cy="1599051"/>
              <a:chOff x="7966428" y="1327988"/>
              <a:chExt cx="162220" cy="1599051"/>
            </a:xfrm>
            <a:solidFill>
              <a:srgbClr val="DBEEF4"/>
            </a:solidFill>
          </p:grpSpPr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id="{E6A50B97-A2CC-4D94-9987-E55C525310EC}"/>
                  </a:ext>
                </a:extLst>
              </p:cNvPr>
              <p:cNvGrpSpPr/>
              <p:nvPr/>
            </p:nvGrpSpPr>
            <p:grpSpPr>
              <a:xfrm>
                <a:off x="7966428" y="2289088"/>
                <a:ext cx="162220" cy="637951"/>
                <a:chOff x="4886412" y="2289088"/>
                <a:chExt cx="162220" cy="637951"/>
              </a:xfrm>
              <a:grpFill/>
            </p:grpSpPr>
            <p:grpSp>
              <p:nvGrpSpPr>
                <p:cNvPr id="141" name="Group 140">
                  <a:extLst>
                    <a:ext uri="{FF2B5EF4-FFF2-40B4-BE49-F238E27FC236}">
                      <a16:creationId xmlns:a16="http://schemas.microsoft.com/office/drawing/2014/main" id="{B0D1F507-4E5F-4C67-8A9C-D1EC9C5C63D8}"/>
                    </a:ext>
                  </a:extLst>
                </p:cNvPr>
                <p:cNvGrpSpPr/>
                <p:nvPr/>
              </p:nvGrpSpPr>
              <p:grpSpPr>
                <a:xfrm>
                  <a:off x="4886412" y="2604689"/>
                  <a:ext cx="162220" cy="322350"/>
                  <a:chOff x="4824133" y="1680434"/>
                  <a:chExt cx="90155" cy="179147"/>
                </a:xfrm>
                <a:grpFill/>
              </p:grpSpPr>
              <p:sp>
                <p:nvSpPr>
                  <p:cNvPr id="145" name="Rectangle 144">
                    <a:extLst>
                      <a:ext uri="{FF2B5EF4-FFF2-40B4-BE49-F238E27FC236}">
                        <a16:creationId xmlns:a16="http://schemas.microsoft.com/office/drawing/2014/main" id="{CC850037-0B74-4D8F-ABA7-98321634FB1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0434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4BACC6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6" name="Rectangle 145">
                    <a:extLst>
                      <a:ext uri="{FF2B5EF4-FFF2-40B4-BE49-F238E27FC236}">
                        <a16:creationId xmlns:a16="http://schemas.microsoft.com/office/drawing/2014/main" id="{6EF66010-21A1-4FB6-9DA0-6344833C698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69426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4BACC6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42" name="Group 141">
                  <a:extLst>
                    <a:ext uri="{FF2B5EF4-FFF2-40B4-BE49-F238E27FC236}">
                      <a16:creationId xmlns:a16="http://schemas.microsoft.com/office/drawing/2014/main" id="{27FB965F-7D06-4D44-A621-83FE706D9644}"/>
                    </a:ext>
                  </a:extLst>
                </p:cNvPr>
                <p:cNvGrpSpPr/>
                <p:nvPr/>
              </p:nvGrpSpPr>
              <p:grpSpPr>
                <a:xfrm>
                  <a:off x="4886412" y="2289088"/>
                  <a:ext cx="162220" cy="318100"/>
                  <a:chOff x="4824133" y="1686899"/>
                  <a:chExt cx="90155" cy="176785"/>
                </a:xfrm>
                <a:grpFill/>
              </p:grpSpPr>
              <p:sp>
                <p:nvSpPr>
                  <p:cNvPr id="143" name="Rectangle 142">
                    <a:extLst>
                      <a:ext uri="{FF2B5EF4-FFF2-40B4-BE49-F238E27FC236}">
                        <a16:creationId xmlns:a16="http://schemas.microsoft.com/office/drawing/2014/main" id="{97AD5750-C92D-4CFA-9C66-C812ED98A62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4BACC6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4" name="Rectangle 143">
                    <a:extLst>
                      <a:ext uri="{FF2B5EF4-FFF2-40B4-BE49-F238E27FC236}">
                        <a16:creationId xmlns:a16="http://schemas.microsoft.com/office/drawing/2014/main" id="{4C17E01B-3C97-4870-A6F3-AF59774E9FF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29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4BACC6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id="{981B4330-FD53-47FA-8335-0F9485C54941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135" name="Group 134">
                  <a:extLst>
                    <a:ext uri="{FF2B5EF4-FFF2-40B4-BE49-F238E27FC236}">
                      <a16:creationId xmlns:a16="http://schemas.microsoft.com/office/drawing/2014/main" id="{C7CF6A0B-DF52-4995-A95E-1948F6875413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139" name="Rectangle 138">
                    <a:extLst>
                      <a:ext uri="{FF2B5EF4-FFF2-40B4-BE49-F238E27FC236}">
                        <a16:creationId xmlns:a16="http://schemas.microsoft.com/office/drawing/2014/main" id="{74A3F61E-3865-445F-8A41-4DA19E0E85E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4BACC6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0" name="Rectangle 139">
                    <a:extLst>
                      <a:ext uri="{FF2B5EF4-FFF2-40B4-BE49-F238E27FC236}">
                        <a16:creationId xmlns:a16="http://schemas.microsoft.com/office/drawing/2014/main" id="{DF74B4A6-5CFE-40A1-BAE8-1A8F0C78021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4BACC6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36" name="Group 135">
                  <a:extLst>
                    <a:ext uri="{FF2B5EF4-FFF2-40B4-BE49-F238E27FC236}">
                      <a16:creationId xmlns:a16="http://schemas.microsoft.com/office/drawing/2014/main" id="{FA2D8FEF-B596-4BCB-8AF4-C14DB033D708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137" name="Rectangle 136">
                    <a:extLst>
                      <a:ext uri="{FF2B5EF4-FFF2-40B4-BE49-F238E27FC236}">
                        <a16:creationId xmlns:a16="http://schemas.microsoft.com/office/drawing/2014/main" id="{81B8F8EC-DF51-4FBD-AC09-E14785EA0B1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4BACC6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8" name="Rectangle 137">
                    <a:extLst>
                      <a:ext uri="{FF2B5EF4-FFF2-40B4-BE49-F238E27FC236}">
                        <a16:creationId xmlns:a16="http://schemas.microsoft.com/office/drawing/2014/main" id="{C425057D-49A4-494C-B4FF-9F7717CBD78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4BACC6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132" name="Group 131">
                <a:extLst>
                  <a:ext uri="{FF2B5EF4-FFF2-40B4-BE49-F238E27FC236}">
                    <a16:creationId xmlns:a16="http://schemas.microsoft.com/office/drawing/2014/main" id="{3624DF9B-4C02-46AB-A03C-7678B52247EE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id="{6F6910B7-F082-4758-AFDB-1E64636112CC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rgbClr val="4BACC6">
                      <a:lumMod val="75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34" name="Rectangle 133">
                  <a:extLst>
                    <a:ext uri="{FF2B5EF4-FFF2-40B4-BE49-F238E27FC236}">
                      <a16:creationId xmlns:a16="http://schemas.microsoft.com/office/drawing/2014/main" id="{05785599-F53D-4C81-8976-7FA25186F5FF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rgbClr val="4BACC6">
                      <a:lumMod val="75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4D9BD22D-25DB-486A-BE3E-6C15F5B9F429}"/>
                </a:ext>
              </a:extLst>
            </p:cNvPr>
            <p:cNvGrpSpPr/>
            <p:nvPr/>
          </p:nvGrpSpPr>
          <p:grpSpPr>
            <a:xfrm>
              <a:off x="2149042" y="1450435"/>
              <a:ext cx="162220" cy="1599051"/>
              <a:chOff x="7966428" y="1327988"/>
              <a:chExt cx="162220" cy="1599051"/>
            </a:xfrm>
            <a:solidFill>
              <a:srgbClr val="DBEEF4"/>
            </a:solidFill>
          </p:grpSpPr>
          <p:grpSp>
            <p:nvGrpSpPr>
              <p:cNvPr id="113" name="Group 112">
                <a:extLst>
                  <a:ext uri="{FF2B5EF4-FFF2-40B4-BE49-F238E27FC236}">
                    <a16:creationId xmlns:a16="http://schemas.microsoft.com/office/drawing/2014/main" id="{C177A04B-9AF5-40CE-BB92-69E250AA8D31}"/>
                  </a:ext>
                </a:extLst>
              </p:cNvPr>
              <p:cNvGrpSpPr/>
              <p:nvPr/>
            </p:nvGrpSpPr>
            <p:grpSpPr>
              <a:xfrm>
                <a:off x="7966428" y="2289088"/>
                <a:ext cx="162220" cy="637951"/>
                <a:chOff x="4886412" y="2289088"/>
                <a:chExt cx="162220" cy="637951"/>
              </a:xfrm>
              <a:grpFill/>
            </p:grpSpPr>
            <p:grpSp>
              <p:nvGrpSpPr>
                <p:cNvPr id="124" name="Group 123">
                  <a:extLst>
                    <a:ext uri="{FF2B5EF4-FFF2-40B4-BE49-F238E27FC236}">
                      <a16:creationId xmlns:a16="http://schemas.microsoft.com/office/drawing/2014/main" id="{E92EAFC8-5A53-45B4-983B-C41831A4283D}"/>
                    </a:ext>
                  </a:extLst>
                </p:cNvPr>
                <p:cNvGrpSpPr/>
                <p:nvPr/>
              </p:nvGrpSpPr>
              <p:grpSpPr>
                <a:xfrm>
                  <a:off x="4886412" y="2604689"/>
                  <a:ext cx="162220" cy="322350"/>
                  <a:chOff x="4824133" y="1680434"/>
                  <a:chExt cx="90155" cy="179147"/>
                </a:xfrm>
                <a:grpFill/>
              </p:grpSpPr>
              <p:sp>
                <p:nvSpPr>
                  <p:cNvPr id="128" name="Rectangle 127">
                    <a:extLst>
                      <a:ext uri="{FF2B5EF4-FFF2-40B4-BE49-F238E27FC236}">
                        <a16:creationId xmlns:a16="http://schemas.microsoft.com/office/drawing/2014/main" id="{CD8B7555-FBC2-41D6-ACE3-185DF021812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0434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4BACC6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9" name="Rectangle 128">
                    <a:extLst>
                      <a:ext uri="{FF2B5EF4-FFF2-40B4-BE49-F238E27FC236}">
                        <a16:creationId xmlns:a16="http://schemas.microsoft.com/office/drawing/2014/main" id="{2BADC549-16FC-4996-9F3A-464E948C4CD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69426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4BACC6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25" name="Group 124">
                  <a:extLst>
                    <a:ext uri="{FF2B5EF4-FFF2-40B4-BE49-F238E27FC236}">
                      <a16:creationId xmlns:a16="http://schemas.microsoft.com/office/drawing/2014/main" id="{DE532EA3-A899-4C5B-8BBD-B00127CD0959}"/>
                    </a:ext>
                  </a:extLst>
                </p:cNvPr>
                <p:cNvGrpSpPr/>
                <p:nvPr/>
              </p:nvGrpSpPr>
              <p:grpSpPr>
                <a:xfrm>
                  <a:off x="4886412" y="2289088"/>
                  <a:ext cx="162220" cy="318100"/>
                  <a:chOff x="4824133" y="1686899"/>
                  <a:chExt cx="90155" cy="176785"/>
                </a:xfrm>
                <a:grpFill/>
              </p:grpSpPr>
              <p:sp>
                <p:nvSpPr>
                  <p:cNvPr id="126" name="Rectangle 125">
                    <a:extLst>
                      <a:ext uri="{FF2B5EF4-FFF2-40B4-BE49-F238E27FC236}">
                        <a16:creationId xmlns:a16="http://schemas.microsoft.com/office/drawing/2014/main" id="{37ACB4EF-444D-4E0E-97ED-E3D8DB3445B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4BACC6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7" name="Rectangle 126">
                    <a:extLst>
                      <a:ext uri="{FF2B5EF4-FFF2-40B4-BE49-F238E27FC236}">
                        <a16:creationId xmlns:a16="http://schemas.microsoft.com/office/drawing/2014/main" id="{AFBEDE54-2DCE-4D67-970D-89285533E8B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29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4BACC6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114" name="Group 113">
                <a:extLst>
                  <a:ext uri="{FF2B5EF4-FFF2-40B4-BE49-F238E27FC236}">
                    <a16:creationId xmlns:a16="http://schemas.microsoft.com/office/drawing/2014/main" id="{56CFF687-C98E-4C82-A201-731514D1E6BD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118" name="Group 117">
                  <a:extLst>
                    <a:ext uri="{FF2B5EF4-FFF2-40B4-BE49-F238E27FC236}">
                      <a16:creationId xmlns:a16="http://schemas.microsoft.com/office/drawing/2014/main" id="{5C980150-7641-42D3-B95D-65021E784A9E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122" name="Rectangle 121">
                    <a:extLst>
                      <a:ext uri="{FF2B5EF4-FFF2-40B4-BE49-F238E27FC236}">
                        <a16:creationId xmlns:a16="http://schemas.microsoft.com/office/drawing/2014/main" id="{559BA91D-DCBB-49AC-BCB4-0DC5F19F003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4BACC6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3" name="Rectangle 122">
                    <a:extLst>
                      <a:ext uri="{FF2B5EF4-FFF2-40B4-BE49-F238E27FC236}">
                        <a16:creationId xmlns:a16="http://schemas.microsoft.com/office/drawing/2014/main" id="{B7259D15-0887-4592-AA78-473C8E0274F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4BACC6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19" name="Group 118">
                  <a:extLst>
                    <a:ext uri="{FF2B5EF4-FFF2-40B4-BE49-F238E27FC236}">
                      <a16:creationId xmlns:a16="http://schemas.microsoft.com/office/drawing/2014/main" id="{DEE30279-F3D7-4B90-9110-4DC2323B2C80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120" name="Rectangle 119">
                    <a:extLst>
                      <a:ext uri="{FF2B5EF4-FFF2-40B4-BE49-F238E27FC236}">
                        <a16:creationId xmlns:a16="http://schemas.microsoft.com/office/drawing/2014/main" id="{7F2AF2AD-00BE-471B-8485-18521CE2FFE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4BACC6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1" name="Rectangle 120">
                    <a:extLst>
                      <a:ext uri="{FF2B5EF4-FFF2-40B4-BE49-F238E27FC236}">
                        <a16:creationId xmlns:a16="http://schemas.microsoft.com/office/drawing/2014/main" id="{AC14884E-6370-4F2B-8E58-F3BC6F592FE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4BACC6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115" name="Group 114">
                <a:extLst>
                  <a:ext uri="{FF2B5EF4-FFF2-40B4-BE49-F238E27FC236}">
                    <a16:creationId xmlns:a16="http://schemas.microsoft.com/office/drawing/2014/main" id="{CF84E703-80A5-49ED-BBB8-C361B4398E47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116" name="Rectangle 115">
                  <a:extLst>
                    <a:ext uri="{FF2B5EF4-FFF2-40B4-BE49-F238E27FC236}">
                      <a16:creationId xmlns:a16="http://schemas.microsoft.com/office/drawing/2014/main" id="{7EECBBE2-F9F8-4F96-8AAC-C1BE61AD5B50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rgbClr val="4BACC6">
                      <a:lumMod val="75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17" name="Rectangle 116">
                  <a:extLst>
                    <a:ext uri="{FF2B5EF4-FFF2-40B4-BE49-F238E27FC236}">
                      <a16:creationId xmlns:a16="http://schemas.microsoft.com/office/drawing/2014/main" id="{8789E47B-A78D-4C62-A405-B8A1FF63E6E4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rgbClr val="4BACC6">
                      <a:lumMod val="75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7A6396EE-88A4-46C5-8645-0F41A65BC9BA}"/>
                </a:ext>
              </a:extLst>
            </p:cNvPr>
            <p:cNvGrpSpPr/>
            <p:nvPr/>
          </p:nvGrpSpPr>
          <p:grpSpPr>
            <a:xfrm>
              <a:off x="2475611" y="1450309"/>
              <a:ext cx="162220" cy="1599051"/>
              <a:chOff x="7966428" y="1327988"/>
              <a:chExt cx="162220" cy="1599051"/>
            </a:xfrm>
            <a:solidFill>
              <a:srgbClr val="DBEEF4"/>
            </a:solidFill>
          </p:grpSpPr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id="{0F33B5F8-FDE7-42B7-AE58-BB69D015B92C}"/>
                  </a:ext>
                </a:extLst>
              </p:cNvPr>
              <p:cNvGrpSpPr/>
              <p:nvPr/>
            </p:nvGrpSpPr>
            <p:grpSpPr>
              <a:xfrm>
                <a:off x="7966428" y="2289088"/>
                <a:ext cx="162220" cy="637951"/>
                <a:chOff x="4886412" y="2289088"/>
                <a:chExt cx="162220" cy="637951"/>
              </a:xfrm>
              <a:grpFill/>
            </p:grpSpPr>
            <p:grpSp>
              <p:nvGrpSpPr>
                <p:cNvPr id="107" name="Group 106">
                  <a:extLst>
                    <a:ext uri="{FF2B5EF4-FFF2-40B4-BE49-F238E27FC236}">
                      <a16:creationId xmlns:a16="http://schemas.microsoft.com/office/drawing/2014/main" id="{FF1BE436-275E-4505-8044-F83F07CCCCE5}"/>
                    </a:ext>
                  </a:extLst>
                </p:cNvPr>
                <p:cNvGrpSpPr/>
                <p:nvPr/>
              </p:nvGrpSpPr>
              <p:grpSpPr>
                <a:xfrm>
                  <a:off x="4886412" y="2604689"/>
                  <a:ext cx="162220" cy="322350"/>
                  <a:chOff x="4824133" y="1680434"/>
                  <a:chExt cx="90155" cy="179147"/>
                </a:xfrm>
                <a:grpFill/>
              </p:grpSpPr>
              <p:sp>
                <p:nvSpPr>
                  <p:cNvPr id="111" name="Rectangle 110">
                    <a:extLst>
                      <a:ext uri="{FF2B5EF4-FFF2-40B4-BE49-F238E27FC236}">
                        <a16:creationId xmlns:a16="http://schemas.microsoft.com/office/drawing/2014/main" id="{89E9B3CD-8F39-4E8F-BD21-F8D7AE40A8B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0434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4BACC6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2" name="Rectangle 111">
                    <a:extLst>
                      <a:ext uri="{FF2B5EF4-FFF2-40B4-BE49-F238E27FC236}">
                        <a16:creationId xmlns:a16="http://schemas.microsoft.com/office/drawing/2014/main" id="{F718C3D7-F1AB-43B6-BBEA-AA66AE18EDF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69426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4BACC6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08" name="Group 107">
                  <a:extLst>
                    <a:ext uri="{FF2B5EF4-FFF2-40B4-BE49-F238E27FC236}">
                      <a16:creationId xmlns:a16="http://schemas.microsoft.com/office/drawing/2014/main" id="{94E08076-143B-4491-8731-45FE9583769D}"/>
                    </a:ext>
                  </a:extLst>
                </p:cNvPr>
                <p:cNvGrpSpPr/>
                <p:nvPr/>
              </p:nvGrpSpPr>
              <p:grpSpPr>
                <a:xfrm>
                  <a:off x="4886412" y="2289088"/>
                  <a:ext cx="162220" cy="318100"/>
                  <a:chOff x="4824133" y="1686899"/>
                  <a:chExt cx="90155" cy="176785"/>
                </a:xfrm>
                <a:grpFill/>
              </p:grpSpPr>
              <p:sp>
                <p:nvSpPr>
                  <p:cNvPr id="109" name="Rectangle 108">
                    <a:extLst>
                      <a:ext uri="{FF2B5EF4-FFF2-40B4-BE49-F238E27FC236}">
                        <a16:creationId xmlns:a16="http://schemas.microsoft.com/office/drawing/2014/main" id="{B850646E-4159-49F8-B484-A231EF650CB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4BACC6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0" name="Rectangle 109">
                    <a:extLst>
                      <a:ext uri="{FF2B5EF4-FFF2-40B4-BE49-F238E27FC236}">
                        <a16:creationId xmlns:a16="http://schemas.microsoft.com/office/drawing/2014/main" id="{FC60D48E-7B6B-47A4-98C6-140EE649424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29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4BACC6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1BE6364F-5321-4F15-B136-156D30EA8155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101" name="Group 100">
                  <a:extLst>
                    <a:ext uri="{FF2B5EF4-FFF2-40B4-BE49-F238E27FC236}">
                      <a16:creationId xmlns:a16="http://schemas.microsoft.com/office/drawing/2014/main" id="{FAC8F741-3469-4F76-B968-433B06007E9E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105" name="Rectangle 104">
                    <a:extLst>
                      <a:ext uri="{FF2B5EF4-FFF2-40B4-BE49-F238E27FC236}">
                        <a16:creationId xmlns:a16="http://schemas.microsoft.com/office/drawing/2014/main" id="{D2EA4842-C9CD-4A08-9B38-4392C7E180D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4BACC6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6" name="Rectangle 105">
                    <a:extLst>
                      <a:ext uri="{FF2B5EF4-FFF2-40B4-BE49-F238E27FC236}">
                        <a16:creationId xmlns:a16="http://schemas.microsoft.com/office/drawing/2014/main" id="{F5E4EAFA-0E14-45EA-B750-AE90C4FE2CB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4BACC6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02" name="Group 101">
                  <a:extLst>
                    <a:ext uri="{FF2B5EF4-FFF2-40B4-BE49-F238E27FC236}">
                      <a16:creationId xmlns:a16="http://schemas.microsoft.com/office/drawing/2014/main" id="{FC3426FB-13D9-463F-B612-DD036D791408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103" name="Rectangle 102">
                    <a:extLst>
                      <a:ext uri="{FF2B5EF4-FFF2-40B4-BE49-F238E27FC236}">
                        <a16:creationId xmlns:a16="http://schemas.microsoft.com/office/drawing/2014/main" id="{8FE3EE07-DA2F-449F-9659-055C6BCD0D3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4BACC6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4" name="Rectangle 103">
                    <a:extLst>
                      <a:ext uri="{FF2B5EF4-FFF2-40B4-BE49-F238E27FC236}">
                        <a16:creationId xmlns:a16="http://schemas.microsoft.com/office/drawing/2014/main" id="{7E98DFC7-C17D-4228-A530-6AC11536A05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4BACC6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98" name="Group 97">
                <a:extLst>
                  <a:ext uri="{FF2B5EF4-FFF2-40B4-BE49-F238E27FC236}">
                    <a16:creationId xmlns:a16="http://schemas.microsoft.com/office/drawing/2014/main" id="{6D089677-EE8D-4527-B380-A9963B971F95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id="{420474F8-4163-4958-91D5-D96FA9864B0B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rgbClr val="4BACC6">
                      <a:lumMod val="75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id="{4204D641-2E14-4E55-8A34-DD5CCE41429B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rgbClr val="4BACC6">
                      <a:lumMod val="75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39BE7C6B-D430-44B4-81D7-4AF3BC9BC606}"/>
                </a:ext>
              </a:extLst>
            </p:cNvPr>
            <p:cNvGrpSpPr/>
            <p:nvPr/>
          </p:nvGrpSpPr>
          <p:grpSpPr>
            <a:xfrm>
              <a:off x="2793777" y="1450435"/>
              <a:ext cx="162220" cy="1599172"/>
              <a:chOff x="7966428" y="1327988"/>
              <a:chExt cx="162220" cy="1599172"/>
            </a:xfrm>
            <a:solidFill>
              <a:srgbClr val="DBEEF4"/>
            </a:solidFill>
          </p:grpSpPr>
          <p:grpSp>
            <p:nvGrpSpPr>
              <p:cNvPr id="77" name="Group 76">
                <a:extLst>
                  <a:ext uri="{FF2B5EF4-FFF2-40B4-BE49-F238E27FC236}">
                    <a16:creationId xmlns:a16="http://schemas.microsoft.com/office/drawing/2014/main" id="{5A6FB74A-35EE-4D8D-BAE5-CDD5502957A6}"/>
                  </a:ext>
                </a:extLst>
              </p:cNvPr>
              <p:cNvGrpSpPr/>
              <p:nvPr/>
            </p:nvGrpSpPr>
            <p:grpSpPr>
              <a:xfrm>
                <a:off x="7966428" y="2289083"/>
                <a:ext cx="162220" cy="638077"/>
                <a:chOff x="4886412" y="2289083"/>
                <a:chExt cx="162220" cy="638077"/>
              </a:xfrm>
              <a:grpFill/>
            </p:grpSpPr>
            <p:grpSp>
              <p:nvGrpSpPr>
                <p:cNvPr id="90" name="Group 89">
                  <a:extLst>
                    <a:ext uri="{FF2B5EF4-FFF2-40B4-BE49-F238E27FC236}">
                      <a16:creationId xmlns:a16="http://schemas.microsoft.com/office/drawing/2014/main" id="{5423ABE6-2A7C-41DB-BDEA-8B89A2C61020}"/>
                    </a:ext>
                  </a:extLst>
                </p:cNvPr>
                <p:cNvGrpSpPr/>
                <p:nvPr/>
              </p:nvGrpSpPr>
              <p:grpSpPr>
                <a:xfrm>
                  <a:off x="4886412" y="2604818"/>
                  <a:ext cx="162220" cy="322342"/>
                  <a:chOff x="4824133" y="1680501"/>
                  <a:chExt cx="90155" cy="179142"/>
                </a:xfrm>
                <a:grpFill/>
              </p:grpSpPr>
              <p:sp>
                <p:nvSpPr>
                  <p:cNvPr id="94" name="Rectangle 93">
                    <a:extLst>
                      <a:ext uri="{FF2B5EF4-FFF2-40B4-BE49-F238E27FC236}">
                        <a16:creationId xmlns:a16="http://schemas.microsoft.com/office/drawing/2014/main" id="{2C571925-8955-4E14-839E-6B6F63440EF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0501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4BACC6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5" name="Rectangle 94">
                    <a:extLst>
                      <a:ext uri="{FF2B5EF4-FFF2-40B4-BE49-F238E27FC236}">
                        <a16:creationId xmlns:a16="http://schemas.microsoft.com/office/drawing/2014/main" id="{C4E75A80-5A4A-4829-B482-BC38AEDFC6B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69488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4BACC6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91" name="Group 90">
                  <a:extLst>
                    <a:ext uri="{FF2B5EF4-FFF2-40B4-BE49-F238E27FC236}">
                      <a16:creationId xmlns:a16="http://schemas.microsoft.com/office/drawing/2014/main" id="{3D9EBCF7-5CA6-4F04-9D88-8A92D020281E}"/>
                    </a:ext>
                  </a:extLst>
                </p:cNvPr>
                <p:cNvGrpSpPr/>
                <p:nvPr/>
              </p:nvGrpSpPr>
              <p:grpSpPr>
                <a:xfrm>
                  <a:off x="4886412" y="2289083"/>
                  <a:ext cx="162220" cy="318220"/>
                  <a:chOff x="4824133" y="1686899"/>
                  <a:chExt cx="90155" cy="176852"/>
                </a:xfrm>
                <a:grpFill/>
              </p:grpSpPr>
              <p:sp>
                <p:nvSpPr>
                  <p:cNvPr id="92" name="Rectangle 91">
                    <a:extLst>
                      <a:ext uri="{FF2B5EF4-FFF2-40B4-BE49-F238E27FC236}">
                        <a16:creationId xmlns:a16="http://schemas.microsoft.com/office/drawing/2014/main" id="{8B507930-7ED1-47F1-8D45-47DE725E56A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4BACC6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3" name="Rectangle 92">
                    <a:extLst>
                      <a:ext uri="{FF2B5EF4-FFF2-40B4-BE49-F238E27FC236}">
                        <a16:creationId xmlns:a16="http://schemas.microsoft.com/office/drawing/2014/main" id="{266CA672-7A80-4EB6-A2FE-4393DFECD1D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96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4BACC6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F809E83B-DEE8-440B-9DF2-C80D35CF5280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84" name="Group 83">
                  <a:extLst>
                    <a:ext uri="{FF2B5EF4-FFF2-40B4-BE49-F238E27FC236}">
                      <a16:creationId xmlns:a16="http://schemas.microsoft.com/office/drawing/2014/main" id="{A847A7C2-7755-4193-B399-F2839246E101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88" name="Rectangle 87">
                    <a:extLst>
                      <a:ext uri="{FF2B5EF4-FFF2-40B4-BE49-F238E27FC236}">
                        <a16:creationId xmlns:a16="http://schemas.microsoft.com/office/drawing/2014/main" id="{8FDB3B18-5F8F-417F-9754-C5CA72FE592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4BACC6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9" name="Rectangle 88">
                    <a:extLst>
                      <a:ext uri="{FF2B5EF4-FFF2-40B4-BE49-F238E27FC236}">
                        <a16:creationId xmlns:a16="http://schemas.microsoft.com/office/drawing/2014/main" id="{D8A5092E-27D7-4560-A9E3-38D70FB624F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4BACC6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85" name="Group 84">
                  <a:extLst>
                    <a:ext uri="{FF2B5EF4-FFF2-40B4-BE49-F238E27FC236}">
                      <a16:creationId xmlns:a16="http://schemas.microsoft.com/office/drawing/2014/main" id="{A4DFF583-906E-4F3E-ADC6-02DDB68B9801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86" name="Rectangle 85">
                    <a:extLst>
                      <a:ext uri="{FF2B5EF4-FFF2-40B4-BE49-F238E27FC236}">
                        <a16:creationId xmlns:a16="http://schemas.microsoft.com/office/drawing/2014/main" id="{842388F0-711A-4FA7-A582-E1FCFDA7A52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4BACC6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7" name="Rectangle 86">
                    <a:extLst>
                      <a:ext uri="{FF2B5EF4-FFF2-40B4-BE49-F238E27FC236}">
                        <a16:creationId xmlns:a16="http://schemas.microsoft.com/office/drawing/2014/main" id="{CC1E9734-69A7-4D22-A92B-3A065743297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4BACC6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id="{F57B0E3E-8EF4-4CB8-877C-0562481C407E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82" name="Rectangle 81">
                  <a:extLst>
                    <a:ext uri="{FF2B5EF4-FFF2-40B4-BE49-F238E27FC236}">
                      <a16:creationId xmlns:a16="http://schemas.microsoft.com/office/drawing/2014/main" id="{E6FDF997-031C-4438-88D6-280EE069976F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rgbClr val="4BACC6">
                      <a:lumMod val="75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48A92F39-5AEA-48E1-9612-50B8F793A0D0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rgbClr val="4BACC6">
                      <a:lumMod val="75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428846D5-C3F5-45A5-85C0-988FA9E33633}"/>
                </a:ext>
              </a:extLst>
            </p:cNvPr>
            <p:cNvGrpSpPr/>
            <p:nvPr/>
          </p:nvGrpSpPr>
          <p:grpSpPr>
            <a:xfrm>
              <a:off x="3102695" y="1450309"/>
              <a:ext cx="162220" cy="1599517"/>
              <a:chOff x="7966428" y="1327988"/>
              <a:chExt cx="162220" cy="1599517"/>
            </a:xfrm>
            <a:solidFill>
              <a:srgbClr val="DBEEF4"/>
            </a:solidFill>
          </p:grpSpPr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EE403288-638A-4C2C-B498-D9511336A2E4}"/>
                  </a:ext>
                </a:extLst>
              </p:cNvPr>
              <p:cNvGrpSpPr/>
              <p:nvPr/>
            </p:nvGrpSpPr>
            <p:grpSpPr>
              <a:xfrm>
                <a:off x="7966428" y="2289082"/>
                <a:ext cx="162220" cy="638423"/>
                <a:chOff x="4886412" y="2289082"/>
                <a:chExt cx="162220" cy="638423"/>
              </a:xfrm>
              <a:grpFill/>
            </p:grpSpPr>
            <p:grpSp>
              <p:nvGrpSpPr>
                <p:cNvPr id="71" name="Group 70">
                  <a:extLst>
                    <a:ext uri="{FF2B5EF4-FFF2-40B4-BE49-F238E27FC236}">
                      <a16:creationId xmlns:a16="http://schemas.microsoft.com/office/drawing/2014/main" id="{37B11912-7D05-4E34-8940-95EB65E19C97}"/>
                    </a:ext>
                  </a:extLst>
                </p:cNvPr>
                <p:cNvGrpSpPr/>
                <p:nvPr/>
              </p:nvGrpSpPr>
              <p:grpSpPr>
                <a:xfrm>
                  <a:off x="4886412" y="2605161"/>
                  <a:ext cx="162220" cy="322344"/>
                  <a:chOff x="4824133" y="1680690"/>
                  <a:chExt cx="90155" cy="179143"/>
                </a:xfrm>
                <a:grpFill/>
              </p:grpSpPr>
              <p:sp>
                <p:nvSpPr>
                  <p:cNvPr id="75" name="Rectangle 74">
                    <a:extLst>
                      <a:ext uri="{FF2B5EF4-FFF2-40B4-BE49-F238E27FC236}">
                        <a16:creationId xmlns:a16="http://schemas.microsoft.com/office/drawing/2014/main" id="{55D0035A-3D96-4657-BCC4-D1D31360545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0690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4BACC6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6" name="Rectangle 75">
                    <a:extLst>
                      <a:ext uri="{FF2B5EF4-FFF2-40B4-BE49-F238E27FC236}">
                        <a16:creationId xmlns:a16="http://schemas.microsoft.com/office/drawing/2014/main" id="{C0A990C3-B964-4629-9FB5-1A134E9C5CE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69678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4BACC6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72" name="Group 71">
                  <a:extLst>
                    <a:ext uri="{FF2B5EF4-FFF2-40B4-BE49-F238E27FC236}">
                      <a16:creationId xmlns:a16="http://schemas.microsoft.com/office/drawing/2014/main" id="{A1FEECD1-FD58-40DA-826B-8CAFFF8127D0}"/>
                    </a:ext>
                  </a:extLst>
                </p:cNvPr>
                <p:cNvGrpSpPr/>
                <p:nvPr/>
              </p:nvGrpSpPr>
              <p:grpSpPr>
                <a:xfrm>
                  <a:off x="4886412" y="2289082"/>
                  <a:ext cx="162220" cy="318560"/>
                  <a:chOff x="4824133" y="1686899"/>
                  <a:chExt cx="90155" cy="177041"/>
                </a:xfrm>
                <a:grpFill/>
              </p:grpSpPr>
              <p:sp>
                <p:nvSpPr>
                  <p:cNvPr id="73" name="Rectangle 72">
                    <a:extLst>
                      <a:ext uri="{FF2B5EF4-FFF2-40B4-BE49-F238E27FC236}">
                        <a16:creationId xmlns:a16="http://schemas.microsoft.com/office/drawing/2014/main" id="{F44923AF-352D-43EE-96DC-2B1D95F0712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4BACC6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4" name="Rectangle 73">
                    <a:extLst>
                      <a:ext uri="{FF2B5EF4-FFF2-40B4-BE49-F238E27FC236}">
                        <a16:creationId xmlns:a16="http://schemas.microsoft.com/office/drawing/2014/main" id="{6140B0F5-F614-4141-B464-BDEE2715B34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785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4BACC6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52AE9C0B-9D7F-4D3D-9792-8AF9C835F4DF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65" name="Group 64">
                  <a:extLst>
                    <a:ext uri="{FF2B5EF4-FFF2-40B4-BE49-F238E27FC236}">
                      <a16:creationId xmlns:a16="http://schemas.microsoft.com/office/drawing/2014/main" id="{170961DF-1096-4EB1-B080-FD39598371E1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69" name="Rectangle 68">
                    <a:extLst>
                      <a:ext uri="{FF2B5EF4-FFF2-40B4-BE49-F238E27FC236}">
                        <a16:creationId xmlns:a16="http://schemas.microsoft.com/office/drawing/2014/main" id="{8AE778A4-0A06-4CC4-B2A4-2EDD6DC63F4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4BACC6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0" name="Rectangle 69">
                    <a:extLst>
                      <a:ext uri="{FF2B5EF4-FFF2-40B4-BE49-F238E27FC236}">
                        <a16:creationId xmlns:a16="http://schemas.microsoft.com/office/drawing/2014/main" id="{48542560-8654-4515-BA76-8EBDBF55471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4BACC6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66" name="Group 65">
                  <a:extLst>
                    <a:ext uri="{FF2B5EF4-FFF2-40B4-BE49-F238E27FC236}">
                      <a16:creationId xmlns:a16="http://schemas.microsoft.com/office/drawing/2014/main" id="{49D1772D-7676-4ABB-BA97-D28E706AB34F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67" name="Rectangle 66">
                    <a:extLst>
                      <a:ext uri="{FF2B5EF4-FFF2-40B4-BE49-F238E27FC236}">
                        <a16:creationId xmlns:a16="http://schemas.microsoft.com/office/drawing/2014/main" id="{10329E3E-B00F-445F-8DAA-7DCAE50DF77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4BACC6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8" name="Rectangle 67">
                    <a:extLst>
                      <a:ext uri="{FF2B5EF4-FFF2-40B4-BE49-F238E27FC236}">
                        <a16:creationId xmlns:a16="http://schemas.microsoft.com/office/drawing/2014/main" id="{E8EDA852-7B66-4FC5-9634-040EA827F7F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4BACC6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B56DF71F-7A47-4DC2-B6FD-42934862BF52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20A15307-0FD2-4C47-9DAD-E73647D3D799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rgbClr val="4BACC6">
                      <a:lumMod val="75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64" name="Rectangle 63">
                  <a:extLst>
                    <a:ext uri="{FF2B5EF4-FFF2-40B4-BE49-F238E27FC236}">
                      <a16:creationId xmlns:a16="http://schemas.microsoft.com/office/drawing/2014/main" id="{33BF642F-BEA2-4961-A635-32FD096EEF23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rgbClr val="4BACC6">
                      <a:lumMod val="75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07F9FBD9-FA5A-4D04-B321-5319A69165A4}"/>
                </a:ext>
              </a:extLst>
            </p:cNvPr>
            <p:cNvGrpSpPr/>
            <p:nvPr/>
          </p:nvGrpSpPr>
          <p:grpSpPr>
            <a:xfrm>
              <a:off x="3411773" y="1440680"/>
              <a:ext cx="162220" cy="1599172"/>
              <a:chOff x="7966428" y="1327988"/>
              <a:chExt cx="162220" cy="1599172"/>
            </a:xfrm>
            <a:solidFill>
              <a:srgbClr val="DBEEF4"/>
            </a:solidFill>
          </p:grpSpPr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7343D888-78BC-44CA-AE36-D23C5EFDD8CE}"/>
                  </a:ext>
                </a:extLst>
              </p:cNvPr>
              <p:cNvGrpSpPr/>
              <p:nvPr/>
            </p:nvGrpSpPr>
            <p:grpSpPr>
              <a:xfrm>
                <a:off x="7966428" y="2289083"/>
                <a:ext cx="162220" cy="638077"/>
                <a:chOff x="4886412" y="2289083"/>
                <a:chExt cx="162220" cy="638077"/>
              </a:xfrm>
              <a:grpFill/>
            </p:grpSpPr>
            <p:grpSp>
              <p:nvGrpSpPr>
                <p:cNvPr id="54" name="Group 53">
                  <a:extLst>
                    <a:ext uri="{FF2B5EF4-FFF2-40B4-BE49-F238E27FC236}">
                      <a16:creationId xmlns:a16="http://schemas.microsoft.com/office/drawing/2014/main" id="{A4F1827C-680D-42B4-B370-C011671E2C1B}"/>
                    </a:ext>
                  </a:extLst>
                </p:cNvPr>
                <p:cNvGrpSpPr/>
                <p:nvPr/>
              </p:nvGrpSpPr>
              <p:grpSpPr>
                <a:xfrm>
                  <a:off x="4886412" y="2604818"/>
                  <a:ext cx="162220" cy="322342"/>
                  <a:chOff x="4824133" y="1680501"/>
                  <a:chExt cx="90155" cy="179142"/>
                </a:xfrm>
                <a:grpFill/>
              </p:grpSpPr>
              <p:sp>
                <p:nvSpPr>
                  <p:cNvPr id="58" name="Rectangle 57">
                    <a:extLst>
                      <a:ext uri="{FF2B5EF4-FFF2-40B4-BE49-F238E27FC236}">
                        <a16:creationId xmlns:a16="http://schemas.microsoft.com/office/drawing/2014/main" id="{61C29F92-F8DA-4700-8EBF-624E060C771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0501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4BACC6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9" name="Rectangle 58">
                    <a:extLst>
                      <a:ext uri="{FF2B5EF4-FFF2-40B4-BE49-F238E27FC236}">
                        <a16:creationId xmlns:a16="http://schemas.microsoft.com/office/drawing/2014/main" id="{BF5C4F7C-A466-4982-BE2C-CB46C9D6597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69488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4BACC6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55" name="Group 54">
                  <a:extLst>
                    <a:ext uri="{FF2B5EF4-FFF2-40B4-BE49-F238E27FC236}">
                      <a16:creationId xmlns:a16="http://schemas.microsoft.com/office/drawing/2014/main" id="{F9F48C2C-B021-4FD8-BC16-22A5D2D42A72}"/>
                    </a:ext>
                  </a:extLst>
                </p:cNvPr>
                <p:cNvGrpSpPr/>
                <p:nvPr/>
              </p:nvGrpSpPr>
              <p:grpSpPr>
                <a:xfrm>
                  <a:off x="4886412" y="2289083"/>
                  <a:ext cx="162220" cy="318220"/>
                  <a:chOff x="4824133" y="1686899"/>
                  <a:chExt cx="90155" cy="176852"/>
                </a:xfrm>
                <a:grpFill/>
              </p:grpSpPr>
              <p:sp>
                <p:nvSpPr>
                  <p:cNvPr id="56" name="Rectangle 55">
                    <a:extLst>
                      <a:ext uri="{FF2B5EF4-FFF2-40B4-BE49-F238E27FC236}">
                        <a16:creationId xmlns:a16="http://schemas.microsoft.com/office/drawing/2014/main" id="{E6373EB2-5B59-4E91-BBD9-11971CD05F8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4BACC6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7" name="Rectangle 56">
                    <a:extLst>
                      <a:ext uri="{FF2B5EF4-FFF2-40B4-BE49-F238E27FC236}">
                        <a16:creationId xmlns:a16="http://schemas.microsoft.com/office/drawing/2014/main" id="{883B226D-13E3-451C-9A7F-8E77FB9A7E5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96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4BACC6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CA54AAC0-6935-404D-9B91-F08E94FBBB13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48" name="Group 47">
                  <a:extLst>
                    <a:ext uri="{FF2B5EF4-FFF2-40B4-BE49-F238E27FC236}">
                      <a16:creationId xmlns:a16="http://schemas.microsoft.com/office/drawing/2014/main" id="{4CAAD421-E171-4BF2-9FF0-308FA67E3264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52" name="Rectangle 51">
                    <a:extLst>
                      <a:ext uri="{FF2B5EF4-FFF2-40B4-BE49-F238E27FC236}">
                        <a16:creationId xmlns:a16="http://schemas.microsoft.com/office/drawing/2014/main" id="{FCA9A553-EB74-4601-9FE8-5B7C7EA1A99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4BACC6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3" name="Rectangle 52">
                    <a:extLst>
                      <a:ext uri="{FF2B5EF4-FFF2-40B4-BE49-F238E27FC236}">
                        <a16:creationId xmlns:a16="http://schemas.microsoft.com/office/drawing/2014/main" id="{4E3E7433-0A45-417C-8373-88326054588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4BACC6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49" name="Group 48">
                  <a:extLst>
                    <a:ext uri="{FF2B5EF4-FFF2-40B4-BE49-F238E27FC236}">
                      <a16:creationId xmlns:a16="http://schemas.microsoft.com/office/drawing/2014/main" id="{4A758717-F77E-42EC-ADF7-ECFBDB967ABD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50" name="Rectangle 49">
                    <a:extLst>
                      <a:ext uri="{FF2B5EF4-FFF2-40B4-BE49-F238E27FC236}">
                        <a16:creationId xmlns:a16="http://schemas.microsoft.com/office/drawing/2014/main" id="{6959BC76-2205-4495-B84E-F68735BF5D9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4BACC6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1" name="Rectangle 50">
                    <a:extLst>
                      <a:ext uri="{FF2B5EF4-FFF2-40B4-BE49-F238E27FC236}">
                        <a16:creationId xmlns:a16="http://schemas.microsoft.com/office/drawing/2014/main" id="{34512A8C-C209-4F5D-9810-3EEDC9DF24B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4BACC6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72F7809F-AE87-412E-915C-BF7243415EFF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E16310D5-8AAA-4226-96FB-08037D7AC5E7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rgbClr val="4BACC6">
                      <a:lumMod val="75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2D5D86B1-254C-4818-97A0-7273F94F7420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rgbClr val="4BACC6">
                      <a:lumMod val="75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971F1F2E-14CA-438A-ACDF-E5C0A8F33EA8}"/>
                </a:ext>
              </a:extLst>
            </p:cNvPr>
            <p:cNvGrpSpPr/>
            <p:nvPr/>
          </p:nvGrpSpPr>
          <p:grpSpPr>
            <a:xfrm>
              <a:off x="3720691" y="1440554"/>
              <a:ext cx="162220" cy="1599517"/>
              <a:chOff x="7966428" y="1327988"/>
              <a:chExt cx="162220" cy="1599517"/>
            </a:xfrm>
            <a:solidFill>
              <a:srgbClr val="DBEEF4"/>
            </a:solidFill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E4D423DB-163A-4CD3-8B77-68F37331B3E5}"/>
                  </a:ext>
                </a:extLst>
              </p:cNvPr>
              <p:cNvGrpSpPr/>
              <p:nvPr/>
            </p:nvGrpSpPr>
            <p:grpSpPr>
              <a:xfrm>
                <a:off x="7966428" y="2289082"/>
                <a:ext cx="162220" cy="638423"/>
                <a:chOff x="4886412" y="2289082"/>
                <a:chExt cx="162220" cy="638423"/>
              </a:xfrm>
              <a:grpFill/>
            </p:grpSpPr>
            <p:grpSp>
              <p:nvGrpSpPr>
                <p:cNvPr id="37" name="Group 36">
                  <a:extLst>
                    <a:ext uri="{FF2B5EF4-FFF2-40B4-BE49-F238E27FC236}">
                      <a16:creationId xmlns:a16="http://schemas.microsoft.com/office/drawing/2014/main" id="{FE5D79DD-A16C-4519-8CBF-A4D81FB49EE5}"/>
                    </a:ext>
                  </a:extLst>
                </p:cNvPr>
                <p:cNvGrpSpPr/>
                <p:nvPr/>
              </p:nvGrpSpPr>
              <p:grpSpPr>
                <a:xfrm>
                  <a:off x="4886412" y="2605161"/>
                  <a:ext cx="162220" cy="322344"/>
                  <a:chOff x="4824133" y="1680690"/>
                  <a:chExt cx="90155" cy="179143"/>
                </a:xfrm>
                <a:grpFill/>
              </p:grpSpPr>
              <p:sp>
                <p:nvSpPr>
                  <p:cNvPr id="41" name="Rectangle 40">
                    <a:extLst>
                      <a:ext uri="{FF2B5EF4-FFF2-40B4-BE49-F238E27FC236}">
                        <a16:creationId xmlns:a16="http://schemas.microsoft.com/office/drawing/2014/main" id="{604461EE-D5D2-41F4-877E-564A6221A56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0690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4BACC6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2" name="Rectangle 41">
                    <a:extLst>
                      <a:ext uri="{FF2B5EF4-FFF2-40B4-BE49-F238E27FC236}">
                        <a16:creationId xmlns:a16="http://schemas.microsoft.com/office/drawing/2014/main" id="{F8FD5210-4C3B-405A-B595-A8AB71D7D82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69678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4BACC6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8" name="Group 37">
                  <a:extLst>
                    <a:ext uri="{FF2B5EF4-FFF2-40B4-BE49-F238E27FC236}">
                      <a16:creationId xmlns:a16="http://schemas.microsoft.com/office/drawing/2014/main" id="{82FD185B-09B0-40BA-91EB-B727104E7AAD}"/>
                    </a:ext>
                  </a:extLst>
                </p:cNvPr>
                <p:cNvGrpSpPr/>
                <p:nvPr/>
              </p:nvGrpSpPr>
              <p:grpSpPr>
                <a:xfrm>
                  <a:off x="4886412" y="2289082"/>
                  <a:ext cx="162220" cy="318560"/>
                  <a:chOff x="4824133" y="1686899"/>
                  <a:chExt cx="90155" cy="177041"/>
                </a:xfrm>
                <a:grpFill/>
              </p:grpSpPr>
              <p:sp>
                <p:nvSpPr>
                  <p:cNvPr id="39" name="Rectangle 38">
                    <a:extLst>
                      <a:ext uri="{FF2B5EF4-FFF2-40B4-BE49-F238E27FC236}">
                        <a16:creationId xmlns:a16="http://schemas.microsoft.com/office/drawing/2014/main" id="{F2171F07-045C-4732-8E5F-A49A86D7548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4BACC6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0" name="Rectangle 39">
                    <a:extLst>
                      <a:ext uri="{FF2B5EF4-FFF2-40B4-BE49-F238E27FC236}">
                        <a16:creationId xmlns:a16="http://schemas.microsoft.com/office/drawing/2014/main" id="{27F4E3DF-6A54-40DB-998D-EECAD58A1CF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785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4BACC6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9720FE59-ABBB-40BA-9F70-0AC607000FFD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31" name="Group 30">
                  <a:extLst>
                    <a:ext uri="{FF2B5EF4-FFF2-40B4-BE49-F238E27FC236}">
                      <a16:creationId xmlns:a16="http://schemas.microsoft.com/office/drawing/2014/main" id="{85DFF67B-4EE5-431C-B69B-73D2FC863613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35" name="Rectangle 34">
                    <a:extLst>
                      <a:ext uri="{FF2B5EF4-FFF2-40B4-BE49-F238E27FC236}">
                        <a16:creationId xmlns:a16="http://schemas.microsoft.com/office/drawing/2014/main" id="{779CBCDE-3302-4C88-9934-2DB6D63FA29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4BACC6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6" name="Rectangle 35">
                    <a:extLst>
                      <a:ext uri="{FF2B5EF4-FFF2-40B4-BE49-F238E27FC236}">
                        <a16:creationId xmlns:a16="http://schemas.microsoft.com/office/drawing/2014/main" id="{3FFDF37C-675A-438A-B3ED-C19A8FB470A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4BACC6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2" name="Group 31">
                  <a:extLst>
                    <a:ext uri="{FF2B5EF4-FFF2-40B4-BE49-F238E27FC236}">
                      <a16:creationId xmlns:a16="http://schemas.microsoft.com/office/drawing/2014/main" id="{E94B997D-CDBA-4BF9-B5AF-11D492BC19BC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33" name="Rectangle 32">
                    <a:extLst>
                      <a:ext uri="{FF2B5EF4-FFF2-40B4-BE49-F238E27FC236}">
                        <a16:creationId xmlns:a16="http://schemas.microsoft.com/office/drawing/2014/main" id="{0010FB93-B7E9-463B-9716-5FA2DF42961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4BACC6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" name="Rectangle 33">
                    <a:extLst>
                      <a:ext uri="{FF2B5EF4-FFF2-40B4-BE49-F238E27FC236}">
                        <a16:creationId xmlns:a16="http://schemas.microsoft.com/office/drawing/2014/main" id="{C4B753B4-01B5-4626-9A0F-ACD9839B98A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4BACC6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148071EF-7CD1-484D-881F-53A8963EADC6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D26C2B7A-316D-4136-AACB-089A19F48C0A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rgbClr val="4BACC6">
                      <a:lumMod val="75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F5F87199-9833-4E9A-AFAA-A69BC7DF08B3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rgbClr val="4BACC6">
                      <a:lumMod val="75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35BFE2F8-FF53-446F-84BF-936D5E8B5561}"/>
              </a:ext>
            </a:extLst>
          </p:cNvPr>
          <p:cNvGrpSpPr/>
          <p:nvPr/>
        </p:nvGrpSpPr>
        <p:grpSpPr>
          <a:xfrm>
            <a:off x="6287962" y="968936"/>
            <a:ext cx="4860289" cy="2546920"/>
            <a:chOff x="2210446" y="4109084"/>
            <a:chExt cx="4860289" cy="2546920"/>
          </a:xfrm>
        </p:grpSpPr>
        <p:sp>
          <p:nvSpPr>
            <p:cNvPr id="182" name="Rounded Rectangle 180">
              <a:extLst>
                <a:ext uri="{FF2B5EF4-FFF2-40B4-BE49-F238E27FC236}">
                  <a16:creationId xmlns:a16="http://schemas.microsoft.com/office/drawing/2014/main" id="{395450DB-4595-4E78-A248-BE4241983B30}"/>
                </a:ext>
              </a:extLst>
            </p:cNvPr>
            <p:cNvSpPr/>
            <p:nvPr/>
          </p:nvSpPr>
          <p:spPr>
            <a:xfrm>
              <a:off x="2210446" y="4109084"/>
              <a:ext cx="4370168" cy="2203453"/>
            </a:xfrm>
            <a:prstGeom prst="roundRect">
              <a:avLst/>
            </a:prstGeom>
            <a:noFill/>
            <a:ln w="28575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Rounded Rectangle 181">
              <a:extLst>
                <a:ext uri="{FF2B5EF4-FFF2-40B4-BE49-F238E27FC236}">
                  <a16:creationId xmlns:a16="http://schemas.microsoft.com/office/drawing/2014/main" id="{73B23B41-E98E-4AE2-9083-878B4B156372}"/>
                </a:ext>
              </a:extLst>
            </p:cNvPr>
            <p:cNvSpPr/>
            <p:nvPr/>
          </p:nvSpPr>
          <p:spPr>
            <a:xfrm>
              <a:off x="6207145" y="6007176"/>
              <a:ext cx="863590" cy="648828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184" name="Picture 183">
              <a:extLst>
                <a:ext uri="{FF2B5EF4-FFF2-40B4-BE49-F238E27FC236}">
                  <a16:creationId xmlns:a16="http://schemas.microsoft.com/office/drawing/2014/main" id="{696AAC3D-D7F1-480A-8A59-2E355125E6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8841" y="4257601"/>
              <a:ext cx="1638300" cy="1651000"/>
            </a:xfrm>
            <a:prstGeom prst="rect">
              <a:avLst/>
            </a:prstGeom>
          </p:spPr>
        </p:pic>
        <p:pic>
          <p:nvPicPr>
            <p:cNvPr id="185" name="Picture 184">
              <a:extLst>
                <a:ext uri="{FF2B5EF4-FFF2-40B4-BE49-F238E27FC236}">
                  <a16:creationId xmlns:a16="http://schemas.microsoft.com/office/drawing/2014/main" id="{1624E4EE-1343-4E8B-9BBC-F47ED17316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7889" y="4506381"/>
              <a:ext cx="1638300" cy="1651000"/>
            </a:xfrm>
            <a:prstGeom prst="rect">
              <a:avLst/>
            </a:prstGeom>
          </p:spPr>
        </p:pic>
      </p:grpSp>
      <p:sp>
        <p:nvSpPr>
          <p:cNvPr id="186" name="Rectangle 185">
            <a:extLst>
              <a:ext uri="{FF2B5EF4-FFF2-40B4-BE49-F238E27FC236}">
                <a16:creationId xmlns:a16="http://schemas.microsoft.com/office/drawing/2014/main" id="{005252A0-E79E-470D-8496-0D164D332023}"/>
              </a:ext>
            </a:extLst>
          </p:cNvPr>
          <p:cNvSpPr/>
          <p:nvPr/>
        </p:nvSpPr>
        <p:spPr>
          <a:xfrm>
            <a:off x="4074201" y="2821278"/>
            <a:ext cx="5854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VN" sz="2800" b="1" dirty="0">
                <a:solidFill>
                  <a:srgbClr val="FF0000"/>
                </a:solidFill>
                <a:latin typeface="Arial"/>
              </a:rPr>
              <a:t>90</a:t>
            </a:r>
          </a:p>
        </p:txBody>
      </p:sp>
      <p:sp>
        <p:nvSpPr>
          <p:cNvPr id="187" name="Rectangle 186">
            <a:extLst>
              <a:ext uri="{FF2B5EF4-FFF2-40B4-BE49-F238E27FC236}">
                <a16:creationId xmlns:a16="http://schemas.microsoft.com/office/drawing/2014/main" id="{BC8D2AFD-A431-40B8-8A6B-7E52539A6D4E}"/>
              </a:ext>
            </a:extLst>
          </p:cNvPr>
          <p:cNvSpPr/>
          <p:nvPr/>
        </p:nvSpPr>
        <p:spPr>
          <a:xfrm>
            <a:off x="10323560" y="2929832"/>
            <a:ext cx="7857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VN" sz="2800" b="1" dirty="0">
                <a:solidFill>
                  <a:srgbClr val="FF0000"/>
                </a:solidFill>
                <a:latin typeface="Arial"/>
              </a:rPr>
              <a:t>200</a:t>
            </a:r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D496E9E1-C56D-4F90-B4C0-706F0AA99E9D}"/>
              </a:ext>
            </a:extLst>
          </p:cNvPr>
          <p:cNvSpPr/>
          <p:nvPr/>
        </p:nvSpPr>
        <p:spPr>
          <a:xfrm>
            <a:off x="9073511" y="5553726"/>
            <a:ext cx="7857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VN" sz="2800" b="1" dirty="0">
                <a:solidFill>
                  <a:srgbClr val="FF0000"/>
                </a:solidFill>
                <a:latin typeface="Arial"/>
              </a:rPr>
              <a:t>600</a:t>
            </a:r>
          </a:p>
        </p:txBody>
      </p: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F106B316-4ECE-4ED0-8FA8-9FC30C289B6D}"/>
              </a:ext>
            </a:extLst>
          </p:cNvPr>
          <p:cNvGrpSpPr/>
          <p:nvPr/>
        </p:nvGrpSpPr>
        <p:grpSpPr>
          <a:xfrm>
            <a:off x="270362" y="233996"/>
            <a:ext cx="1341941" cy="646331"/>
            <a:chOff x="1401259" y="368122"/>
            <a:chExt cx="1341941" cy="646331"/>
          </a:xfrm>
        </p:grpSpPr>
        <p:sp>
          <p:nvSpPr>
            <p:cNvPr id="190" name="Rectangle: Rounded Corners 189">
              <a:extLst>
                <a:ext uri="{FF2B5EF4-FFF2-40B4-BE49-F238E27FC236}">
                  <a16:creationId xmlns:a16="http://schemas.microsoft.com/office/drawing/2014/main" id="{76B66492-16D0-41FB-A1F9-1C6D50BBB088}"/>
                </a:ext>
              </a:extLst>
            </p:cNvPr>
            <p:cNvSpPr/>
            <p:nvPr/>
          </p:nvSpPr>
          <p:spPr>
            <a:xfrm>
              <a:off x="1401259" y="382309"/>
              <a:ext cx="790398" cy="632144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TextBox 190">
              <a:extLst>
                <a:ext uri="{FF2B5EF4-FFF2-40B4-BE49-F238E27FC236}">
                  <a16:creationId xmlns:a16="http://schemas.microsoft.com/office/drawing/2014/main" id="{9545D75E-964A-41AC-9E0B-62453A720A28}"/>
                </a:ext>
              </a:extLst>
            </p:cNvPr>
            <p:cNvSpPr txBox="1"/>
            <p:nvPr/>
          </p:nvSpPr>
          <p:spPr>
            <a:xfrm>
              <a:off x="1401259" y="368122"/>
              <a:ext cx="13419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solidFill>
                    <a:prstClr val="black"/>
                  </a:solidFill>
                  <a:latin typeface="Arial"/>
                </a:rPr>
                <a:t>Số</a:t>
              </a:r>
              <a:r>
                <a:rPr lang="en-US" sz="3600" dirty="0">
                  <a:solidFill>
                    <a:prstClr val="black"/>
                  </a:solidFill>
                  <a:latin typeface="Arial"/>
                </a:rPr>
                <a:t>  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821334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" grpId="0"/>
      <p:bldP spid="187" grpId="0"/>
      <p:bldP spid="18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图片 77">
            <a:extLst>
              <a:ext uri="{FF2B5EF4-FFF2-40B4-BE49-F238E27FC236}">
                <a16:creationId xmlns:a16="http://schemas.microsoft.com/office/drawing/2014/main" id="{BB57DF4C-0186-4B23-987F-435620B692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0" y="5692404"/>
            <a:ext cx="12192000" cy="1269785"/>
          </a:xfrm>
          <a:prstGeom prst="rect">
            <a:avLst/>
          </a:prstGeom>
        </p:spPr>
      </p:pic>
      <p:pic>
        <p:nvPicPr>
          <p:cNvPr id="79" name="图片 78">
            <a:extLst>
              <a:ext uri="{FF2B5EF4-FFF2-40B4-BE49-F238E27FC236}">
                <a16:creationId xmlns:a16="http://schemas.microsoft.com/office/drawing/2014/main" id="{625879B0-96A2-49B9-98AE-59C638A3D76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053"/>
          <a:stretch/>
        </p:blipFill>
        <p:spPr>
          <a:xfrm>
            <a:off x="0" y="6190613"/>
            <a:ext cx="12192000" cy="767814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95EB00F-30E9-427D-8686-A1D169C7E07C}"/>
              </a:ext>
            </a:extLst>
          </p:cNvPr>
          <p:cNvGrpSpPr/>
          <p:nvPr/>
        </p:nvGrpSpPr>
        <p:grpSpPr>
          <a:xfrm>
            <a:off x="810270" y="1565291"/>
            <a:ext cx="10571460" cy="3299132"/>
            <a:chOff x="795982" y="1841062"/>
            <a:chExt cx="10571460" cy="3299132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BABC532E-FEC1-4FCA-B14C-59E0F392B23D}"/>
                </a:ext>
              </a:extLst>
            </p:cNvPr>
            <p:cNvSpPr/>
            <p:nvPr/>
          </p:nvSpPr>
          <p:spPr>
            <a:xfrm>
              <a:off x="795982" y="1841062"/>
              <a:ext cx="10482227" cy="3080428"/>
            </a:xfrm>
            <a:prstGeom prst="roundRect">
              <a:avLst/>
            </a:prstGeom>
            <a:noFill/>
            <a:ln w="28575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BD826E8A-DD94-4656-B18F-E99E99007A34}"/>
                </a:ext>
              </a:extLst>
            </p:cNvPr>
            <p:cNvSpPr/>
            <p:nvPr/>
          </p:nvSpPr>
          <p:spPr>
            <a:xfrm>
              <a:off x="10233065" y="4491366"/>
              <a:ext cx="1134377" cy="648828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C191055-C02E-49E9-9969-365C4351740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6337" y="2351921"/>
              <a:ext cx="1638300" cy="16510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AB8DDCF-05B1-4D53-B656-3CCE9EFEE3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5385" y="2600701"/>
              <a:ext cx="1638300" cy="16510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37698E9-AA02-4DC4-9D27-1F19600E41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5132" y="2324313"/>
              <a:ext cx="1638300" cy="16510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C427657-C79C-49BF-83CB-74D59B43BA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7564" y="2600701"/>
              <a:ext cx="1638300" cy="16510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2EA0616-F5A2-49AD-B9FF-8F6AA4AE7D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5187" y="2807066"/>
              <a:ext cx="1638300" cy="16510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05E9923-AF4D-4AE5-B66E-443255BDC7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5011" y="2809520"/>
              <a:ext cx="1638300" cy="165100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8982E2F-2831-4C52-B216-92025B5DB64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7587" y="2321798"/>
              <a:ext cx="1638300" cy="165100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89887A8-8C91-4F10-8C8B-CF6C818150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0019" y="2598186"/>
              <a:ext cx="1638300" cy="16510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452942E-8D26-4917-B211-3B746591FF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2250" y="2333570"/>
              <a:ext cx="1638300" cy="165100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2EB95D76-F9CF-4B97-A171-0C16866510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24682" y="2609958"/>
              <a:ext cx="1638300" cy="1651000"/>
            </a:xfrm>
            <a:prstGeom prst="rect">
              <a:avLst/>
            </a:prstGeom>
          </p:spPr>
        </p:pic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05FF250B-6525-4CD9-98E6-0A440F04DEE3}"/>
              </a:ext>
            </a:extLst>
          </p:cNvPr>
          <p:cNvSpPr/>
          <p:nvPr/>
        </p:nvSpPr>
        <p:spPr>
          <a:xfrm>
            <a:off x="10266954" y="4257909"/>
            <a:ext cx="10951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VN" sz="3200" b="1" dirty="0">
                <a:solidFill>
                  <a:srgbClr val="FF0000"/>
                </a:solidFill>
                <a:latin typeface="Arial"/>
              </a:rPr>
              <a:t>1000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5009DF2-1079-4A21-9340-0948C25FB1B6}"/>
              </a:ext>
            </a:extLst>
          </p:cNvPr>
          <p:cNvGrpSpPr/>
          <p:nvPr/>
        </p:nvGrpSpPr>
        <p:grpSpPr>
          <a:xfrm>
            <a:off x="270362" y="233996"/>
            <a:ext cx="1341941" cy="646331"/>
            <a:chOff x="1401259" y="368122"/>
            <a:chExt cx="1341941" cy="646331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8E82C39B-C54B-4D64-91F2-14247D30AAE2}"/>
                </a:ext>
              </a:extLst>
            </p:cNvPr>
            <p:cNvSpPr/>
            <p:nvPr/>
          </p:nvSpPr>
          <p:spPr>
            <a:xfrm>
              <a:off x="1401259" y="382309"/>
              <a:ext cx="790398" cy="632144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BD53018-986B-4C6C-AAB4-902AEC76464C}"/>
                </a:ext>
              </a:extLst>
            </p:cNvPr>
            <p:cNvSpPr txBox="1"/>
            <p:nvPr/>
          </p:nvSpPr>
          <p:spPr>
            <a:xfrm>
              <a:off x="1401259" y="368122"/>
              <a:ext cx="13419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solidFill>
                    <a:prstClr val="black"/>
                  </a:solidFill>
                  <a:latin typeface="Arial"/>
                </a:rPr>
                <a:t>Số</a:t>
              </a:r>
              <a:r>
                <a:rPr lang="en-US" sz="3600" dirty="0">
                  <a:solidFill>
                    <a:prstClr val="black"/>
                  </a:solidFill>
                  <a:latin typeface="Arial"/>
                </a:rPr>
                <a:t>  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095639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61528537-D4EF-4822-A61E-4136B6EC94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74EB6451-2F67-494D-8A09-335E2211AC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7837"/>
            <a:ext cx="12192000" cy="4793524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B85179B9-B02E-4EDD-8E3C-CE2BE03F1C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5775"/>
            <a:ext cx="12192000" cy="3382652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FC0501F9-9441-4831-9C9D-8CCB87A773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20440"/>
            <a:ext cx="12192000" cy="213007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B59B38F-62DD-49CF-995E-88CF169A5F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663" y="936915"/>
            <a:ext cx="7958059" cy="191702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8312F3A1-E9B4-487B-AD42-44A80B70778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75757" cy="208187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7BB3081-5238-4FD0-A670-829D922AB51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036" b="49552"/>
          <a:stretch/>
        </p:blipFill>
        <p:spPr>
          <a:xfrm>
            <a:off x="1156988" y="1859530"/>
            <a:ext cx="573924" cy="73513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90EA764-837A-4DEE-B331-68103E12CA3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06" t="20211" r="1" b="-5844"/>
          <a:stretch/>
        </p:blipFill>
        <p:spPr>
          <a:xfrm>
            <a:off x="11359611" y="767290"/>
            <a:ext cx="748156" cy="1247871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4D98A754-53C5-4BB3-B471-07263CFE099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770" y="4130214"/>
            <a:ext cx="1062842" cy="837528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07F1E5F7-C8DD-45F6-8DB6-44CD5EE9457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82965"/>
            <a:ext cx="12192000" cy="1549683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370498D7-A023-4FAA-808E-20CDBC008D7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916" y="2933229"/>
            <a:ext cx="357841" cy="146974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C6CA819C-21EA-4339-8664-5B271ADA1D2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2355" y="3325469"/>
            <a:ext cx="2005074" cy="111040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D1DF9F04-FCDC-4E72-91C1-236E1EBD45AD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470"/>
          <a:stretch/>
        </p:blipFill>
        <p:spPr>
          <a:xfrm>
            <a:off x="0" y="3259908"/>
            <a:ext cx="12192000" cy="1394511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10054900-1505-43F1-B31F-CEF260B6DA8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69" y="4130213"/>
            <a:ext cx="1228564" cy="968119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A48910A7-456D-4943-93E3-E27397EDB6B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2263" y="4019833"/>
            <a:ext cx="768842" cy="60585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2D2C784-F46F-4062-9B4B-A075D7DD9D3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2749"/>
            <a:ext cx="879749" cy="179353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157D05F7-DF73-4546-BEB5-D48F1205EB5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375" y="4097153"/>
            <a:ext cx="809625" cy="1259417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7D327912-0E70-4ED6-891B-75D7F1F6A77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4411"/>
            <a:ext cx="12192000" cy="177975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5447325-2714-4914-B2D5-4FEED7AC3FFE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502"/>
          <a:stretch/>
        </p:blipFill>
        <p:spPr>
          <a:xfrm>
            <a:off x="0" y="5096916"/>
            <a:ext cx="12192000" cy="179353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3B11198-C2B8-4D26-8CB4-55C5C4496633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0" y="5620666"/>
            <a:ext cx="12192000" cy="126978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C3FB8117-991F-43FE-84B5-92F4E18D8340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053"/>
          <a:stretch/>
        </p:blipFill>
        <p:spPr>
          <a:xfrm>
            <a:off x="0" y="6122638"/>
            <a:ext cx="12192000" cy="767814"/>
          </a:xfrm>
          <a:prstGeom prst="rect">
            <a:avLst/>
          </a:prstGeom>
        </p:spPr>
      </p:pic>
      <p:pic>
        <p:nvPicPr>
          <p:cNvPr id="39" name="图片 11">
            <a:extLst>
              <a:ext uri="{FF2B5EF4-FFF2-40B4-BE49-F238E27FC236}">
                <a16:creationId xmlns:a16="http://schemas.microsoft.com/office/drawing/2014/main" id="{68777F92-C4C0-4B98-BAFD-7C84C703F731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9295" y="304239"/>
            <a:ext cx="2155720" cy="628650"/>
          </a:xfrm>
          <a:prstGeom prst="rect">
            <a:avLst/>
          </a:prstGeom>
        </p:spPr>
      </p:pic>
      <p:pic>
        <p:nvPicPr>
          <p:cNvPr id="40" name="图片 12">
            <a:extLst>
              <a:ext uri="{FF2B5EF4-FFF2-40B4-BE49-F238E27FC236}">
                <a16:creationId xmlns:a16="http://schemas.microsoft.com/office/drawing/2014/main" id="{375CD852-9C62-4899-85BD-B3033B21264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076" y="1464742"/>
            <a:ext cx="1480533" cy="62865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45AF984A-1408-4A6F-9E37-047181338439}"/>
              </a:ext>
            </a:extLst>
          </p:cNvPr>
          <p:cNvSpPr txBox="1"/>
          <p:nvPr/>
        </p:nvSpPr>
        <p:spPr>
          <a:xfrm>
            <a:off x="835389" y="2298499"/>
            <a:ext cx="1052122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3800" b="1">
                <a:ln w="28575">
                  <a:solidFill>
                    <a:schemeClr val="bg1"/>
                  </a:solidFill>
                </a:ln>
                <a:gradFill>
                  <a:gsLst>
                    <a:gs pos="3000">
                      <a:srgbClr val="B8ECF7"/>
                    </a:gs>
                    <a:gs pos="33000">
                      <a:srgbClr val="5DC1E3"/>
                    </a:gs>
                    <a:gs pos="71000">
                      <a:srgbClr val="2571A4"/>
                    </a:gs>
                    <a:gs pos="51000">
                      <a:schemeClr val="tx2">
                        <a:lumMod val="60000"/>
                        <a:lumOff val="40000"/>
                      </a:schemeClr>
                    </a:gs>
                  </a:gsLst>
                  <a:lin ang="5400000" scaled="1"/>
                </a:gradFill>
                <a:effectLst>
                  <a:outerShdw blurRad="12700" dist="101600" dir="240000" algn="t" rotWithShape="0">
                    <a:schemeClr val="bg1"/>
                  </a:outerShdw>
                </a:effectLst>
                <a:latin typeface="UTM Showcard" panose="02040603050506020204" pitchFamily="18" charset="0"/>
                <a:ea typeface="方正卡通简体" pitchFamily="65" charset="-122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 w="28575">
                  <a:solidFill>
                    <a:prstClr val="white"/>
                  </a:solidFill>
                </a:ln>
                <a:gradFill>
                  <a:gsLst>
                    <a:gs pos="57000">
                      <a:srgbClr val="FC9B42"/>
                    </a:gs>
                    <a:gs pos="16000">
                      <a:srgbClr val="F67403"/>
                    </a:gs>
                    <a:gs pos="77000">
                      <a:srgbClr val="F67403"/>
                    </a:gs>
                  </a:gsLst>
                  <a:lin ang="5400000" scaled="1"/>
                </a:gradFill>
                <a:effectLst>
                  <a:outerShdw blurRad="12700" dist="101600" dir="240000" algn="t" rotWithShape="0">
                    <a:prstClr val="white"/>
                  </a:outerShdw>
                </a:effectLst>
                <a:uLnTx/>
                <a:uFillTx/>
                <a:latin typeface="UTM Showcard" panose="02040603050506020204" pitchFamily="18" charset="0"/>
                <a:ea typeface="方正卡通简体" pitchFamily="65" charset="-122"/>
                <a:cs typeface="Arial" pitchFamily="34" charset="0"/>
              </a:rPr>
              <a:t>Chúc</a:t>
            </a:r>
            <a:r>
              <a:rPr kumimoji="0" lang="en-US" sz="8800" b="1" i="0" u="none" strike="noStrike" kern="1200" cap="none" spc="0" normalizeH="0" baseline="0" noProof="0" dirty="0">
                <a:ln w="28575">
                  <a:solidFill>
                    <a:prstClr val="white"/>
                  </a:solidFill>
                </a:ln>
                <a:gradFill>
                  <a:gsLst>
                    <a:gs pos="57000">
                      <a:srgbClr val="FC9B42"/>
                    </a:gs>
                    <a:gs pos="16000">
                      <a:srgbClr val="F67403"/>
                    </a:gs>
                    <a:gs pos="77000">
                      <a:srgbClr val="F67403"/>
                    </a:gs>
                  </a:gsLst>
                  <a:lin ang="5400000" scaled="1"/>
                </a:gradFill>
                <a:effectLst>
                  <a:outerShdw blurRad="12700" dist="101600" dir="240000" algn="t" rotWithShape="0">
                    <a:prstClr val="white"/>
                  </a:outerShdw>
                </a:effectLst>
                <a:uLnTx/>
                <a:uFillTx/>
                <a:latin typeface="UTM Showcard" panose="02040603050506020204" pitchFamily="18" charset="0"/>
                <a:ea typeface="方正卡通简体" pitchFamily="65" charset="-122"/>
                <a:cs typeface="Arial" pitchFamily="34" charset="0"/>
              </a:rPr>
              <a:t> con </a:t>
            </a:r>
            <a:r>
              <a:rPr kumimoji="0" lang="en-US" sz="8800" b="1" i="0" u="none" strike="noStrike" kern="1200" cap="none" spc="0" normalizeH="0" baseline="0" noProof="0" dirty="0" err="1">
                <a:ln w="28575">
                  <a:solidFill>
                    <a:prstClr val="white"/>
                  </a:solidFill>
                </a:ln>
                <a:gradFill>
                  <a:gsLst>
                    <a:gs pos="57000">
                      <a:srgbClr val="FC9B42"/>
                    </a:gs>
                    <a:gs pos="16000">
                      <a:srgbClr val="F67403"/>
                    </a:gs>
                    <a:gs pos="77000">
                      <a:srgbClr val="F67403"/>
                    </a:gs>
                  </a:gsLst>
                  <a:lin ang="5400000" scaled="1"/>
                </a:gradFill>
                <a:effectLst>
                  <a:outerShdw blurRad="12700" dist="101600" dir="240000" algn="t" rotWithShape="0">
                    <a:prstClr val="white"/>
                  </a:outerShdw>
                </a:effectLst>
                <a:uLnTx/>
                <a:uFillTx/>
                <a:latin typeface="UTM Showcard" panose="02040603050506020204" pitchFamily="18" charset="0"/>
                <a:ea typeface="方正卡通简体" pitchFamily="65" charset="-122"/>
                <a:cs typeface="Arial" pitchFamily="34" charset="0"/>
              </a:rPr>
              <a:t>học</a:t>
            </a:r>
            <a:r>
              <a:rPr kumimoji="0" lang="en-US" sz="8800" b="1" i="0" u="none" strike="noStrike" kern="1200" cap="none" spc="0" normalizeH="0" baseline="0" noProof="0" dirty="0">
                <a:ln w="28575">
                  <a:solidFill>
                    <a:prstClr val="white"/>
                  </a:solidFill>
                </a:ln>
                <a:gradFill>
                  <a:gsLst>
                    <a:gs pos="57000">
                      <a:srgbClr val="FC9B42"/>
                    </a:gs>
                    <a:gs pos="16000">
                      <a:srgbClr val="F67403"/>
                    </a:gs>
                    <a:gs pos="77000">
                      <a:srgbClr val="F67403"/>
                    </a:gs>
                  </a:gsLst>
                  <a:lin ang="5400000" scaled="1"/>
                </a:gradFill>
                <a:effectLst>
                  <a:outerShdw blurRad="12700" dist="101600" dir="240000" algn="t" rotWithShape="0">
                    <a:prstClr val="white"/>
                  </a:outerShdw>
                </a:effectLst>
                <a:uLnTx/>
                <a:uFillTx/>
                <a:latin typeface="UTM Showcard" panose="02040603050506020204" pitchFamily="18" charset="0"/>
                <a:ea typeface="方正卡通简体" pitchFamily="65" charset="-122"/>
                <a:cs typeface="Arial" pitchFamily="34" charset="0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 w="28575">
                  <a:solidFill>
                    <a:prstClr val="white"/>
                  </a:solidFill>
                </a:ln>
                <a:gradFill>
                  <a:gsLst>
                    <a:gs pos="57000">
                      <a:srgbClr val="FC9B42"/>
                    </a:gs>
                    <a:gs pos="16000">
                      <a:srgbClr val="F67403"/>
                    </a:gs>
                    <a:gs pos="77000">
                      <a:srgbClr val="F67403"/>
                    </a:gs>
                  </a:gsLst>
                  <a:lin ang="5400000" scaled="1"/>
                </a:gradFill>
                <a:effectLst>
                  <a:outerShdw blurRad="12700" dist="101600" dir="240000" algn="t" rotWithShape="0">
                    <a:prstClr val="white"/>
                  </a:outerShdw>
                </a:effectLst>
                <a:uLnTx/>
                <a:uFillTx/>
                <a:latin typeface="UTM Showcard" panose="02040603050506020204" pitchFamily="18" charset="0"/>
                <a:ea typeface="方正卡通简体" pitchFamily="65" charset="-122"/>
                <a:cs typeface="Arial" pitchFamily="34" charset="0"/>
              </a:rPr>
              <a:t>tốt</a:t>
            </a:r>
            <a:endParaRPr kumimoji="0" lang="en-US" sz="8800" b="1" i="0" u="none" strike="noStrike" kern="1200" cap="none" spc="0" normalizeH="0" baseline="0" noProof="0" dirty="0">
              <a:ln w="28575">
                <a:solidFill>
                  <a:prstClr val="white"/>
                </a:solidFill>
              </a:ln>
              <a:gradFill>
                <a:gsLst>
                  <a:gs pos="57000">
                    <a:srgbClr val="FC9B42"/>
                  </a:gs>
                  <a:gs pos="16000">
                    <a:srgbClr val="F67403"/>
                  </a:gs>
                  <a:gs pos="77000">
                    <a:srgbClr val="F67403"/>
                  </a:gs>
                </a:gsLst>
                <a:lin ang="5400000" scaled="1"/>
              </a:gradFill>
              <a:effectLst>
                <a:outerShdw blurRad="12700" dist="101600" dir="240000" algn="t" rotWithShape="0">
                  <a:prstClr val="white"/>
                </a:outerShdw>
              </a:effectLst>
              <a:uLnTx/>
              <a:uFillTx/>
              <a:latin typeface="UTM Showcard" panose="02040603050506020204" pitchFamily="18" charset="0"/>
              <a:ea typeface="方正卡通简体" pitchFamily="65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0521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3" presetClass="path" presetSubtype="0" repeatCount="indefinite" autoRev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8.33333E-7 2.22222E-6 L 0.09753 2.22222E-6 " pathEditMode="relative" rAng="0" ptsTypes="AA">
                                      <p:cBhvr>
                                        <p:cTn id="12" dur="5000" spd="-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0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7.40741E-7 L 0.08984 0.0037 " pathEditMode="relative" rAng="0" ptsTypes="AA">
                                      <p:cBhvr>
                                        <p:cTn id="17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92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图片 77">
            <a:extLst>
              <a:ext uri="{FF2B5EF4-FFF2-40B4-BE49-F238E27FC236}">
                <a16:creationId xmlns:a16="http://schemas.microsoft.com/office/drawing/2014/main" id="{BB57DF4C-0186-4B23-987F-435620B692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0" y="5692404"/>
            <a:ext cx="12192000" cy="1269785"/>
          </a:xfrm>
          <a:prstGeom prst="rect">
            <a:avLst/>
          </a:prstGeom>
        </p:spPr>
      </p:pic>
      <p:pic>
        <p:nvPicPr>
          <p:cNvPr id="79" name="图片 78">
            <a:extLst>
              <a:ext uri="{FF2B5EF4-FFF2-40B4-BE49-F238E27FC236}">
                <a16:creationId xmlns:a16="http://schemas.microsoft.com/office/drawing/2014/main" id="{625879B0-96A2-49B9-98AE-59C638A3D76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053"/>
          <a:stretch/>
        </p:blipFill>
        <p:spPr>
          <a:xfrm>
            <a:off x="0" y="6190613"/>
            <a:ext cx="12192000" cy="767814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04EF73D1-6B62-4EA7-AD96-B4C41A0497AA}"/>
              </a:ext>
            </a:extLst>
          </p:cNvPr>
          <p:cNvSpPr/>
          <p:nvPr/>
        </p:nvSpPr>
        <p:spPr>
          <a:xfrm>
            <a:off x="6954699" y="5169170"/>
            <a:ext cx="4055482" cy="9130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74121" algn="r" defTabSz="1219170"/>
            <a:r>
              <a:rPr lang="en-US" sz="5333" dirty="0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Trang 40, 41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F9D6E7D-C374-407D-A367-F435D9FEC252}"/>
              </a:ext>
            </a:extLst>
          </p:cNvPr>
          <p:cNvGrpSpPr/>
          <p:nvPr/>
        </p:nvGrpSpPr>
        <p:grpSpPr>
          <a:xfrm>
            <a:off x="1181818" y="1442522"/>
            <a:ext cx="9828363" cy="3744075"/>
            <a:chOff x="631064" y="1"/>
            <a:chExt cx="9828363" cy="3744074"/>
          </a:xfrm>
          <a:solidFill>
            <a:srgbClr val="FFFFFF"/>
          </a:solidFill>
        </p:grpSpPr>
        <p:pic>
          <p:nvPicPr>
            <p:cNvPr id="31" name="Picture 30" descr="E:\DT\Phần mềm\LuyenChuTieuHoc-2.8 (1)\LuyenChuTieuHoc-2.8\LuyenChuTieuHoc\Ảnh dòng kẻ sẵn cho môn toán\Dòng kẻ đen - 11 dòng - 15 ô.png">
              <a:extLst>
                <a:ext uri="{FF2B5EF4-FFF2-40B4-BE49-F238E27FC236}">
                  <a16:creationId xmlns:a16="http://schemas.microsoft.com/office/drawing/2014/main" id="{8369151A-6026-4135-BEFA-4E6820080FE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0006" b="53336"/>
            <a:stretch/>
          </p:blipFill>
          <p:spPr bwMode="auto">
            <a:xfrm>
              <a:off x="631065" y="1"/>
              <a:ext cx="9828362" cy="3744074"/>
            </a:xfrm>
            <a:prstGeom prst="rect">
              <a:avLst/>
            </a:prstGeom>
            <a:grpFill/>
            <a:ln>
              <a:solidFill>
                <a:srgbClr val="FFFFFF"/>
              </a:solidFill>
            </a:ln>
          </p:spPr>
        </p:pic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C1B1BC1C-BA19-4214-9374-4C205CC7362D}"/>
                </a:ext>
              </a:extLst>
            </p:cNvPr>
            <p:cNvCxnSpPr>
              <a:cxnSpLocks/>
            </p:cNvCxnSpPr>
            <p:nvPr/>
          </p:nvCxnSpPr>
          <p:spPr>
            <a:xfrm>
              <a:off x="631064" y="1"/>
              <a:ext cx="0" cy="3744073"/>
            </a:xfrm>
            <a:prstGeom prst="line">
              <a:avLst/>
            </a:prstGeom>
            <a:grpFill/>
            <a:ln w="38100" cap="flat" cmpd="sng" algn="ctr">
              <a:solidFill>
                <a:srgbClr val="FFFFFF"/>
              </a:solidFill>
              <a:prstDash val="solid"/>
            </a:ln>
            <a:effectLst/>
          </p:spPr>
        </p:cxn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EC543A69-D960-4A2B-97BE-1662FDF3D706}"/>
              </a:ext>
            </a:extLst>
          </p:cNvPr>
          <p:cNvSpPr txBox="1"/>
          <p:nvPr/>
        </p:nvSpPr>
        <p:spPr>
          <a:xfrm>
            <a:off x="4731805" y="2514932"/>
            <a:ext cx="2889857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Toán</a:t>
            </a:r>
            <a:endParaRPr kumimoji="0" lang="en-US" sz="3733" b="1" i="0" u="none" strike="noStrike" kern="1200" cap="none" spc="0" normalizeH="0" baseline="0" noProof="0" dirty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F322CFC-39D8-4450-9EEF-089646A0FB5F}"/>
              </a:ext>
            </a:extLst>
          </p:cNvPr>
          <p:cNvSpPr txBox="1"/>
          <p:nvPr/>
        </p:nvSpPr>
        <p:spPr>
          <a:xfrm>
            <a:off x="2554870" y="3234456"/>
            <a:ext cx="9202728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733" b="1" dirty="0" err="1">
                <a:solidFill>
                  <a:srgbClr val="660066"/>
                </a:solidFill>
                <a:latin typeface="HP001 4 hàng" panose="020B0603050302020204" pitchFamily="34" charset="0"/>
                <a:cs typeface="Arial"/>
                <a:sym typeface="Arial"/>
              </a:rPr>
              <a:t>Đơn</a:t>
            </a:r>
            <a:r>
              <a:rPr lang="en-US" sz="3733" b="1" dirty="0">
                <a:solidFill>
                  <a:srgbClr val="660066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US" sz="3733" b="1" dirty="0" err="1">
                <a:solidFill>
                  <a:srgbClr val="660066"/>
                </a:solidFill>
                <a:latin typeface="HP001 4 hàng" panose="020B0603050302020204" pitchFamily="34" charset="0"/>
                <a:cs typeface="Arial"/>
                <a:sym typeface="Arial"/>
              </a:rPr>
              <a:t>vị</a:t>
            </a:r>
            <a:r>
              <a:rPr lang="en-US" sz="3733" b="1" dirty="0">
                <a:solidFill>
                  <a:srgbClr val="660066"/>
                </a:solidFill>
                <a:latin typeface="HP001 4 hàng" panose="020B0603050302020204" pitchFamily="34" charset="0"/>
                <a:cs typeface="Arial"/>
                <a:sym typeface="Arial"/>
              </a:rPr>
              <a:t>, </a:t>
            </a:r>
            <a:r>
              <a:rPr lang="en-US" sz="3733" b="1" dirty="0" err="1">
                <a:solidFill>
                  <a:srgbClr val="660066"/>
                </a:solidFill>
                <a:latin typeface="HP001 4 hàng" panose="020B0603050302020204" pitchFamily="34" charset="0"/>
                <a:cs typeface="Arial"/>
                <a:sym typeface="Arial"/>
              </a:rPr>
              <a:t>chục</a:t>
            </a:r>
            <a:r>
              <a:rPr lang="en-US" sz="3733" b="1" dirty="0">
                <a:solidFill>
                  <a:srgbClr val="660066"/>
                </a:solidFill>
                <a:latin typeface="HP001 4 hàng" panose="020B0603050302020204" pitchFamily="34" charset="0"/>
                <a:cs typeface="Arial"/>
                <a:sym typeface="Arial"/>
              </a:rPr>
              <a:t>, </a:t>
            </a:r>
            <a:r>
              <a:rPr lang="en-US" sz="3733" b="1" dirty="0" err="1">
                <a:solidFill>
                  <a:srgbClr val="660066"/>
                </a:solidFill>
                <a:latin typeface="HP001 4 hàng" panose="020B0603050302020204" pitchFamily="34" charset="0"/>
                <a:cs typeface="Arial"/>
                <a:sym typeface="Arial"/>
              </a:rPr>
              <a:t>trăm</a:t>
            </a:r>
            <a:r>
              <a:rPr lang="en-US" sz="3733" b="1" dirty="0">
                <a:solidFill>
                  <a:srgbClr val="660066"/>
                </a:solidFill>
                <a:latin typeface="HP001 4 hàng" panose="020B0603050302020204" pitchFamily="34" charset="0"/>
                <a:cs typeface="Arial"/>
                <a:sym typeface="Arial"/>
              </a:rPr>
              <a:t>, </a:t>
            </a:r>
            <a:r>
              <a:rPr lang="en-US" sz="3733" b="1" dirty="0" err="1">
                <a:solidFill>
                  <a:srgbClr val="660066"/>
                </a:solidFill>
                <a:latin typeface="HP001 4 hàng" panose="020B0603050302020204" pitchFamily="34" charset="0"/>
                <a:cs typeface="Arial"/>
                <a:sym typeface="Arial"/>
              </a:rPr>
              <a:t>nghìn</a:t>
            </a:r>
            <a:endParaRPr kumimoji="0" lang="en-US" sz="3733" b="1" i="0" u="none" strike="noStrike" kern="1200" cap="none" spc="0" normalizeH="0" baseline="0" noProof="0" dirty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3057080-FB1A-41FE-A360-F3D48EAF513A}"/>
              </a:ext>
            </a:extLst>
          </p:cNvPr>
          <p:cNvSpPr txBox="1"/>
          <p:nvPr/>
        </p:nvSpPr>
        <p:spPr>
          <a:xfrm>
            <a:off x="1829158" y="1770758"/>
            <a:ext cx="8702557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Thứ</a:t>
            </a: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hai</a:t>
            </a: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ngày</a:t>
            </a: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28 </a:t>
            </a:r>
            <a:r>
              <a:rPr kumimoji="0" 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tháng</a:t>
            </a: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2 </a:t>
            </a:r>
            <a:r>
              <a:rPr kumimoji="0" 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năm</a:t>
            </a: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2022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DC4B1A9-80F7-4638-A2F4-31259EE17B6B}"/>
              </a:ext>
            </a:extLst>
          </p:cNvPr>
          <p:cNvCxnSpPr/>
          <p:nvPr/>
        </p:nvCxnSpPr>
        <p:spPr>
          <a:xfrm>
            <a:off x="1203524" y="1434761"/>
            <a:ext cx="0" cy="3683000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3814393298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单圆角矩形 2">
            <a:extLst>
              <a:ext uri="{FF2B5EF4-FFF2-40B4-BE49-F238E27FC236}">
                <a16:creationId xmlns:a16="http://schemas.microsoft.com/office/drawing/2014/main" id="{9940B305-DFA6-4710-9EED-DB049446D941}"/>
              </a:ext>
            </a:extLst>
          </p:cNvPr>
          <p:cNvSpPr/>
          <p:nvPr/>
        </p:nvSpPr>
        <p:spPr>
          <a:xfrm>
            <a:off x="1014687" y="2875194"/>
            <a:ext cx="10162625" cy="1360805"/>
          </a:xfrm>
          <a:prstGeom prst="round1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chemeClr val="bg1">
                  <a:alpha val="44000"/>
                </a:schemeClr>
              </a:gs>
            </a:gsLst>
            <a:lin ang="8100000" scaled="0"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72C1ED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Regular" panose="020B0500000000000000" pitchFamily="34" charset="-122"/>
                <a:cs typeface="Times New Roman" panose="02020603050405020304" pitchFamily="18" charset="0"/>
              </a:rPr>
              <a:t>Ôn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72C1ED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Regular" panose="020B05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000" b="1" i="0" u="none" strike="noStrike" kern="1200" cap="none" spc="0" normalizeH="0" noProof="0" dirty="0" err="1">
                <a:ln>
                  <a:noFill/>
                </a:ln>
                <a:solidFill>
                  <a:srgbClr val="72C1ED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Regular" panose="020B0500000000000000" pitchFamily="34" charset="-122"/>
                <a:cs typeface="Times New Roman" panose="02020603050405020304" pitchFamily="18" charset="0"/>
              </a:rPr>
              <a:t>tập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72C1ED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Regular" panose="020B05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000" b="1" i="0" u="none" strike="noStrike" kern="1200" cap="none" spc="0" normalizeH="0" noProof="0" dirty="0" err="1">
                <a:ln>
                  <a:noFill/>
                </a:ln>
                <a:solidFill>
                  <a:srgbClr val="72C1ED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Regular" panose="020B0500000000000000" pitchFamily="34" charset="-122"/>
                <a:cs typeface="Times New Roman" panose="02020603050405020304" pitchFamily="18" charset="0"/>
              </a:rPr>
              <a:t>và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72C1ED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Regular" panose="020B05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000" b="1" i="0" u="none" strike="noStrike" kern="1200" cap="none" spc="0" normalizeH="0" noProof="0" dirty="0" err="1">
                <a:ln>
                  <a:noFill/>
                </a:ln>
                <a:solidFill>
                  <a:srgbClr val="72C1ED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Regular" panose="020B0500000000000000" pitchFamily="34" charset="-122"/>
                <a:cs typeface="Times New Roman" panose="02020603050405020304" pitchFamily="18" charset="0"/>
              </a:rPr>
              <a:t>củng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72C1ED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Regular" panose="020B05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000" b="1" i="0" u="none" strike="noStrike" kern="1200" cap="none" spc="0" normalizeH="0" noProof="0" dirty="0" err="1">
                <a:ln>
                  <a:noFill/>
                </a:ln>
                <a:solidFill>
                  <a:srgbClr val="72C1ED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Regular" panose="020B0500000000000000" pitchFamily="34" charset="-122"/>
                <a:cs typeface="Times New Roman" panose="02020603050405020304" pitchFamily="18" charset="0"/>
              </a:rPr>
              <a:t>cố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72C1ED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Regular" panose="020B05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000" b="1" i="0" u="none" strike="noStrike" kern="1200" cap="none" spc="0" normalizeH="0" noProof="0" dirty="0" err="1">
                <a:ln>
                  <a:noFill/>
                </a:ln>
                <a:solidFill>
                  <a:srgbClr val="72C1ED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Regular" panose="020B0500000000000000" pitchFamily="34" charset="-122"/>
                <a:cs typeface="Times New Roman" panose="02020603050405020304" pitchFamily="18" charset="0"/>
              </a:rPr>
              <a:t>kiến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72C1ED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Regular" panose="020B05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000" b="1" i="0" u="none" strike="noStrike" kern="1200" cap="none" spc="0" normalizeH="0" noProof="0" dirty="0" err="1">
                <a:ln>
                  <a:noFill/>
                </a:ln>
                <a:solidFill>
                  <a:srgbClr val="72C1ED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Regular" panose="020B0500000000000000" pitchFamily="34" charset="-122"/>
                <a:cs typeface="Times New Roman" panose="02020603050405020304" pitchFamily="18" charset="0"/>
              </a:rPr>
              <a:t>thức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72C1ED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Regular" panose="020B05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000" b="1" i="0" u="none" strike="noStrike" kern="1200" cap="none" spc="0" normalizeH="0" noProof="0" dirty="0" err="1">
                <a:ln>
                  <a:noFill/>
                </a:ln>
                <a:solidFill>
                  <a:srgbClr val="72C1ED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Regular" panose="020B0500000000000000" pitchFamily="34" charset="-122"/>
                <a:cs typeface="Times New Roman" panose="02020603050405020304" pitchFamily="18" charset="0"/>
              </a:rPr>
              <a:t>về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72C1ED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Regular" panose="020B05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000" b="1" i="0" u="none" strike="noStrike" kern="1200" cap="none" spc="0" normalizeH="0" noProof="0" dirty="0" err="1">
                <a:ln>
                  <a:noFill/>
                </a:ln>
                <a:solidFill>
                  <a:srgbClr val="72C1ED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Regular" panose="020B0500000000000000" pitchFamily="34" charset="-122"/>
                <a:cs typeface="Times New Roman" panose="02020603050405020304" pitchFamily="18" charset="0"/>
              </a:rPr>
              <a:t>quan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72C1ED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Regular" panose="020B05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000" b="1" i="0" u="none" strike="noStrike" kern="1200" cap="none" spc="0" normalizeH="0" noProof="0" dirty="0" err="1">
                <a:ln>
                  <a:noFill/>
                </a:ln>
                <a:solidFill>
                  <a:srgbClr val="72C1ED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Regular" panose="020B0500000000000000" pitchFamily="34" charset="-122"/>
                <a:cs typeface="Times New Roman" panose="02020603050405020304" pitchFamily="18" charset="0"/>
              </a:rPr>
              <a:t>hệ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72C1ED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Regular" panose="020B05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000" b="1" i="0" u="none" strike="noStrike" kern="1200" cap="none" spc="0" normalizeH="0" noProof="0" dirty="0" err="1">
                <a:ln>
                  <a:noFill/>
                </a:ln>
                <a:solidFill>
                  <a:srgbClr val="72C1ED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Regular" panose="020B0500000000000000" pitchFamily="34" charset="-122"/>
                <a:cs typeface="Times New Roman" panose="02020603050405020304" pitchFamily="18" charset="0"/>
              </a:rPr>
              <a:t>giữa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72C1ED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Regular" panose="020B05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000" b="1" i="0" u="none" strike="noStrike" kern="1200" cap="none" spc="0" normalizeH="0" noProof="0" dirty="0" err="1">
                <a:ln>
                  <a:noFill/>
                </a:ln>
                <a:solidFill>
                  <a:srgbClr val="72C1ED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Regular" panose="020B0500000000000000" pitchFamily="34" charset="-122"/>
                <a:cs typeface="Times New Roman" panose="02020603050405020304" pitchFamily="18" charset="0"/>
              </a:rPr>
              <a:t>đơn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72C1ED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Regular" panose="020B05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000" b="1" i="0" u="none" strike="noStrike" kern="1200" cap="none" spc="0" normalizeH="0" noProof="0" dirty="0" err="1">
                <a:ln>
                  <a:noFill/>
                </a:ln>
                <a:solidFill>
                  <a:srgbClr val="72C1ED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Regular" panose="020B0500000000000000" pitchFamily="34" charset="-122"/>
                <a:cs typeface="Times New Roman" panose="02020603050405020304" pitchFamily="18" charset="0"/>
              </a:rPr>
              <a:t>vị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72C1ED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Regular" panose="020B0500000000000000" pitchFamily="34" charset="-122"/>
                <a:cs typeface="Times New Roman" panose="02020603050405020304" pitchFamily="18" charset="0"/>
              </a:rPr>
              <a:t>, </a:t>
            </a:r>
            <a:r>
              <a:rPr kumimoji="0" lang="en-US" altLang="zh-CN" sz="4000" b="1" i="0" u="none" strike="noStrike" kern="1200" cap="none" spc="0" normalizeH="0" noProof="0" dirty="0" err="1">
                <a:ln>
                  <a:noFill/>
                </a:ln>
                <a:solidFill>
                  <a:srgbClr val="72C1ED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Regular" panose="020B0500000000000000" pitchFamily="34" charset="-122"/>
                <a:cs typeface="Times New Roman" panose="02020603050405020304" pitchFamily="18" charset="0"/>
              </a:rPr>
              <a:t>chục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72C1ED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Regular" panose="020B0500000000000000" pitchFamily="34" charset="-122"/>
                <a:cs typeface="Times New Roman" panose="02020603050405020304" pitchFamily="18" charset="0"/>
              </a:rPr>
              <a:t>, </a:t>
            </a:r>
            <a:r>
              <a:rPr kumimoji="0" lang="en-US" altLang="zh-CN" sz="4000" b="1" i="0" u="none" strike="noStrike" kern="1200" cap="none" spc="0" normalizeH="0" noProof="0" dirty="0" err="1">
                <a:ln>
                  <a:noFill/>
                </a:ln>
                <a:solidFill>
                  <a:srgbClr val="72C1ED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Regular" panose="020B0500000000000000" pitchFamily="34" charset="-122"/>
                <a:cs typeface="Times New Roman" panose="02020603050405020304" pitchFamily="18" charset="0"/>
              </a:rPr>
              <a:t>trăm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72C1ED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Regular" panose="020B0500000000000000" pitchFamily="34" charset="-122"/>
                <a:cs typeface="Times New Roman" panose="02020603050405020304" pitchFamily="18" charset="0"/>
              </a:rPr>
              <a:t>, </a:t>
            </a:r>
            <a:r>
              <a:rPr kumimoji="0" lang="en-US" altLang="zh-CN" sz="4000" b="1" i="0" u="none" strike="noStrike" kern="1200" cap="none" spc="0" normalizeH="0" noProof="0" dirty="0" err="1">
                <a:ln>
                  <a:noFill/>
                </a:ln>
                <a:solidFill>
                  <a:srgbClr val="72C1ED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Regular" panose="020B0500000000000000" pitchFamily="34" charset="-122"/>
                <a:cs typeface="Times New Roman" panose="02020603050405020304" pitchFamily="18" charset="0"/>
              </a:rPr>
              <a:t>nghìn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72C1ED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Regular" panose="020B0500000000000000" pitchFamily="34" charset="-122"/>
                <a:cs typeface="Times New Roman" panose="02020603050405020304" pitchFamily="18" charset="0"/>
              </a:rPr>
              <a:t>.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72C1ED"/>
              </a:solidFill>
              <a:effectLst/>
              <a:uLnTx/>
              <a:uFillTx/>
              <a:latin typeface="Times New Roman" panose="02020603050405020304" pitchFamily="18" charset="0"/>
              <a:ea typeface="思源黑体 CN Regular" panose="020B0500000000000000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EE41228-AF37-4A78-B3BA-1B5F7D39E4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-1" y="5588215"/>
            <a:ext cx="12192000" cy="126978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D348FA8-F648-47F5-BEC8-8015BEA07B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053"/>
          <a:stretch/>
        </p:blipFill>
        <p:spPr>
          <a:xfrm>
            <a:off x="-1" y="6090186"/>
            <a:ext cx="12192000" cy="76781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19833F7-1A65-4270-BF4C-BCDB00BF9428}"/>
              </a:ext>
            </a:extLst>
          </p:cNvPr>
          <p:cNvSpPr txBox="1"/>
          <p:nvPr/>
        </p:nvSpPr>
        <p:spPr>
          <a:xfrm>
            <a:off x="2568462" y="403126"/>
            <a:ext cx="705671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57150">
                  <a:solidFill>
                    <a:srgbClr val="72C1ED"/>
                  </a:solidFill>
                </a:ln>
                <a:solidFill>
                  <a:prstClr val="white"/>
                </a:solidFill>
                <a:effectLst>
                  <a:outerShdw blurRad="12700" dist="38100" dir="240000" algn="tl">
                    <a:srgbClr val="44546A">
                      <a:lumMod val="40000"/>
                      <a:lumOff val="60000"/>
                    </a:srgbClr>
                  </a:outerShdw>
                </a:effectLst>
                <a:uLnTx/>
                <a:uFillTx/>
                <a:latin typeface="UTM Showcard" panose="02040603050506020204" pitchFamily="18" charset="0"/>
                <a:ea typeface="+mn-ea"/>
                <a:cs typeface="Times New Roman" panose="02020603050405020304" pitchFamily="18" charset="0"/>
              </a:rPr>
              <a:t>YÊU</a:t>
            </a:r>
            <a:r>
              <a:rPr kumimoji="0" lang="en-US" sz="6000" b="1" i="0" u="none" strike="noStrike" kern="1200" cap="none" spc="0" normalizeH="0" noProof="0" dirty="0">
                <a:ln w="57150">
                  <a:solidFill>
                    <a:srgbClr val="72C1ED"/>
                  </a:solidFill>
                </a:ln>
                <a:solidFill>
                  <a:prstClr val="white"/>
                </a:solidFill>
                <a:effectLst>
                  <a:outerShdw blurRad="12700" dist="38100" dir="240000" algn="tl">
                    <a:srgbClr val="44546A">
                      <a:lumMod val="40000"/>
                      <a:lumOff val="60000"/>
                    </a:srgbClr>
                  </a:outerShdw>
                </a:effectLst>
                <a:uLnTx/>
                <a:uFillTx/>
                <a:latin typeface="UTM Showcard" panose="02040603050506020204" pitchFamily="18" charset="0"/>
                <a:ea typeface="+mn-ea"/>
                <a:cs typeface="Times New Roman" panose="02020603050405020304" pitchFamily="18" charset="0"/>
              </a:rPr>
              <a:t> CẦU CẦN ĐẠT</a:t>
            </a:r>
            <a:endParaRPr kumimoji="0" lang="en-US" sz="1050" b="0" i="0" u="none" strike="noStrike" kern="1200" cap="none" spc="0" normalizeH="0" baseline="0" noProof="0" dirty="0">
              <a:ln w="57150">
                <a:solidFill>
                  <a:srgbClr val="72C1ED"/>
                </a:solidFill>
              </a:ln>
              <a:solidFill>
                <a:prstClr val="white"/>
              </a:solidFill>
              <a:effectLst>
                <a:outerShdw blurRad="12700" dist="38100" dir="240000" algn="tl">
                  <a:srgbClr val="44546A">
                    <a:lumMod val="40000"/>
                    <a:lumOff val="60000"/>
                  </a:srgbClr>
                </a:outerShdw>
              </a:effectLst>
              <a:uLnTx/>
              <a:uFillTx/>
              <a:latin typeface="UTM Showcard" panose="02040603050506020204" pitchFamily="18" charset="0"/>
              <a:ea typeface="+mn-ea"/>
              <a:cs typeface="+mn-cs"/>
            </a:endParaRPr>
          </a:p>
        </p:txBody>
      </p:sp>
      <p:pic>
        <p:nvPicPr>
          <p:cNvPr id="28" name="图片 30">
            <a:extLst>
              <a:ext uri="{FF2B5EF4-FFF2-40B4-BE49-F238E27FC236}">
                <a16:creationId xmlns:a16="http://schemas.microsoft.com/office/drawing/2014/main" id="{0D93DC21-51CD-4E26-ABB4-2F8B61400E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042901">
            <a:off x="10509150" y="387938"/>
            <a:ext cx="1394578" cy="2610584"/>
          </a:xfrm>
          <a:prstGeom prst="rect">
            <a:avLst/>
          </a:prstGeom>
        </p:spPr>
      </p:pic>
      <p:pic>
        <p:nvPicPr>
          <p:cNvPr id="29" name="图片 37">
            <a:extLst>
              <a:ext uri="{FF2B5EF4-FFF2-40B4-BE49-F238E27FC236}">
                <a16:creationId xmlns:a16="http://schemas.microsoft.com/office/drawing/2014/main" id="{88E56B31-4160-435A-BF92-884C6B749E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17940" y="196004"/>
            <a:ext cx="282192" cy="1341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106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EEBF6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EEBF6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50"/>
                            </p:stCondLst>
                            <p:childTnLst>
                              <p:par>
                                <p:cTn id="11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3.7037E-7 L 0 -0.07222 " pathEditMode="relative" rAng="0" ptsTypes="AA">
                                      <p:cBhvr>
                                        <p:cTn id="12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3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E70A4-2FF4-483B-BEC4-DDDCF5418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6A7179-3233-48EB-A468-3A14C84657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5831AC6-2D3C-44AA-B5F0-3455F557F0E5}"/>
              </a:ext>
            </a:extLst>
          </p:cNvPr>
          <p:cNvGrpSpPr/>
          <p:nvPr/>
        </p:nvGrpSpPr>
        <p:grpSpPr>
          <a:xfrm>
            <a:off x="-323438" y="-45250"/>
            <a:ext cx="12763088" cy="7507435"/>
            <a:chOff x="-323438" y="-45250"/>
            <a:chExt cx="12763088" cy="7507435"/>
          </a:xfrm>
        </p:grpSpPr>
        <p:pic>
          <p:nvPicPr>
            <p:cNvPr id="5" name="Picture 2" descr="F:\未标题-1.png">
              <a:extLst>
                <a:ext uri="{FF2B5EF4-FFF2-40B4-BE49-F238E27FC236}">
                  <a16:creationId xmlns:a16="http://schemas.microsoft.com/office/drawing/2014/main" id="{9308C2F6-448F-4CBE-96DD-0423B26A8D9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766"/>
            <a:stretch/>
          </p:blipFill>
          <p:spPr bwMode="auto">
            <a:xfrm>
              <a:off x="0" y="-45250"/>
              <a:ext cx="12192000" cy="68929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" name="组合 10">
              <a:extLst>
                <a:ext uri="{FF2B5EF4-FFF2-40B4-BE49-F238E27FC236}">
                  <a16:creationId xmlns:a16="http://schemas.microsoft.com/office/drawing/2014/main" id="{EC395064-EC33-4EDC-A088-4DD39ED65C99}"/>
                </a:ext>
              </a:extLst>
            </p:cNvPr>
            <p:cNvGrpSpPr/>
            <p:nvPr/>
          </p:nvGrpSpPr>
          <p:grpSpPr>
            <a:xfrm>
              <a:off x="-323438" y="5434260"/>
              <a:ext cx="12763088" cy="2027925"/>
              <a:chOff x="-323438" y="5434260"/>
              <a:chExt cx="11629422" cy="2027925"/>
            </a:xfrm>
          </p:grpSpPr>
          <p:sp>
            <p:nvSpPr>
              <p:cNvPr id="7" name="弧形 8">
                <a:extLst>
                  <a:ext uri="{FF2B5EF4-FFF2-40B4-BE49-F238E27FC236}">
                    <a16:creationId xmlns:a16="http://schemas.microsoft.com/office/drawing/2014/main" id="{E8FFFE47-5FA9-444B-B890-A567CFFB835A}"/>
                  </a:ext>
                </a:extLst>
              </p:cNvPr>
              <p:cNvSpPr/>
              <p:nvPr/>
            </p:nvSpPr>
            <p:spPr>
              <a:xfrm>
                <a:off x="-323438" y="5633353"/>
                <a:ext cx="1511806" cy="1531332"/>
              </a:xfrm>
              <a:prstGeom prst="arc">
                <a:avLst>
                  <a:gd name="adj1" fmla="val 14157981"/>
                  <a:gd name="adj2" fmla="val 0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8" name="弧形 9">
                <a:extLst>
                  <a:ext uri="{FF2B5EF4-FFF2-40B4-BE49-F238E27FC236}">
                    <a16:creationId xmlns:a16="http://schemas.microsoft.com/office/drawing/2014/main" id="{986BF617-A716-4B9D-8A0B-F25EAC0FB14E}"/>
                  </a:ext>
                </a:extLst>
              </p:cNvPr>
              <p:cNvSpPr/>
              <p:nvPr/>
            </p:nvSpPr>
            <p:spPr>
              <a:xfrm rot="19595165">
                <a:off x="992957" y="6332777"/>
                <a:ext cx="914400" cy="914400"/>
              </a:xfrm>
              <a:prstGeom prst="arc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9" name="弧形 17">
                <a:extLst>
                  <a:ext uri="{FF2B5EF4-FFF2-40B4-BE49-F238E27FC236}">
                    <a16:creationId xmlns:a16="http://schemas.microsoft.com/office/drawing/2014/main" id="{D7DC0AA0-B0D0-4A52-9E29-AE116171CEE7}"/>
                  </a:ext>
                </a:extLst>
              </p:cNvPr>
              <p:cNvSpPr/>
              <p:nvPr/>
            </p:nvSpPr>
            <p:spPr>
              <a:xfrm rot="16200000">
                <a:off x="1823419" y="6072990"/>
                <a:ext cx="914400" cy="914400"/>
              </a:xfrm>
              <a:prstGeom prst="arc">
                <a:avLst>
                  <a:gd name="adj1" fmla="val 16200000"/>
                  <a:gd name="adj2" fmla="val 5683433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0" name="弧形 18">
                <a:extLst>
                  <a:ext uri="{FF2B5EF4-FFF2-40B4-BE49-F238E27FC236}">
                    <a16:creationId xmlns:a16="http://schemas.microsoft.com/office/drawing/2014/main" id="{CB3A753D-2479-4ECF-9611-88BEB36C7E6D}"/>
                  </a:ext>
                </a:extLst>
              </p:cNvPr>
              <p:cNvSpPr/>
              <p:nvPr/>
            </p:nvSpPr>
            <p:spPr>
              <a:xfrm rot="18853990">
                <a:off x="2624975" y="6429477"/>
                <a:ext cx="914400" cy="914400"/>
              </a:xfrm>
              <a:prstGeom prst="arc">
                <a:avLst>
                  <a:gd name="adj1" fmla="val 16200000"/>
                  <a:gd name="adj2" fmla="val 1343226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1" name="弧形 19">
                <a:extLst>
                  <a:ext uri="{FF2B5EF4-FFF2-40B4-BE49-F238E27FC236}">
                    <a16:creationId xmlns:a16="http://schemas.microsoft.com/office/drawing/2014/main" id="{B68EAD90-C2E2-4031-BEFD-21B7A504B258}"/>
                  </a:ext>
                </a:extLst>
              </p:cNvPr>
              <p:cNvSpPr/>
              <p:nvPr/>
            </p:nvSpPr>
            <p:spPr>
              <a:xfrm rot="18853990">
                <a:off x="3362290" y="6547785"/>
                <a:ext cx="914400" cy="914400"/>
              </a:xfrm>
              <a:prstGeom prst="arc">
                <a:avLst>
                  <a:gd name="adj1" fmla="val 16200000"/>
                  <a:gd name="adj2" fmla="val 20757015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弧形 20">
                <a:extLst>
                  <a:ext uri="{FF2B5EF4-FFF2-40B4-BE49-F238E27FC236}">
                    <a16:creationId xmlns:a16="http://schemas.microsoft.com/office/drawing/2014/main" id="{FD09BCC3-026C-4B5C-BE87-6A8971733F41}"/>
                  </a:ext>
                </a:extLst>
              </p:cNvPr>
              <p:cNvSpPr/>
              <p:nvPr/>
            </p:nvSpPr>
            <p:spPr>
              <a:xfrm rot="18853990">
                <a:off x="4033512" y="6288563"/>
                <a:ext cx="914400" cy="914400"/>
              </a:xfrm>
              <a:prstGeom prst="arc">
                <a:avLst>
                  <a:gd name="adj1" fmla="val 14309642"/>
                  <a:gd name="adj2" fmla="val 20757015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弧形 21">
                <a:extLst>
                  <a:ext uri="{FF2B5EF4-FFF2-40B4-BE49-F238E27FC236}">
                    <a16:creationId xmlns:a16="http://schemas.microsoft.com/office/drawing/2014/main" id="{FF36A2BA-9FF0-436C-92AB-D2EE698FA578}"/>
                  </a:ext>
                </a:extLst>
              </p:cNvPr>
              <p:cNvSpPr/>
              <p:nvPr/>
            </p:nvSpPr>
            <p:spPr>
              <a:xfrm rot="19637834">
                <a:off x="4568547" y="6247534"/>
                <a:ext cx="914400" cy="914400"/>
              </a:xfrm>
              <a:prstGeom prst="arc">
                <a:avLst>
                  <a:gd name="adj1" fmla="val 15618427"/>
                  <a:gd name="adj2" fmla="val 826176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弧形 22">
                <a:extLst>
                  <a:ext uri="{FF2B5EF4-FFF2-40B4-BE49-F238E27FC236}">
                    <a16:creationId xmlns:a16="http://schemas.microsoft.com/office/drawing/2014/main" id="{5A29B56C-23E9-4442-BAB7-62D25E75CA60}"/>
                  </a:ext>
                </a:extLst>
              </p:cNvPr>
              <p:cNvSpPr/>
              <p:nvPr/>
            </p:nvSpPr>
            <p:spPr>
              <a:xfrm rot="19637834">
                <a:off x="5284000" y="6435781"/>
                <a:ext cx="914400" cy="914400"/>
              </a:xfrm>
              <a:prstGeom prst="arc">
                <a:avLst>
                  <a:gd name="adj1" fmla="val 15618427"/>
                  <a:gd name="adj2" fmla="val 312290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弧形 23">
                <a:extLst>
                  <a:ext uri="{FF2B5EF4-FFF2-40B4-BE49-F238E27FC236}">
                    <a16:creationId xmlns:a16="http://schemas.microsoft.com/office/drawing/2014/main" id="{647F2B6D-7A13-4F1E-8135-E58BB450DF42}"/>
                  </a:ext>
                </a:extLst>
              </p:cNvPr>
              <p:cNvSpPr/>
              <p:nvPr/>
            </p:nvSpPr>
            <p:spPr>
              <a:xfrm rot="17916478">
                <a:off x="6103994" y="6354396"/>
                <a:ext cx="914400" cy="914400"/>
              </a:xfrm>
              <a:prstGeom prst="arc">
                <a:avLst>
                  <a:gd name="adj1" fmla="val 15618427"/>
                  <a:gd name="adj2" fmla="val 312290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弧形 24">
                <a:extLst>
                  <a:ext uri="{FF2B5EF4-FFF2-40B4-BE49-F238E27FC236}">
                    <a16:creationId xmlns:a16="http://schemas.microsoft.com/office/drawing/2014/main" id="{8FE3EC12-E0D4-4FA3-AE94-53C412043421}"/>
                  </a:ext>
                </a:extLst>
              </p:cNvPr>
              <p:cNvSpPr/>
              <p:nvPr/>
            </p:nvSpPr>
            <p:spPr>
              <a:xfrm rot="18978366">
                <a:off x="6717746" y="6253948"/>
                <a:ext cx="914400" cy="914400"/>
              </a:xfrm>
              <a:prstGeom prst="arc">
                <a:avLst>
                  <a:gd name="adj1" fmla="val 15618427"/>
                  <a:gd name="adj2" fmla="val 312290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弧形 25">
                <a:extLst>
                  <a:ext uri="{FF2B5EF4-FFF2-40B4-BE49-F238E27FC236}">
                    <a16:creationId xmlns:a16="http://schemas.microsoft.com/office/drawing/2014/main" id="{271DC508-EAD2-4398-8880-2675D8922E89}"/>
                  </a:ext>
                </a:extLst>
              </p:cNvPr>
              <p:cNvSpPr/>
              <p:nvPr/>
            </p:nvSpPr>
            <p:spPr>
              <a:xfrm rot="20937424">
                <a:off x="7232566" y="6394773"/>
                <a:ext cx="914400" cy="914400"/>
              </a:xfrm>
              <a:prstGeom prst="arc">
                <a:avLst>
                  <a:gd name="adj1" fmla="val 15618427"/>
                  <a:gd name="adj2" fmla="val 19867642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弧形 26">
                <a:extLst>
                  <a:ext uri="{FF2B5EF4-FFF2-40B4-BE49-F238E27FC236}">
                    <a16:creationId xmlns:a16="http://schemas.microsoft.com/office/drawing/2014/main" id="{4138ADEF-140B-4A62-97AA-60D431A4AAEE}"/>
                  </a:ext>
                </a:extLst>
              </p:cNvPr>
              <p:cNvSpPr/>
              <p:nvPr/>
            </p:nvSpPr>
            <p:spPr>
              <a:xfrm rot="18321363">
                <a:off x="7970195" y="6287956"/>
                <a:ext cx="914400" cy="914400"/>
              </a:xfrm>
              <a:prstGeom prst="arc">
                <a:avLst>
                  <a:gd name="adj1" fmla="val 15618427"/>
                  <a:gd name="adj2" fmla="val 2107195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9" name="弧形 27">
                <a:extLst>
                  <a:ext uri="{FF2B5EF4-FFF2-40B4-BE49-F238E27FC236}">
                    <a16:creationId xmlns:a16="http://schemas.microsoft.com/office/drawing/2014/main" id="{42C86AB6-DD3B-4BB3-B685-236D4FF9CF0A}"/>
                  </a:ext>
                </a:extLst>
              </p:cNvPr>
              <p:cNvSpPr/>
              <p:nvPr/>
            </p:nvSpPr>
            <p:spPr>
              <a:xfrm rot="16775364">
                <a:off x="8845153" y="6108502"/>
                <a:ext cx="914400" cy="914400"/>
              </a:xfrm>
              <a:prstGeom prst="arc">
                <a:avLst>
                  <a:gd name="adj1" fmla="val 15618427"/>
                  <a:gd name="adj2" fmla="val 2107195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0" name="弧形 28">
                <a:extLst>
                  <a:ext uri="{FF2B5EF4-FFF2-40B4-BE49-F238E27FC236}">
                    <a16:creationId xmlns:a16="http://schemas.microsoft.com/office/drawing/2014/main" id="{2EFD6D0A-B033-4899-BEFC-86C1DAD9D086}"/>
                  </a:ext>
                </a:extLst>
              </p:cNvPr>
              <p:cNvSpPr/>
              <p:nvPr/>
            </p:nvSpPr>
            <p:spPr>
              <a:xfrm rot="16775364">
                <a:off x="9611071" y="5760037"/>
                <a:ext cx="914400" cy="914400"/>
              </a:xfrm>
              <a:prstGeom prst="arc">
                <a:avLst>
                  <a:gd name="adj1" fmla="val 15618427"/>
                  <a:gd name="adj2" fmla="val 2107195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1" name="弧形 29">
                <a:extLst>
                  <a:ext uri="{FF2B5EF4-FFF2-40B4-BE49-F238E27FC236}">
                    <a16:creationId xmlns:a16="http://schemas.microsoft.com/office/drawing/2014/main" id="{3182C61C-B314-475B-8F86-9026CA314573}"/>
                  </a:ext>
                </a:extLst>
              </p:cNvPr>
              <p:cNvSpPr/>
              <p:nvPr/>
            </p:nvSpPr>
            <p:spPr>
              <a:xfrm rot="16775364">
                <a:off x="10391584" y="5434260"/>
                <a:ext cx="914400" cy="914400"/>
              </a:xfrm>
              <a:prstGeom prst="arc">
                <a:avLst>
                  <a:gd name="adj1" fmla="val 15618427"/>
                  <a:gd name="adj2" fmla="val 2139603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</p:grpSp>
      <p:pic>
        <p:nvPicPr>
          <p:cNvPr id="22" name="图片 6">
            <a:extLst>
              <a:ext uri="{FF2B5EF4-FFF2-40B4-BE49-F238E27FC236}">
                <a16:creationId xmlns:a16="http://schemas.microsoft.com/office/drawing/2014/main" id="{47320B89-5C9C-41FA-AA86-2DB1A81034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632" y="291304"/>
            <a:ext cx="7958059" cy="1917022"/>
          </a:xfrm>
          <a:prstGeom prst="rect">
            <a:avLst/>
          </a:prstGeom>
        </p:spPr>
      </p:pic>
      <p:pic>
        <p:nvPicPr>
          <p:cNvPr id="23" name="图片 3">
            <a:extLst>
              <a:ext uri="{FF2B5EF4-FFF2-40B4-BE49-F238E27FC236}">
                <a16:creationId xmlns:a16="http://schemas.microsoft.com/office/drawing/2014/main" id="{2BE7FA55-17E4-4120-9F06-E82EF14DB7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276" y="-38087"/>
            <a:ext cx="1975757" cy="2505172"/>
          </a:xfrm>
          <a:prstGeom prst="rect">
            <a:avLst/>
          </a:prstGeom>
        </p:spPr>
      </p:pic>
      <p:pic>
        <p:nvPicPr>
          <p:cNvPr id="24" name="图片 4">
            <a:extLst>
              <a:ext uri="{FF2B5EF4-FFF2-40B4-BE49-F238E27FC236}">
                <a16:creationId xmlns:a16="http://schemas.microsoft.com/office/drawing/2014/main" id="{3D7818BF-00DB-40BE-84B5-D20571206B6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036" b="49552"/>
          <a:stretch/>
        </p:blipFill>
        <p:spPr>
          <a:xfrm>
            <a:off x="1742071" y="2696718"/>
            <a:ext cx="573924" cy="735132"/>
          </a:xfrm>
          <a:prstGeom prst="rect">
            <a:avLst/>
          </a:prstGeom>
        </p:spPr>
      </p:pic>
      <p:pic>
        <p:nvPicPr>
          <p:cNvPr id="25" name="图片 5">
            <a:extLst>
              <a:ext uri="{FF2B5EF4-FFF2-40B4-BE49-F238E27FC236}">
                <a16:creationId xmlns:a16="http://schemas.microsoft.com/office/drawing/2014/main" id="{3470AC3A-A3C1-4D35-A7CB-9AE8EE9D436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06" t="20211" r="1" b="-5844"/>
          <a:stretch/>
        </p:blipFill>
        <p:spPr>
          <a:xfrm>
            <a:off x="10794860" y="504785"/>
            <a:ext cx="748156" cy="1247871"/>
          </a:xfrm>
          <a:prstGeom prst="rect">
            <a:avLst/>
          </a:prstGeom>
        </p:spPr>
      </p:pic>
      <p:pic>
        <p:nvPicPr>
          <p:cNvPr id="26" name="图片 21">
            <a:extLst>
              <a:ext uri="{FF2B5EF4-FFF2-40B4-BE49-F238E27FC236}">
                <a16:creationId xmlns:a16="http://schemas.microsoft.com/office/drawing/2014/main" id="{8A43ED22-15A0-4A17-96FE-57CA8A2554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023" y="5015502"/>
            <a:ext cx="357841" cy="146974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F18A867D-DE09-48CF-B467-3ABB4C44F0E8}"/>
              </a:ext>
            </a:extLst>
          </p:cNvPr>
          <p:cNvSpPr txBox="1"/>
          <p:nvPr/>
        </p:nvSpPr>
        <p:spPr>
          <a:xfrm>
            <a:off x="1623052" y="667345"/>
            <a:ext cx="187452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>
                <a:ln w="57150">
                  <a:solidFill>
                    <a:srgbClr val="72C1ED"/>
                  </a:solidFill>
                </a:ln>
                <a:solidFill>
                  <a:prstClr val="white"/>
                </a:solidFill>
                <a:effectLst>
                  <a:outerShdw blurRad="12700" dist="38100" dir="240000" algn="tl">
                    <a:srgbClr val="44546A">
                      <a:lumMod val="40000"/>
                      <a:lumOff val="60000"/>
                    </a:srgbClr>
                  </a:outerShdw>
                </a:effectLst>
                <a:uLnTx/>
                <a:uFillTx/>
                <a:latin typeface="UTM Showcard" panose="02040603050506020204" pitchFamily="18" charset="0"/>
                <a:ea typeface="+mn-ea"/>
                <a:cs typeface="Times New Roman" panose="02020603050405020304" pitchFamily="18" charset="0"/>
              </a:rPr>
              <a:t>KHÁM PHÁ</a:t>
            </a:r>
            <a:endParaRPr kumimoji="0" lang="en-US" sz="1400" b="0" i="0" u="none" strike="noStrike" kern="1200" cap="none" spc="0" normalizeH="0" baseline="0" noProof="0">
              <a:ln w="57150">
                <a:solidFill>
                  <a:srgbClr val="72C1ED"/>
                </a:solidFill>
              </a:ln>
              <a:solidFill>
                <a:prstClr val="white"/>
              </a:solidFill>
              <a:effectLst>
                <a:outerShdw blurRad="12700" dist="38100" dir="240000" algn="tl">
                  <a:srgbClr val="44546A">
                    <a:lumMod val="40000"/>
                    <a:lumOff val="60000"/>
                  </a:srgbClr>
                </a:outerShdw>
              </a:effectLst>
              <a:uLnTx/>
              <a:uFillTx/>
              <a:latin typeface="UTM Showcard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94304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EEBF6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EEBF6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"/>
                            </p:stCondLst>
                            <p:childTnLst>
                              <p:par>
                                <p:cTn id="11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91667E-6 2.77556E-17 L -2.91667E-6 -0.07222 " pathEditMode="relative" rAng="0" ptsTypes="AA">
                                      <p:cBhvr>
                                        <p:cTn id="12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3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图片 77">
            <a:extLst>
              <a:ext uri="{FF2B5EF4-FFF2-40B4-BE49-F238E27FC236}">
                <a16:creationId xmlns:a16="http://schemas.microsoft.com/office/drawing/2014/main" id="{BB57DF4C-0186-4B23-987F-435620B692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0" y="5692404"/>
            <a:ext cx="12192000" cy="1269785"/>
          </a:xfrm>
          <a:prstGeom prst="rect">
            <a:avLst/>
          </a:prstGeom>
        </p:spPr>
      </p:pic>
      <p:pic>
        <p:nvPicPr>
          <p:cNvPr id="79" name="图片 78">
            <a:extLst>
              <a:ext uri="{FF2B5EF4-FFF2-40B4-BE49-F238E27FC236}">
                <a16:creationId xmlns:a16="http://schemas.microsoft.com/office/drawing/2014/main" id="{625879B0-96A2-49B9-98AE-59C638A3D76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053"/>
          <a:stretch/>
        </p:blipFill>
        <p:spPr>
          <a:xfrm>
            <a:off x="0" y="6190613"/>
            <a:ext cx="12192000" cy="767814"/>
          </a:xfrm>
          <a:prstGeom prst="rect">
            <a:avLst/>
          </a:prstGeom>
        </p:spPr>
      </p:pic>
      <p:sp>
        <p:nvSpPr>
          <p:cNvPr id="12" name="Rounded Rectangle 12">
            <a:extLst>
              <a:ext uri="{FF2B5EF4-FFF2-40B4-BE49-F238E27FC236}">
                <a16:creationId xmlns:a16="http://schemas.microsoft.com/office/drawing/2014/main" id="{95A2DE34-3510-4DCE-8071-6E614D8AB87D}"/>
              </a:ext>
            </a:extLst>
          </p:cNvPr>
          <p:cNvSpPr/>
          <p:nvPr/>
        </p:nvSpPr>
        <p:spPr>
          <a:xfrm>
            <a:off x="2815828" y="101260"/>
            <a:ext cx="6500875" cy="3181940"/>
          </a:xfrm>
          <a:prstGeom prst="roundRect">
            <a:avLst/>
          </a:prstGeom>
          <a:solidFill>
            <a:srgbClr val="FFFF66">
              <a:alpha val="47451"/>
            </a:srgbClr>
          </a:solidFill>
          <a:ln w="25400" cap="flat" cmpd="sng" algn="ctr">
            <a:noFill/>
            <a:prstDash val="solid"/>
          </a:ln>
          <a:effectLst>
            <a:softEdge rad="109587"/>
          </a:effectLst>
        </p:spPr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CAD668C-1345-4360-976C-634EAD1412E9}"/>
              </a:ext>
            </a:extLst>
          </p:cNvPr>
          <p:cNvSpPr/>
          <p:nvPr/>
        </p:nvSpPr>
        <p:spPr>
          <a:xfrm>
            <a:off x="3497471" y="1903240"/>
            <a:ext cx="162220" cy="162220"/>
          </a:xfrm>
          <a:prstGeom prst="rect">
            <a:avLst/>
          </a:prstGeom>
          <a:solidFill>
            <a:srgbClr val="00AF92">
              <a:lumMod val="20000"/>
              <a:lumOff val="80000"/>
            </a:srgbClr>
          </a:solidFill>
          <a:ln w="12700" cap="flat" cmpd="sng" algn="ctr">
            <a:solidFill>
              <a:srgbClr val="00AF92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D315C20-7856-41A3-AB18-E0C802E2C026}"/>
              </a:ext>
            </a:extLst>
          </p:cNvPr>
          <p:cNvGrpSpPr/>
          <p:nvPr/>
        </p:nvGrpSpPr>
        <p:grpSpPr>
          <a:xfrm>
            <a:off x="4219283" y="1747780"/>
            <a:ext cx="162220" cy="325594"/>
            <a:chOff x="4824133" y="1686899"/>
            <a:chExt cx="90155" cy="18095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E962347-2B41-4C23-ACE5-142CB2F9B23B}"/>
                </a:ext>
              </a:extLst>
            </p:cNvPr>
            <p:cNvSpPr/>
            <p:nvPr/>
          </p:nvSpPr>
          <p:spPr>
            <a:xfrm>
              <a:off x="4824133" y="1686899"/>
              <a:ext cx="90155" cy="90155"/>
            </a:xfrm>
            <a:prstGeom prst="rect">
              <a:avLst/>
            </a:prstGeom>
            <a:solidFill>
              <a:srgbClr val="00AF92">
                <a:lumMod val="20000"/>
                <a:lumOff val="80000"/>
              </a:srgbClr>
            </a:solidFill>
            <a:ln w="12700" cap="flat" cmpd="sng" algn="ctr">
              <a:solidFill>
                <a:srgbClr val="00AF92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58B2A6E-B527-4117-9F8C-9F3319C0A2AC}"/>
                </a:ext>
              </a:extLst>
            </p:cNvPr>
            <p:cNvSpPr/>
            <p:nvPr/>
          </p:nvSpPr>
          <p:spPr>
            <a:xfrm>
              <a:off x="4824133" y="1777694"/>
              <a:ext cx="90155" cy="90155"/>
            </a:xfrm>
            <a:prstGeom prst="rect">
              <a:avLst/>
            </a:prstGeom>
            <a:solidFill>
              <a:srgbClr val="00AF92">
                <a:lumMod val="20000"/>
                <a:lumOff val="80000"/>
              </a:srgbClr>
            </a:solidFill>
            <a:ln w="12700" cap="flat" cmpd="sng" algn="ctr">
              <a:solidFill>
                <a:srgbClr val="00AF92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03053F7-3D2C-48A7-B6F8-BAAA296E854C}"/>
              </a:ext>
            </a:extLst>
          </p:cNvPr>
          <p:cNvGrpSpPr/>
          <p:nvPr/>
        </p:nvGrpSpPr>
        <p:grpSpPr>
          <a:xfrm>
            <a:off x="4992718" y="1598676"/>
            <a:ext cx="162584" cy="474941"/>
            <a:chOff x="4349536" y="2466973"/>
            <a:chExt cx="162584" cy="474941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A438F1F-4DFD-49B1-9D32-B93D3CE31146}"/>
                </a:ext>
              </a:extLst>
            </p:cNvPr>
            <p:cNvSpPr/>
            <p:nvPr/>
          </p:nvSpPr>
          <p:spPr>
            <a:xfrm>
              <a:off x="4349536" y="2466973"/>
              <a:ext cx="162220" cy="162220"/>
            </a:xfrm>
            <a:prstGeom prst="rect">
              <a:avLst/>
            </a:prstGeom>
            <a:solidFill>
              <a:srgbClr val="00AF92">
                <a:lumMod val="20000"/>
                <a:lumOff val="80000"/>
              </a:srgbClr>
            </a:solidFill>
            <a:ln w="12700" cap="flat" cmpd="sng" algn="ctr">
              <a:solidFill>
                <a:srgbClr val="00AF92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38F3953F-EB7B-4B0A-952D-8B7FC76C2912}"/>
                </a:ext>
              </a:extLst>
            </p:cNvPr>
            <p:cNvGrpSpPr/>
            <p:nvPr/>
          </p:nvGrpSpPr>
          <p:grpSpPr>
            <a:xfrm>
              <a:off x="4349900" y="2616320"/>
              <a:ext cx="162220" cy="325594"/>
              <a:chOff x="4824133" y="1686899"/>
              <a:chExt cx="90155" cy="180950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95A845D-0325-4625-AA5F-969F7CFD0EC4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rgbClr val="00AF92">
                  <a:lumMod val="20000"/>
                  <a:lumOff val="80000"/>
                </a:srgbClr>
              </a:solidFill>
              <a:ln w="12700" cap="flat" cmpd="sng" algn="ctr">
                <a:solidFill>
                  <a:srgbClr val="00AF92">
                    <a:lumMod val="7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CAF45A03-9E9E-4102-A68F-7B126495EF64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rgbClr val="00AF92">
                  <a:lumMod val="20000"/>
                  <a:lumOff val="80000"/>
                </a:srgbClr>
              </a:solidFill>
              <a:ln w="12700" cap="flat" cmpd="sng" algn="ctr">
                <a:solidFill>
                  <a:srgbClr val="00AF92">
                    <a:lumMod val="7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A80B573-8AB5-4D9D-B0E8-B058CC9ED777}"/>
              </a:ext>
            </a:extLst>
          </p:cNvPr>
          <p:cNvGrpSpPr/>
          <p:nvPr/>
        </p:nvGrpSpPr>
        <p:grpSpPr>
          <a:xfrm>
            <a:off x="5766518" y="1427144"/>
            <a:ext cx="162220" cy="624462"/>
            <a:chOff x="4886412" y="2303598"/>
            <a:chExt cx="162220" cy="624462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06E6692-9EDF-4EC5-A56D-3E68546D772B}"/>
                </a:ext>
              </a:extLst>
            </p:cNvPr>
            <p:cNvGrpSpPr/>
            <p:nvPr/>
          </p:nvGrpSpPr>
          <p:grpSpPr>
            <a:xfrm>
              <a:off x="4886412" y="2616321"/>
              <a:ext cx="162220" cy="311739"/>
              <a:chOff x="4824133" y="1686899"/>
              <a:chExt cx="90155" cy="173250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A0DF593-3E9F-40FD-8B05-1BE2EF10445B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rgbClr val="00AF92">
                  <a:lumMod val="20000"/>
                  <a:lumOff val="80000"/>
                </a:srgbClr>
              </a:solidFill>
              <a:ln w="12700" cap="flat" cmpd="sng" algn="ctr">
                <a:solidFill>
                  <a:srgbClr val="00AF92">
                    <a:lumMod val="7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EB4686F8-A147-4C19-8ED7-8CB7DF485CCD}"/>
                  </a:ext>
                </a:extLst>
              </p:cNvPr>
              <p:cNvSpPr/>
              <p:nvPr/>
            </p:nvSpPr>
            <p:spPr>
              <a:xfrm>
                <a:off x="4824133" y="1769994"/>
                <a:ext cx="90155" cy="90155"/>
              </a:xfrm>
              <a:prstGeom prst="rect">
                <a:avLst/>
              </a:prstGeom>
              <a:solidFill>
                <a:srgbClr val="00AF92">
                  <a:lumMod val="20000"/>
                  <a:lumOff val="80000"/>
                </a:srgbClr>
              </a:solidFill>
              <a:ln w="12700" cap="flat" cmpd="sng" algn="ctr">
                <a:solidFill>
                  <a:srgbClr val="00AF92">
                    <a:lumMod val="7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36905BE2-08DF-4790-B6BD-E8323C64DBB6}"/>
                </a:ext>
              </a:extLst>
            </p:cNvPr>
            <p:cNvGrpSpPr/>
            <p:nvPr/>
          </p:nvGrpSpPr>
          <p:grpSpPr>
            <a:xfrm>
              <a:off x="4886412" y="2303598"/>
              <a:ext cx="162220" cy="325594"/>
              <a:chOff x="4824133" y="1694965"/>
              <a:chExt cx="90155" cy="180950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1A6D6D68-BCD1-48D7-86DB-F84C7D6D01B6}"/>
                  </a:ext>
                </a:extLst>
              </p:cNvPr>
              <p:cNvSpPr/>
              <p:nvPr/>
            </p:nvSpPr>
            <p:spPr>
              <a:xfrm>
                <a:off x="4824133" y="1694965"/>
                <a:ext cx="90155" cy="90155"/>
              </a:xfrm>
              <a:prstGeom prst="rect">
                <a:avLst/>
              </a:prstGeom>
              <a:solidFill>
                <a:srgbClr val="00AF92">
                  <a:lumMod val="20000"/>
                  <a:lumOff val="80000"/>
                </a:srgbClr>
              </a:solidFill>
              <a:ln w="12700" cap="flat" cmpd="sng" algn="ctr">
                <a:solidFill>
                  <a:srgbClr val="00AF92">
                    <a:lumMod val="7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CCD13219-4BD9-415D-8857-28C19B7BF4C3}"/>
                  </a:ext>
                </a:extLst>
              </p:cNvPr>
              <p:cNvSpPr/>
              <p:nvPr/>
            </p:nvSpPr>
            <p:spPr>
              <a:xfrm>
                <a:off x="4824133" y="1785760"/>
                <a:ext cx="90155" cy="90155"/>
              </a:xfrm>
              <a:prstGeom prst="rect">
                <a:avLst/>
              </a:prstGeom>
              <a:solidFill>
                <a:srgbClr val="00AF92">
                  <a:lumMod val="20000"/>
                  <a:lumOff val="80000"/>
                </a:srgbClr>
              </a:solidFill>
              <a:ln w="12700" cap="flat" cmpd="sng" algn="ctr">
                <a:solidFill>
                  <a:srgbClr val="00AF92">
                    <a:lumMod val="7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89899F4-45CE-4600-AABC-ECF67D331B29}"/>
              </a:ext>
            </a:extLst>
          </p:cNvPr>
          <p:cNvGrpSpPr/>
          <p:nvPr/>
        </p:nvGrpSpPr>
        <p:grpSpPr>
          <a:xfrm>
            <a:off x="8256291" y="454336"/>
            <a:ext cx="162220" cy="1604527"/>
            <a:chOff x="7966428" y="1322876"/>
            <a:chExt cx="162220" cy="1604527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7D0F6490-3F93-42AD-B4BE-03F167292A20}"/>
                </a:ext>
              </a:extLst>
            </p:cNvPr>
            <p:cNvGrpSpPr/>
            <p:nvPr/>
          </p:nvGrpSpPr>
          <p:grpSpPr>
            <a:xfrm>
              <a:off x="7966428" y="2289085"/>
              <a:ext cx="162220" cy="638318"/>
              <a:chOff x="4886412" y="2289085"/>
              <a:chExt cx="162220" cy="638318"/>
            </a:xfrm>
          </p:grpSpPr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8A20B755-BC12-4109-98CA-1A9CC53336F2}"/>
                  </a:ext>
                </a:extLst>
              </p:cNvPr>
              <p:cNvGrpSpPr/>
              <p:nvPr/>
            </p:nvGrpSpPr>
            <p:grpSpPr>
              <a:xfrm>
                <a:off x="4886412" y="2601812"/>
                <a:ext cx="162220" cy="325591"/>
                <a:chOff x="4824133" y="1678833"/>
                <a:chExt cx="90155" cy="180948"/>
              </a:xfrm>
            </p:grpSpPr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0FEF8C7D-EDD1-4213-BEF4-DAD72D915FE8}"/>
                    </a:ext>
                  </a:extLst>
                </p:cNvPr>
                <p:cNvSpPr/>
                <p:nvPr/>
              </p:nvSpPr>
              <p:spPr>
                <a:xfrm>
                  <a:off x="4824133" y="1678833"/>
                  <a:ext cx="90155" cy="90155"/>
                </a:xfrm>
                <a:prstGeom prst="rect">
                  <a:avLst/>
                </a:prstGeom>
                <a:solidFill>
                  <a:srgbClr val="00AF92">
                    <a:lumMod val="20000"/>
                    <a:lumOff val="80000"/>
                  </a:srgbClr>
                </a:solidFill>
                <a:ln w="12700" cap="flat" cmpd="sng" algn="ctr">
                  <a:solidFill>
                    <a:srgbClr val="00AF92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A8D583A8-7380-48A5-B5B9-ED615D60E254}"/>
                    </a:ext>
                  </a:extLst>
                </p:cNvPr>
                <p:cNvSpPr/>
                <p:nvPr/>
              </p:nvSpPr>
              <p:spPr>
                <a:xfrm>
                  <a:off x="4824133" y="1769626"/>
                  <a:ext cx="90155" cy="90155"/>
                </a:xfrm>
                <a:prstGeom prst="rect">
                  <a:avLst/>
                </a:prstGeom>
                <a:solidFill>
                  <a:srgbClr val="00AF92">
                    <a:lumMod val="20000"/>
                    <a:lumOff val="80000"/>
                  </a:srgbClr>
                </a:solidFill>
                <a:ln w="12700" cap="flat" cmpd="sng" algn="ctr">
                  <a:solidFill>
                    <a:srgbClr val="00AF92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4EEA25B0-C09D-435A-AECD-6E218F970D00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ECC6EC29-6B88-404F-9F37-EF9AB33CA553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rgbClr val="00AF92">
                    <a:lumMod val="20000"/>
                    <a:lumOff val="80000"/>
                  </a:srgbClr>
                </a:solidFill>
                <a:ln w="12700" cap="flat" cmpd="sng" algn="ctr">
                  <a:solidFill>
                    <a:srgbClr val="00AF92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FE0DBFAF-05AF-46A6-9CFC-252C6ACC9FB1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rgbClr val="00AF92">
                    <a:lumMod val="20000"/>
                    <a:lumOff val="80000"/>
                  </a:srgbClr>
                </a:solidFill>
                <a:ln w="12700" cap="flat" cmpd="sng" algn="ctr">
                  <a:solidFill>
                    <a:srgbClr val="00AF92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328EF60A-DD9F-4C62-8F13-79FE71DF8E02}"/>
                </a:ext>
              </a:extLst>
            </p:cNvPr>
            <p:cNvGrpSpPr/>
            <p:nvPr/>
          </p:nvGrpSpPr>
          <p:grpSpPr>
            <a:xfrm>
              <a:off x="7966428" y="1635435"/>
              <a:ext cx="162220" cy="652829"/>
              <a:chOff x="4886412" y="2289085"/>
              <a:chExt cx="162220" cy="652829"/>
            </a:xfrm>
          </p:grpSpPr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369F04FC-EDE1-44B8-9764-57825D2273DF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C22ACB0A-B558-424A-B8ED-0AD4AE23AE8C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rgbClr val="00AF92">
                    <a:lumMod val="20000"/>
                    <a:lumOff val="80000"/>
                  </a:srgbClr>
                </a:solidFill>
                <a:ln w="12700" cap="flat" cmpd="sng" algn="ctr">
                  <a:solidFill>
                    <a:srgbClr val="00AF92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64732992-8DC1-4EEA-9B9C-1D98E31AEE0A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rgbClr val="00AF92">
                    <a:lumMod val="20000"/>
                    <a:lumOff val="80000"/>
                  </a:srgbClr>
                </a:solidFill>
                <a:ln w="12700" cap="flat" cmpd="sng" algn="ctr">
                  <a:solidFill>
                    <a:srgbClr val="00AF92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4C8B6771-5D8F-47C3-9D84-C7F741E910AF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9FBD7169-C35E-404D-925E-E1ACF79F08F1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rgbClr val="00AF92">
                    <a:lumMod val="20000"/>
                    <a:lumOff val="80000"/>
                  </a:srgbClr>
                </a:solidFill>
                <a:ln w="12700" cap="flat" cmpd="sng" algn="ctr">
                  <a:solidFill>
                    <a:srgbClr val="00AF92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C659E25E-D3AE-4C54-9E67-5661BBA960EE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rgbClr val="00AF92">
                    <a:lumMod val="20000"/>
                    <a:lumOff val="80000"/>
                  </a:srgbClr>
                </a:solidFill>
                <a:ln w="12700" cap="flat" cmpd="sng" algn="ctr">
                  <a:solidFill>
                    <a:srgbClr val="00AF92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310F1688-9935-4048-A276-D7AE8D4C71AD}"/>
                </a:ext>
              </a:extLst>
            </p:cNvPr>
            <p:cNvGrpSpPr/>
            <p:nvPr/>
          </p:nvGrpSpPr>
          <p:grpSpPr>
            <a:xfrm>
              <a:off x="7966428" y="1322876"/>
              <a:ext cx="162220" cy="325594"/>
              <a:chOff x="4824133" y="1694599"/>
              <a:chExt cx="90155" cy="180950"/>
            </a:xfrm>
          </p:grpSpPr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D2CC6370-D8B8-4948-A468-EB935DB64FA0}"/>
                  </a:ext>
                </a:extLst>
              </p:cNvPr>
              <p:cNvSpPr/>
              <p:nvPr/>
            </p:nvSpPr>
            <p:spPr>
              <a:xfrm>
                <a:off x="4824133" y="1694599"/>
                <a:ext cx="90155" cy="90155"/>
              </a:xfrm>
              <a:prstGeom prst="rect">
                <a:avLst/>
              </a:prstGeom>
              <a:solidFill>
                <a:srgbClr val="00AF92">
                  <a:lumMod val="20000"/>
                  <a:lumOff val="80000"/>
                </a:srgbClr>
              </a:solidFill>
              <a:ln w="12700" cap="flat" cmpd="sng" algn="ctr">
                <a:solidFill>
                  <a:srgbClr val="00AF92">
                    <a:lumMod val="7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5CD98C67-4DC5-499E-9607-03AEE56C5C61}"/>
                  </a:ext>
                </a:extLst>
              </p:cNvPr>
              <p:cNvSpPr/>
              <p:nvPr/>
            </p:nvSpPr>
            <p:spPr>
              <a:xfrm>
                <a:off x="4824133" y="1785394"/>
                <a:ext cx="90155" cy="90155"/>
              </a:xfrm>
              <a:prstGeom prst="rect">
                <a:avLst/>
              </a:prstGeom>
              <a:solidFill>
                <a:srgbClr val="00AF92">
                  <a:lumMod val="20000"/>
                  <a:lumOff val="80000"/>
                </a:srgbClr>
              </a:solidFill>
              <a:ln w="12700" cap="flat" cmpd="sng" algn="ctr">
                <a:solidFill>
                  <a:srgbClr val="00AF92">
                    <a:lumMod val="7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</p:grpSp>
      <p:sp>
        <p:nvSpPr>
          <p:cNvPr id="55" name="TextBox 60">
            <a:extLst>
              <a:ext uri="{FF2B5EF4-FFF2-40B4-BE49-F238E27FC236}">
                <a16:creationId xmlns:a16="http://schemas.microsoft.com/office/drawing/2014/main" id="{222E31D5-C445-4C89-A226-C87781323968}"/>
              </a:ext>
            </a:extLst>
          </p:cNvPr>
          <p:cNvSpPr txBox="1"/>
          <p:nvPr/>
        </p:nvSpPr>
        <p:spPr>
          <a:xfrm>
            <a:off x="6522034" y="1799683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VN" dirty="0">
                <a:solidFill>
                  <a:srgbClr val="000000"/>
                </a:solidFill>
                <a:latin typeface="Arial"/>
              </a:rPr>
              <a:t>………</a:t>
            </a:r>
          </a:p>
        </p:txBody>
      </p:sp>
      <p:sp>
        <p:nvSpPr>
          <p:cNvPr id="56" name="TextBox 61">
            <a:extLst>
              <a:ext uri="{FF2B5EF4-FFF2-40B4-BE49-F238E27FC236}">
                <a16:creationId xmlns:a16="http://schemas.microsoft.com/office/drawing/2014/main" id="{E8AD8E4D-6FE5-48D5-B238-153526E0AAEF}"/>
              </a:ext>
            </a:extLst>
          </p:cNvPr>
          <p:cNvSpPr txBox="1"/>
          <p:nvPr/>
        </p:nvSpPr>
        <p:spPr>
          <a:xfrm>
            <a:off x="3422128" y="214214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VN" sz="2800" dirty="0">
                <a:solidFill>
                  <a:srgbClr val="000000"/>
                </a:solidFill>
                <a:latin typeface="Arial"/>
              </a:rPr>
              <a:t>1</a:t>
            </a:r>
          </a:p>
        </p:txBody>
      </p:sp>
      <p:sp>
        <p:nvSpPr>
          <p:cNvPr id="57" name="TextBox 62">
            <a:extLst>
              <a:ext uri="{FF2B5EF4-FFF2-40B4-BE49-F238E27FC236}">
                <a16:creationId xmlns:a16="http://schemas.microsoft.com/office/drawing/2014/main" id="{19B9ADE4-FEDD-4E33-B266-5C706C6B77BA}"/>
              </a:ext>
            </a:extLst>
          </p:cNvPr>
          <p:cNvSpPr txBox="1"/>
          <p:nvPr/>
        </p:nvSpPr>
        <p:spPr>
          <a:xfrm>
            <a:off x="4136726" y="213984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VN" sz="2800" dirty="0">
                <a:solidFill>
                  <a:srgbClr val="000000"/>
                </a:solidFill>
                <a:latin typeface="Arial"/>
              </a:rPr>
              <a:t>2</a:t>
            </a:r>
          </a:p>
        </p:txBody>
      </p:sp>
      <p:sp>
        <p:nvSpPr>
          <p:cNvPr id="58" name="TextBox 63">
            <a:extLst>
              <a:ext uri="{FF2B5EF4-FFF2-40B4-BE49-F238E27FC236}">
                <a16:creationId xmlns:a16="http://schemas.microsoft.com/office/drawing/2014/main" id="{2D1ADA31-FFCB-49BD-ABC9-74FC2220DFBA}"/>
              </a:ext>
            </a:extLst>
          </p:cNvPr>
          <p:cNvSpPr txBox="1"/>
          <p:nvPr/>
        </p:nvSpPr>
        <p:spPr>
          <a:xfrm>
            <a:off x="4899946" y="213984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VN" sz="2800" dirty="0">
                <a:solidFill>
                  <a:srgbClr val="000000"/>
                </a:solidFill>
                <a:latin typeface="Arial"/>
              </a:rPr>
              <a:t>3</a:t>
            </a:r>
          </a:p>
        </p:txBody>
      </p:sp>
      <p:sp>
        <p:nvSpPr>
          <p:cNvPr id="59" name="TextBox 66">
            <a:extLst>
              <a:ext uri="{FF2B5EF4-FFF2-40B4-BE49-F238E27FC236}">
                <a16:creationId xmlns:a16="http://schemas.microsoft.com/office/drawing/2014/main" id="{748CABA3-F907-4E78-B462-1D90A271850A}"/>
              </a:ext>
            </a:extLst>
          </p:cNvPr>
          <p:cNvSpPr txBox="1"/>
          <p:nvPr/>
        </p:nvSpPr>
        <p:spPr>
          <a:xfrm>
            <a:off x="5683961" y="213984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VN" sz="2800" dirty="0">
                <a:solidFill>
                  <a:srgbClr val="000000"/>
                </a:solidFill>
                <a:latin typeface="Arial"/>
              </a:rPr>
              <a:t>4</a:t>
            </a:r>
          </a:p>
        </p:txBody>
      </p:sp>
      <p:sp>
        <p:nvSpPr>
          <p:cNvPr id="60" name="TextBox 68">
            <a:extLst>
              <a:ext uri="{FF2B5EF4-FFF2-40B4-BE49-F238E27FC236}">
                <a16:creationId xmlns:a16="http://schemas.microsoft.com/office/drawing/2014/main" id="{BB539C0D-A333-4F64-B5B5-4238CEB770FD}"/>
              </a:ext>
            </a:extLst>
          </p:cNvPr>
          <p:cNvSpPr txBox="1"/>
          <p:nvPr/>
        </p:nvSpPr>
        <p:spPr>
          <a:xfrm>
            <a:off x="8097168" y="2139683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VN" sz="2800" dirty="0">
                <a:solidFill>
                  <a:srgbClr val="000000"/>
                </a:solidFill>
                <a:latin typeface="Arial"/>
              </a:rPr>
              <a:t>10</a:t>
            </a: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A23AAFB0-0189-465F-A6E3-3F2871B5A0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21" b="94481" l="5161" r="98710">
                        <a14:foregroundMark x1="12258" y1="15260" x2="28387" y2="12013"/>
                        <a14:foregroundMark x1="28387" y1="11364" x2="45806" y2="4221"/>
                        <a14:foregroundMark x1="92903" y1="32143" x2="92903" y2="32143"/>
                        <a14:foregroundMark x1="25806" y1="91558" x2="25806" y2="91558"/>
                        <a14:foregroundMark x1="58710" y1="93182" x2="58710" y2="93182"/>
                        <a14:foregroundMark x1="58710" y1="93182" x2="34194" y2="93506"/>
                        <a14:foregroundMark x1="34194" y1="93182" x2="85161" y2="86364"/>
                        <a14:foregroundMark x1="85161" y1="86364" x2="85161" y2="86364"/>
                        <a14:foregroundMark x1="81290" y1="88636" x2="52903" y2="93506"/>
                        <a14:foregroundMark x1="52903" y1="93506" x2="27097" y2="93506"/>
                        <a14:foregroundMark x1="27097" y1="93506" x2="55484" y2="94805"/>
                        <a14:foregroundMark x1="55484" y1="94805" x2="78710" y2="93182"/>
                        <a14:foregroundMark x1="78710" y1="92532" x2="93008" y2="92997"/>
                        <a14:foregroundMark x1="47742" y1="94156" x2="22581" y2="94481"/>
                        <a14:foregroundMark x1="22581" y1="94481" x2="14194" y2="93506"/>
                        <a14:foregroundMark x1="14194" y1="93182" x2="14194" y2="93182"/>
                        <a14:foregroundMark x1="41935" y1="92208" x2="9032" y2="90584"/>
                        <a14:foregroundMark x1="9032" y1="90584" x2="10968" y2="93506"/>
                        <a14:foregroundMark x1="10968" y1="93182" x2="5161" y2="90584"/>
                        <a14:foregroundMark x1="5161" y1="90584" x2="27097" y2="85714"/>
                        <a14:foregroundMark x1="27097" y1="85714" x2="27742" y2="85714"/>
                        <a14:foregroundMark x1="16129" y1="85390" x2="5806" y2="90260"/>
                        <a14:foregroundMark x1="5806" y1="90260" x2="11613" y2="87013"/>
                        <a14:foregroundMark x1="13548" y1="87013" x2="42581" y2="83766"/>
                        <a14:foregroundMark x1="42581" y1="83766" x2="63226" y2="84091"/>
                        <a14:foregroundMark x1="64516" y1="83766" x2="88387" y2="85390"/>
                        <a14:foregroundMark x1="88387" y1="85390" x2="94839" y2="87662"/>
                        <a14:foregroundMark x1="9677" y1="93831" x2="7742" y2="92532"/>
                        <a14:foregroundMark x1="7742" y1="92208" x2="10323" y2="86364"/>
                        <a14:foregroundMark x1="94839" y1="90260" x2="96774" y2="90584"/>
                        <a14:foregroundMark x1="96774" y1="90584" x2="95484" y2="92532"/>
                        <a14:backgroundMark x1="96887" y1="92760" x2="97419" y2="93831"/>
                      </a14:backgroundRemoval>
                    </a14:imgEffect>
                    <a14:imgEffect>
                      <a14:sharpenSoften amount="4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00" y="2999630"/>
            <a:ext cx="1229374" cy="2442886"/>
          </a:xfrm>
          <a:prstGeom prst="rect">
            <a:avLst/>
          </a:prstGeom>
        </p:spPr>
      </p:pic>
      <p:grpSp>
        <p:nvGrpSpPr>
          <p:cNvPr id="62" name="Group 61">
            <a:extLst>
              <a:ext uri="{FF2B5EF4-FFF2-40B4-BE49-F238E27FC236}">
                <a16:creationId xmlns:a16="http://schemas.microsoft.com/office/drawing/2014/main" id="{EA68DAC9-D478-46F1-9F95-A040F86DD41F}"/>
              </a:ext>
            </a:extLst>
          </p:cNvPr>
          <p:cNvGrpSpPr/>
          <p:nvPr/>
        </p:nvGrpSpPr>
        <p:grpSpPr>
          <a:xfrm>
            <a:off x="535786" y="1756282"/>
            <a:ext cx="1943161" cy="931555"/>
            <a:chOff x="613877" y="1617455"/>
            <a:chExt cx="1943161" cy="931555"/>
          </a:xfrm>
        </p:grpSpPr>
        <p:sp>
          <p:nvSpPr>
            <p:cNvPr id="63" name="Rounded Rectangular Callout 71">
              <a:extLst>
                <a:ext uri="{FF2B5EF4-FFF2-40B4-BE49-F238E27FC236}">
                  <a16:creationId xmlns:a16="http://schemas.microsoft.com/office/drawing/2014/main" id="{31B958DE-19E3-44B9-AF58-9175529AE966}"/>
                </a:ext>
              </a:extLst>
            </p:cNvPr>
            <p:cNvSpPr/>
            <p:nvPr/>
          </p:nvSpPr>
          <p:spPr>
            <a:xfrm>
              <a:off x="613877" y="1617455"/>
              <a:ext cx="1943161" cy="931555"/>
            </a:xfrm>
            <a:prstGeom prst="wedgeRoundRectCallout">
              <a:avLst>
                <a:gd name="adj1" fmla="val -17451"/>
                <a:gd name="adj2" fmla="val 76910"/>
                <a:gd name="adj3" fmla="val 16667"/>
              </a:avLst>
            </a:prstGeom>
            <a:solidFill>
              <a:srgbClr val="FFFFFF"/>
            </a:solidFill>
            <a:ln w="2857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4" name="TextBox 72">
              <a:extLst>
                <a:ext uri="{FF2B5EF4-FFF2-40B4-BE49-F238E27FC236}">
                  <a16:creationId xmlns:a16="http://schemas.microsoft.com/office/drawing/2014/main" id="{00C6F4BA-0AAB-47F8-BDF9-84458740AB4A}"/>
                </a:ext>
              </a:extLst>
            </p:cNvPr>
            <p:cNvSpPr txBox="1"/>
            <p:nvPr/>
          </p:nvSpPr>
          <p:spPr>
            <a:xfrm>
              <a:off x="656490" y="1625680"/>
              <a:ext cx="182568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rPr>
                <a:t>Một thanh sô-cô-la bẻ được 10 miếng</a:t>
              </a:r>
            </a:p>
          </p:txBody>
        </p:sp>
      </p:grpSp>
      <p:sp>
        <p:nvSpPr>
          <p:cNvPr id="65" name="Rounded Rectangle 74">
            <a:extLst>
              <a:ext uri="{FF2B5EF4-FFF2-40B4-BE49-F238E27FC236}">
                <a16:creationId xmlns:a16="http://schemas.microsoft.com/office/drawing/2014/main" id="{7CBBE516-01A3-4A4B-8B00-18382529371F}"/>
              </a:ext>
            </a:extLst>
          </p:cNvPr>
          <p:cNvSpPr/>
          <p:nvPr/>
        </p:nvSpPr>
        <p:spPr>
          <a:xfrm>
            <a:off x="1954730" y="3356352"/>
            <a:ext cx="8723427" cy="3400387"/>
          </a:xfrm>
          <a:prstGeom prst="roundRect">
            <a:avLst/>
          </a:prstGeom>
          <a:solidFill>
            <a:srgbClr val="FFFF66">
              <a:alpha val="47451"/>
            </a:srgbClr>
          </a:solidFill>
          <a:ln w="25400" cap="flat" cmpd="sng" algn="ctr">
            <a:noFill/>
            <a:prstDash val="solid"/>
          </a:ln>
          <a:effectLst>
            <a:softEdge rad="109587"/>
          </a:effectLst>
        </p:spPr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09E6FAAB-EFE4-4328-ABFF-B421CE8159D0}"/>
              </a:ext>
            </a:extLst>
          </p:cNvPr>
          <p:cNvGrpSpPr/>
          <p:nvPr/>
        </p:nvGrpSpPr>
        <p:grpSpPr>
          <a:xfrm>
            <a:off x="2527102" y="3857523"/>
            <a:ext cx="162220" cy="1605683"/>
            <a:chOff x="7966428" y="1336231"/>
            <a:chExt cx="162220" cy="1605683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E6930002-CF06-4366-8E7D-B5A41C546332}"/>
                </a:ext>
              </a:extLst>
            </p:cNvPr>
            <p:cNvGrpSpPr/>
            <p:nvPr/>
          </p:nvGrpSpPr>
          <p:grpSpPr>
            <a:xfrm>
              <a:off x="7966428" y="2289085"/>
              <a:ext cx="162220" cy="652829"/>
              <a:chOff x="4886412" y="2289085"/>
              <a:chExt cx="162220" cy="652829"/>
            </a:xfrm>
          </p:grpSpPr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2EF9E224-7B81-4422-9F23-8736C8088152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84" name="Rectangle 83">
                  <a:extLst>
                    <a:ext uri="{FF2B5EF4-FFF2-40B4-BE49-F238E27FC236}">
                      <a16:creationId xmlns:a16="http://schemas.microsoft.com/office/drawing/2014/main" id="{67148F2E-3654-4FCF-81A9-B272D0C1ACC2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rgbClr val="00AF92">
                    <a:lumMod val="20000"/>
                    <a:lumOff val="80000"/>
                  </a:srgbClr>
                </a:solidFill>
                <a:ln w="12700" cap="flat" cmpd="sng" algn="ctr">
                  <a:solidFill>
                    <a:srgbClr val="00AF92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88D80B32-1153-4C72-A2FD-2247AF4E64E7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rgbClr val="00AF92">
                    <a:lumMod val="20000"/>
                    <a:lumOff val="80000"/>
                  </a:srgbClr>
                </a:solidFill>
                <a:ln w="12700" cap="flat" cmpd="sng" algn="ctr">
                  <a:solidFill>
                    <a:srgbClr val="00AF92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id="{C6118BE5-469B-49AE-99A9-C6C7881F9951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82" name="Rectangle 81">
                  <a:extLst>
                    <a:ext uri="{FF2B5EF4-FFF2-40B4-BE49-F238E27FC236}">
                      <a16:creationId xmlns:a16="http://schemas.microsoft.com/office/drawing/2014/main" id="{E26F17D5-99CF-4444-A36C-CE0260543A2F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rgbClr val="00AF92">
                    <a:lumMod val="20000"/>
                    <a:lumOff val="80000"/>
                  </a:srgbClr>
                </a:solidFill>
                <a:ln w="12700" cap="flat" cmpd="sng" algn="ctr">
                  <a:solidFill>
                    <a:srgbClr val="00AF92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4B679EC9-6397-4C94-A2FF-0B1469B7EB34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rgbClr val="00AF92">
                    <a:lumMod val="20000"/>
                    <a:lumOff val="80000"/>
                  </a:srgbClr>
                </a:solidFill>
                <a:ln w="12700" cap="flat" cmpd="sng" algn="ctr">
                  <a:solidFill>
                    <a:srgbClr val="00AF92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97B5EE68-9F9D-4769-89CD-6BAA18AFB78D}"/>
                </a:ext>
              </a:extLst>
            </p:cNvPr>
            <p:cNvGrpSpPr/>
            <p:nvPr/>
          </p:nvGrpSpPr>
          <p:grpSpPr>
            <a:xfrm>
              <a:off x="7966428" y="1641785"/>
              <a:ext cx="162220" cy="652829"/>
              <a:chOff x="4886412" y="2295435"/>
              <a:chExt cx="162220" cy="652829"/>
            </a:xfrm>
          </p:grpSpPr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A9282467-BD24-4FC4-BA5B-C155F3CDD6E5}"/>
                  </a:ext>
                </a:extLst>
              </p:cNvPr>
              <p:cNvGrpSpPr/>
              <p:nvPr/>
            </p:nvGrpSpPr>
            <p:grpSpPr>
              <a:xfrm>
                <a:off x="4886412" y="2622670"/>
                <a:ext cx="162220" cy="325594"/>
                <a:chOff x="4824133" y="1690428"/>
                <a:chExt cx="90155" cy="180950"/>
              </a:xfrm>
            </p:grpSpPr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B423DD33-3F3E-4F33-83F6-50A5AF9310CE}"/>
                    </a:ext>
                  </a:extLst>
                </p:cNvPr>
                <p:cNvSpPr/>
                <p:nvPr/>
              </p:nvSpPr>
              <p:spPr>
                <a:xfrm>
                  <a:off x="4824133" y="1690428"/>
                  <a:ext cx="90155" cy="90155"/>
                </a:xfrm>
                <a:prstGeom prst="rect">
                  <a:avLst/>
                </a:prstGeom>
                <a:solidFill>
                  <a:srgbClr val="00AF92">
                    <a:lumMod val="20000"/>
                    <a:lumOff val="80000"/>
                  </a:srgbClr>
                </a:solidFill>
                <a:ln w="12700" cap="flat" cmpd="sng" algn="ctr">
                  <a:solidFill>
                    <a:srgbClr val="00AF92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77" name="Rectangle 76">
                  <a:extLst>
                    <a:ext uri="{FF2B5EF4-FFF2-40B4-BE49-F238E27FC236}">
                      <a16:creationId xmlns:a16="http://schemas.microsoft.com/office/drawing/2014/main" id="{A3B2032E-3877-4F84-A23A-4B18293E2B33}"/>
                    </a:ext>
                  </a:extLst>
                </p:cNvPr>
                <p:cNvSpPr/>
                <p:nvPr/>
              </p:nvSpPr>
              <p:spPr>
                <a:xfrm>
                  <a:off x="4824133" y="1781223"/>
                  <a:ext cx="90155" cy="90155"/>
                </a:xfrm>
                <a:prstGeom prst="rect">
                  <a:avLst/>
                </a:prstGeom>
                <a:solidFill>
                  <a:srgbClr val="00AF92">
                    <a:lumMod val="20000"/>
                    <a:lumOff val="80000"/>
                  </a:srgbClr>
                </a:solidFill>
                <a:ln w="12700" cap="flat" cmpd="sng" algn="ctr">
                  <a:solidFill>
                    <a:srgbClr val="00AF92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546B2148-2066-492B-875F-83FC831FFF30}"/>
                  </a:ext>
                </a:extLst>
              </p:cNvPr>
              <p:cNvGrpSpPr/>
              <p:nvPr/>
            </p:nvGrpSpPr>
            <p:grpSpPr>
              <a:xfrm>
                <a:off x="4886412" y="2295435"/>
                <a:ext cx="162220" cy="325594"/>
                <a:chOff x="4824133" y="1690428"/>
                <a:chExt cx="90155" cy="180950"/>
              </a:xfrm>
            </p:grpSpPr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4F108F39-B035-4B73-AE36-26569D5BEAB1}"/>
                    </a:ext>
                  </a:extLst>
                </p:cNvPr>
                <p:cNvSpPr/>
                <p:nvPr/>
              </p:nvSpPr>
              <p:spPr>
                <a:xfrm>
                  <a:off x="4824133" y="1690428"/>
                  <a:ext cx="90155" cy="90155"/>
                </a:xfrm>
                <a:prstGeom prst="rect">
                  <a:avLst/>
                </a:prstGeom>
                <a:solidFill>
                  <a:srgbClr val="00AF92">
                    <a:lumMod val="20000"/>
                    <a:lumOff val="80000"/>
                  </a:srgbClr>
                </a:solidFill>
                <a:ln w="12700" cap="flat" cmpd="sng" algn="ctr">
                  <a:solidFill>
                    <a:srgbClr val="00AF92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53FEA358-6426-4F5C-9A78-355D94536435}"/>
                    </a:ext>
                  </a:extLst>
                </p:cNvPr>
                <p:cNvSpPr/>
                <p:nvPr/>
              </p:nvSpPr>
              <p:spPr>
                <a:xfrm>
                  <a:off x="4824133" y="1781223"/>
                  <a:ext cx="90155" cy="90155"/>
                </a:xfrm>
                <a:prstGeom prst="rect">
                  <a:avLst/>
                </a:prstGeom>
                <a:solidFill>
                  <a:srgbClr val="00AF92">
                    <a:lumMod val="20000"/>
                    <a:lumOff val="80000"/>
                  </a:srgbClr>
                </a:solidFill>
                <a:ln w="12700" cap="flat" cmpd="sng" algn="ctr">
                  <a:solidFill>
                    <a:srgbClr val="00AF92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2E48D325-2565-45DA-9B02-736C12AD3CCD}"/>
                </a:ext>
              </a:extLst>
            </p:cNvPr>
            <p:cNvGrpSpPr/>
            <p:nvPr/>
          </p:nvGrpSpPr>
          <p:grpSpPr>
            <a:xfrm>
              <a:off x="7966428" y="1336231"/>
              <a:ext cx="162220" cy="311080"/>
              <a:chOff x="4824133" y="1702023"/>
              <a:chExt cx="90155" cy="172884"/>
            </a:xfrm>
          </p:grpSpPr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FC134984-6E70-424A-9849-B2DA336D54D0}"/>
                  </a:ext>
                </a:extLst>
              </p:cNvPr>
              <p:cNvSpPr/>
              <p:nvPr/>
            </p:nvSpPr>
            <p:spPr>
              <a:xfrm>
                <a:off x="4824133" y="1702023"/>
                <a:ext cx="90155" cy="90155"/>
              </a:xfrm>
              <a:prstGeom prst="rect">
                <a:avLst/>
              </a:prstGeom>
              <a:solidFill>
                <a:srgbClr val="00AF92">
                  <a:lumMod val="20000"/>
                  <a:lumOff val="80000"/>
                </a:srgbClr>
              </a:solidFill>
              <a:ln w="12700" cap="flat" cmpd="sng" algn="ctr">
                <a:solidFill>
                  <a:srgbClr val="00AF92">
                    <a:lumMod val="7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DB46E4E7-FC2A-44D6-8F7A-E8F222FDF757}"/>
                  </a:ext>
                </a:extLst>
              </p:cNvPr>
              <p:cNvSpPr/>
              <p:nvPr/>
            </p:nvSpPr>
            <p:spPr>
              <a:xfrm>
                <a:off x="4824133" y="1784752"/>
                <a:ext cx="90155" cy="90155"/>
              </a:xfrm>
              <a:prstGeom prst="rect">
                <a:avLst/>
              </a:prstGeom>
              <a:solidFill>
                <a:srgbClr val="00AF92">
                  <a:lumMod val="20000"/>
                  <a:lumOff val="80000"/>
                </a:srgbClr>
              </a:solidFill>
              <a:ln w="12700" cap="flat" cmpd="sng" algn="ctr">
                <a:solidFill>
                  <a:srgbClr val="00AF92">
                    <a:lumMod val="7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</p:grpSp>
      <p:sp>
        <p:nvSpPr>
          <p:cNvPr id="86" name="TextBox 93">
            <a:extLst>
              <a:ext uri="{FF2B5EF4-FFF2-40B4-BE49-F238E27FC236}">
                <a16:creationId xmlns:a16="http://schemas.microsoft.com/office/drawing/2014/main" id="{7B655554-6D60-4FFF-9126-0E95DAD9E384}"/>
              </a:ext>
            </a:extLst>
          </p:cNvPr>
          <p:cNvSpPr txBox="1"/>
          <p:nvPr/>
        </p:nvSpPr>
        <p:spPr>
          <a:xfrm>
            <a:off x="2074061" y="5452496"/>
            <a:ext cx="1091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VN" sz="2400" dirty="0">
                <a:solidFill>
                  <a:srgbClr val="000000"/>
                </a:solidFill>
                <a:latin typeface="Arial"/>
              </a:rPr>
              <a:t>1 chục</a:t>
            </a: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790F7846-828B-446B-B707-5AB0290C0D17}"/>
              </a:ext>
            </a:extLst>
          </p:cNvPr>
          <p:cNvGrpSpPr/>
          <p:nvPr/>
        </p:nvGrpSpPr>
        <p:grpSpPr>
          <a:xfrm>
            <a:off x="3710990" y="3851161"/>
            <a:ext cx="162220" cy="1611468"/>
            <a:chOff x="7966428" y="1324096"/>
            <a:chExt cx="162220" cy="1611468"/>
          </a:xfrm>
        </p:grpSpPr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B32D0992-98F8-42D8-938A-264467811312}"/>
                </a:ext>
              </a:extLst>
            </p:cNvPr>
            <p:cNvGrpSpPr/>
            <p:nvPr/>
          </p:nvGrpSpPr>
          <p:grpSpPr>
            <a:xfrm>
              <a:off x="7966428" y="2289084"/>
              <a:ext cx="162220" cy="646480"/>
              <a:chOff x="4886412" y="2289084"/>
              <a:chExt cx="162220" cy="646480"/>
            </a:xfrm>
          </p:grpSpPr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6A1572DE-0BE8-4EEB-B36E-145DAFB11727}"/>
                  </a:ext>
                </a:extLst>
              </p:cNvPr>
              <p:cNvGrpSpPr/>
              <p:nvPr/>
            </p:nvGrpSpPr>
            <p:grpSpPr>
              <a:xfrm>
                <a:off x="4886412" y="2609970"/>
                <a:ext cx="162220" cy="325594"/>
                <a:chOff x="4824133" y="1683370"/>
                <a:chExt cx="90155" cy="180950"/>
              </a:xfrm>
            </p:grpSpPr>
            <p:sp>
              <p:nvSpPr>
                <p:cNvPr id="103" name="Rectangle 102">
                  <a:extLst>
                    <a:ext uri="{FF2B5EF4-FFF2-40B4-BE49-F238E27FC236}">
                      <a16:creationId xmlns:a16="http://schemas.microsoft.com/office/drawing/2014/main" id="{E524568C-30B8-4FF4-A3D0-8D209CD9A26F}"/>
                    </a:ext>
                  </a:extLst>
                </p:cNvPr>
                <p:cNvSpPr/>
                <p:nvPr/>
              </p:nvSpPr>
              <p:spPr>
                <a:xfrm>
                  <a:off x="4824133" y="1683370"/>
                  <a:ext cx="90155" cy="90155"/>
                </a:xfrm>
                <a:prstGeom prst="rect">
                  <a:avLst/>
                </a:prstGeom>
                <a:solidFill>
                  <a:srgbClr val="00AF92">
                    <a:lumMod val="20000"/>
                    <a:lumOff val="80000"/>
                  </a:srgbClr>
                </a:solidFill>
                <a:ln w="12700" cap="flat" cmpd="sng" algn="ctr">
                  <a:solidFill>
                    <a:srgbClr val="00AF92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104" name="Rectangle 103">
                  <a:extLst>
                    <a:ext uri="{FF2B5EF4-FFF2-40B4-BE49-F238E27FC236}">
                      <a16:creationId xmlns:a16="http://schemas.microsoft.com/office/drawing/2014/main" id="{6AE8EF22-B696-4A22-9658-410B5F47B899}"/>
                    </a:ext>
                  </a:extLst>
                </p:cNvPr>
                <p:cNvSpPr/>
                <p:nvPr/>
              </p:nvSpPr>
              <p:spPr>
                <a:xfrm>
                  <a:off x="4824133" y="1774165"/>
                  <a:ext cx="90155" cy="90155"/>
                </a:xfrm>
                <a:prstGeom prst="rect">
                  <a:avLst/>
                </a:prstGeom>
                <a:solidFill>
                  <a:srgbClr val="00AF92">
                    <a:lumMod val="20000"/>
                    <a:lumOff val="80000"/>
                  </a:srgbClr>
                </a:solidFill>
                <a:ln w="12700" cap="flat" cmpd="sng" algn="ctr">
                  <a:solidFill>
                    <a:srgbClr val="00AF92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  <p:grpSp>
            <p:nvGrpSpPr>
              <p:cNvPr id="100" name="Group 99">
                <a:extLst>
                  <a:ext uri="{FF2B5EF4-FFF2-40B4-BE49-F238E27FC236}">
                    <a16:creationId xmlns:a16="http://schemas.microsoft.com/office/drawing/2014/main" id="{50D498CC-0211-4CC7-9BFB-0D0BE2FD792E}"/>
                  </a:ext>
                </a:extLst>
              </p:cNvPr>
              <p:cNvGrpSpPr/>
              <p:nvPr/>
            </p:nvGrpSpPr>
            <p:grpSpPr>
              <a:xfrm>
                <a:off x="4886412" y="2289084"/>
                <a:ext cx="162220" cy="319244"/>
                <a:chOff x="4824133" y="1686899"/>
                <a:chExt cx="90155" cy="177421"/>
              </a:xfrm>
            </p:grpSpPr>
            <p:sp>
              <p:nvSpPr>
                <p:cNvPr id="101" name="Rectangle 100">
                  <a:extLst>
                    <a:ext uri="{FF2B5EF4-FFF2-40B4-BE49-F238E27FC236}">
                      <a16:creationId xmlns:a16="http://schemas.microsoft.com/office/drawing/2014/main" id="{57001BBA-1022-402B-99BE-CA3357DB4681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rgbClr val="00AF92">
                    <a:lumMod val="20000"/>
                    <a:lumOff val="80000"/>
                  </a:srgbClr>
                </a:solidFill>
                <a:ln w="12700" cap="flat" cmpd="sng" algn="ctr">
                  <a:solidFill>
                    <a:srgbClr val="00AF92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102" name="Rectangle 101">
                  <a:extLst>
                    <a:ext uri="{FF2B5EF4-FFF2-40B4-BE49-F238E27FC236}">
                      <a16:creationId xmlns:a16="http://schemas.microsoft.com/office/drawing/2014/main" id="{1EB01E1F-A05D-4890-B99A-21F379B24B44}"/>
                    </a:ext>
                  </a:extLst>
                </p:cNvPr>
                <p:cNvSpPr/>
                <p:nvPr/>
              </p:nvSpPr>
              <p:spPr>
                <a:xfrm>
                  <a:off x="4824133" y="1774165"/>
                  <a:ext cx="90155" cy="90155"/>
                </a:xfrm>
                <a:prstGeom prst="rect">
                  <a:avLst/>
                </a:prstGeom>
                <a:solidFill>
                  <a:srgbClr val="00AF92">
                    <a:lumMod val="20000"/>
                    <a:lumOff val="80000"/>
                  </a:srgbClr>
                </a:solidFill>
                <a:ln w="12700" cap="flat" cmpd="sng" algn="ctr">
                  <a:solidFill>
                    <a:srgbClr val="00AF92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</p:grp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B54704EA-00E5-45C6-BCF1-C111F47338EC}"/>
                </a:ext>
              </a:extLst>
            </p:cNvPr>
            <p:cNvGrpSpPr/>
            <p:nvPr/>
          </p:nvGrpSpPr>
          <p:grpSpPr>
            <a:xfrm>
              <a:off x="7966428" y="1640187"/>
              <a:ext cx="162220" cy="648077"/>
              <a:chOff x="4886412" y="2293837"/>
              <a:chExt cx="162220" cy="648077"/>
            </a:xfrm>
          </p:grpSpPr>
          <p:grpSp>
            <p:nvGrpSpPr>
              <p:cNvPr id="93" name="Group 92">
                <a:extLst>
                  <a:ext uri="{FF2B5EF4-FFF2-40B4-BE49-F238E27FC236}">
                    <a16:creationId xmlns:a16="http://schemas.microsoft.com/office/drawing/2014/main" id="{2C9EC068-9D59-4608-BB92-C407EAEB0638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97" name="Rectangle 96">
                  <a:extLst>
                    <a:ext uri="{FF2B5EF4-FFF2-40B4-BE49-F238E27FC236}">
                      <a16:creationId xmlns:a16="http://schemas.microsoft.com/office/drawing/2014/main" id="{0A861A10-5490-4709-ABF3-75E907AB79E5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rgbClr val="00AF92">
                    <a:lumMod val="20000"/>
                    <a:lumOff val="80000"/>
                  </a:srgbClr>
                </a:solidFill>
                <a:ln w="12700" cap="flat" cmpd="sng" algn="ctr">
                  <a:solidFill>
                    <a:srgbClr val="00AF92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861E8446-1FC1-4C13-AC09-9758F13269CD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rgbClr val="00AF92">
                    <a:lumMod val="20000"/>
                    <a:lumOff val="80000"/>
                  </a:srgbClr>
                </a:solidFill>
                <a:ln w="12700" cap="flat" cmpd="sng" algn="ctr">
                  <a:solidFill>
                    <a:srgbClr val="00AF92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  <p:grpSp>
            <p:nvGrpSpPr>
              <p:cNvPr id="94" name="Group 93">
                <a:extLst>
                  <a:ext uri="{FF2B5EF4-FFF2-40B4-BE49-F238E27FC236}">
                    <a16:creationId xmlns:a16="http://schemas.microsoft.com/office/drawing/2014/main" id="{980968AE-BAB1-467F-A9A2-5827F2EDA0E7}"/>
                  </a:ext>
                </a:extLst>
              </p:cNvPr>
              <p:cNvGrpSpPr/>
              <p:nvPr/>
            </p:nvGrpSpPr>
            <p:grpSpPr>
              <a:xfrm>
                <a:off x="4886412" y="2293837"/>
                <a:ext cx="162220" cy="323218"/>
                <a:chOff x="4824133" y="1689545"/>
                <a:chExt cx="90155" cy="179630"/>
              </a:xfrm>
            </p:grpSpPr>
            <p:sp>
              <p:nvSpPr>
                <p:cNvPr id="95" name="Rectangle 94">
                  <a:extLst>
                    <a:ext uri="{FF2B5EF4-FFF2-40B4-BE49-F238E27FC236}">
                      <a16:creationId xmlns:a16="http://schemas.microsoft.com/office/drawing/2014/main" id="{26E32CB2-F2FE-4E38-815B-329D51DF7B59}"/>
                    </a:ext>
                  </a:extLst>
                </p:cNvPr>
                <p:cNvSpPr/>
                <p:nvPr/>
              </p:nvSpPr>
              <p:spPr>
                <a:xfrm>
                  <a:off x="4824133" y="1689545"/>
                  <a:ext cx="90155" cy="90155"/>
                </a:xfrm>
                <a:prstGeom prst="rect">
                  <a:avLst/>
                </a:prstGeom>
                <a:solidFill>
                  <a:srgbClr val="00AF92">
                    <a:lumMod val="20000"/>
                    <a:lumOff val="80000"/>
                  </a:srgbClr>
                </a:solidFill>
                <a:ln w="12700" cap="flat" cmpd="sng" algn="ctr">
                  <a:solidFill>
                    <a:srgbClr val="00AF92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96" name="Rectangle 95">
                  <a:extLst>
                    <a:ext uri="{FF2B5EF4-FFF2-40B4-BE49-F238E27FC236}">
                      <a16:creationId xmlns:a16="http://schemas.microsoft.com/office/drawing/2014/main" id="{8ED67764-7531-4743-BA28-54C40DBCFEE2}"/>
                    </a:ext>
                  </a:extLst>
                </p:cNvPr>
                <p:cNvSpPr/>
                <p:nvPr/>
              </p:nvSpPr>
              <p:spPr>
                <a:xfrm>
                  <a:off x="4824133" y="1779020"/>
                  <a:ext cx="90155" cy="90155"/>
                </a:xfrm>
                <a:prstGeom prst="rect">
                  <a:avLst/>
                </a:prstGeom>
                <a:solidFill>
                  <a:srgbClr val="00AF92">
                    <a:lumMod val="20000"/>
                    <a:lumOff val="80000"/>
                  </a:srgbClr>
                </a:solidFill>
                <a:ln w="12700" cap="flat" cmpd="sng" algn="ctr">
                  <a:solidFill>
                    <a:srgbClr val="00AF92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</p:grp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06DEC5FA-E58D-46C0-9B3E-8E5187F7B4F9}"/>
                </a:ext>
              </a:extLst>
            </p:cNvPr>
            <p:cNvGrpSpPr/>
            <p:nvPr/>
          </p:nvGrpSpPr>
          <p:grpSpPr>
            <a:xfrm>
              <a:off x="7966428" y="1324096"/>
              <a:ext cx="162220" cy="319249"/>
              <a:chOff x="4824133" y="1695280"/>
              <a:chExt cx="90155" cy="177424"/>
            </a:xfrm>
          </p:grpSpPr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0DEAFBCB-BAB1-4F01-86E7-7B5DBBF9F0B0}"/>
                  </a:ext>
                </a:extLst>
              </p:cNvPr>
              <p:cNvSpPr/>
              <p:nvPr/>
            </p:nvSpPr>
            <p:spPr>
              <a:xfrm>
                <a:off x="4824133" y="1695280"/>
                <a:ext cx="90155" cy="93583"/>
              </a:xfrm>
              <a:prstGeom prst="rect">
                <a:avLst/>
              </a:prstGeom>
              <a:solidFill>
                <a:srgbClr val="00AF92">
                  <a:lumMod val="20000"/>
                  <a:lumOff val="80000"/>
                </a:srgbClr>
              </a:solidFill>
              <a:ln w="12700" cap="flat" cmpd="sng" algn="ctr">
                <a:solidFill>
                  <a:srgbClr val="00AF92">
                    <a:lumMod val="7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F97EC0C8-1BE4-41B4-B8E2-DB59753AAA9D}"/>
                  </a:ext>
                </a:extLst>
              </p:cNvPr>
              <p:cNvSpPr/>
              <p:nvPr/>
            </p:nvSpPr>
            <p:spPr>
              <a:xfrm>
                <a:off x="4824133" y="1786246"/>
                <a:ext cx="90155" cy="86458"/>
              </a:xfrm>
              <a:prstGeom prst="rect">
                <a:avLst/>
              </a:prstGeom>
              <a:solidFill>
                <a:srgbClr val="00AF92">
                  <a:lumMod val="20000"/>
                  <a:lumOff val="80000"/>
                </a:srgbClr>
              </a:solidFill>
              <a:ln w="12700" cap="flat" cmpd="sng" algn="ctr">
                <a:solidFill>
                  <a:srgbClr val="00AF92">
                    <a:lumMod val="7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CD178149-63CB-4C56-9366-A5204C5D32E9}"/>
              </a:ext>
            </a:extLst>
          </p:cNvPr>
          <p:cNvGrpSpPr/>
          <p:nvPr/>
        </p:nvGrpSpPr>
        <p:grpSpPr>
          <a:xfrm>
            <a:off x="3871366" y="3845230"/>
            <a:ext cx="162220" cy="1617816"/>
            <a:chOff x="7966428" y="1324098"/>
            <a:chExt cx="162220" cy="1617816"/>
          </a:xfrm>
        </p:grpSpPr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B3935409-BE5F-468D-8F55-098CDEAB6BE9}"/>
                </a:ext>
              </a:extLst>
            </p:cNvPr>
            <p:cNvGrpSpPr/>
            <p:nvPr/>
          </p:nvGrpSpPr>
          <p:grpSpPr>
            <a:xfrm>
              <a:off x="7966428" y="2289085"/>
              <a:ext cx="162220" cy="652829"/>
              <a:chOff x="4886412" y="2289085"/>
              <a:chExt cx="162220" cy="652829"/>
            </a:xfrm>
          </p:grpSpPr>
          <p:grpSp>
            <p:nvGrpSpPr>
              <p:cNvPr id="117" name="Group 116">
                <a:extLst>
                  <a:ext uri="{FF2B5EF4-FFF2-40B4-BE49-F238E27FC236}">
                    <a16:creationId xmlns:a16="http://schemas.microsoft.com/office/drawing/2014/main" id="{EF446B15-1984-439E-A05A-2B1FD39A4FB6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121" name="Rectangle 120">
                  <a:extLst>
                    <a:ext uri="{FF2B5EF4-FFF2-40B4-BE49-F238E27FC236}">
                      <a16:creationId xmlns:a16="http://schemas.microsoft.com/office/drawing/2014/main" id="{F9807B3A-58C6-4B2A-805E-68DFA90A8368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rgbClr val="00AF92">
                    <a:lumMod val="20000"/>
                    <a:lumOff val="80000"/>
                  </a:srgbClr>
                </a:solidFill>
                <a:ln w="12700" cap="flat" cmpd="sng" algn="ctr">
                  <a:solidFill>
                    <a:srgbClr val="00AF92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122" name="Rectangle 121">
                  <a:extLst>
                    <a:ext uri="{FF2B5EF4-FFF2-40B4-BE49-F238E27FC236}">
                      <a16:creationId xmlns:a16="http://schemas.microsoft.com/office/drawing/2014/main" id="{83E5EA85-4318-4C81-9C91-3921A2AA7C33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rgbClr val="00AF92">
                    <a:lumMod val="20000"/>
                    <a:lumOff val="80000"/>
                  </a:srgbClr>
                </a:solidFill>
                <a:ln w="12700" cap="flat" cmpd="sng" algn="ctr">
                  <a:solidFill>
                    <a:srgbClr val="00AF92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  <p:grpSp>
            <p:nvGrpSpPr>
              <p:cNvPr id="118" name="Group 117">
                <a:extLst>
                  <a:ext uri="{FF2B5EF4-FFF2-40B4-BE49-F238E27FC236}">
                    <a16:creationId xmlns:a16="http://schemas.microsoft.com/office/drawing/2014/main" id="{06E38E29-B13E-40BF-B7FB-E014E48F161B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119" name="Rectangle 118">
                  <a:extLst>
                    <a:ext uri="{FF2B5EF4-FFF2-40B4-BE49-F238E27FC236}">
                      <a16:creationId xmlns:a16="http://schemas.microsoft.com/office/drawing/2014/main" id="{4A8B2587-5A40-4C42-BEE0-C2D31A411A45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rgbClr val="00AF92">
                    <a:lumMod val="20000"/>
                    <a:lumOff val="80000"/>
                  </a:srgbClr>
                </a:solidFill>
                <a:ln w="12700" cap="flat" cmpd="sng" algn="ctr">
                  <a:solidFill>
                    <a:srgbClr val="00AF92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120" name="Rectangle 119">
                  <a:extLst>
                    <a:ext uri="{FF2B5EF4-FFF2-40B4-BE49-F238E27FC236}">
                      <a16:creationId xmlns:a16="http://schemas.microsoft.com/office/drawing/2014/main" id="{B6DE20B5-0484-4F87-AC4F-B9FDB4D7FFE5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rgbClr val="00AF92">
                    <a:lumMod val="20000"/>
                    <a:lumOff val="80000"/>
                  </a:srgbClr>
                </a:solidFill>
                <a:ln w="12700" cap="flat" cmpd="sng" algn="ctr">
                  <a:solidFill>
                    <a:srgbClr val="00AF92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</p:grp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BD688B89-0D86-4030-B219-8E799E3653EB}"/>
                </a:ext>
              </a:extLst>
            </p:cNvPr>
            <p:cNvGrpSpPr/>
            <p:nvPr/>
          </p:nvGrpSpPr>
          <p:grpSpPr>
            <a:xfrm>
              <a:off x="7966428" y="1648134"/>
              <a:ext cx="162220" cy="646480"/>
              <a:chOff x="4886412" y="2301784"/>
              <a:chExt cx="162220" cy="646480"/>
            </a:xfrm>
          </p:grpSpPr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FC3D07A7-1A35-45CB-AF57-3DDC6D6B2BF3}"/>
                  </a:ext>
                </a:extLst>
              </p:cNvPr>
              <p:cNvGrpSpPr/>
              <p:nvPr/>
            </p:nvGrpSpPr>
            <p:grpSpPr>
              <a:xfrm>
                <a:off x="4886412" y="2622670"/>
                <a:ext cx="162220" cy="325594"/>
                <a:chOff x="4824133" y="1690428"/>
                <a:chExt cx="90155" cy="180950"/>
              </a:xfrm>
            </p:grpSpPr>
            <p:sp>
              <p:nvSpPr>
                <p:cNvPr id="115" name="Rectangle 114">
                  <a:extLst>
                    <a:ext uri="{FF2B5EF4-FFF2-40B4-BE49-F238E27FC236}">
                      <a16:creationId xmlns:a16="http://schemas.microsoft.com/office/drawing/2014/main" id="{A1461512-1AD8-4FE7-ABC5-63C2A3057D27}"/>
                    </a:ext>
                  </a:extLst>
                </p:cNvPr>
                <p:cNvSpPr/>
                <p:nvPr/>
              </p:nvSpPr>
              <p:spPr>
                <a:xfrm>
                  <a:off x="4824133" y="1690428"/>
                  <a:ext cx="90155" cy="90155"/>
                </a:xfrm>
                <a:prstGeom prst="rect">
                  <a:avLst/>
                </a:prstGeom>
                <a:solidFill>
                  <a:srgbClr val="00AF92">
                    <a:lumMod val="20000"/>
                    <a:lumOff val="80000"/>
                  </a:srgbClr>
                </a:solidFill>
                <a:ln w="12700" cap="flat" cmpd="sng" algn="ctr">
                  <a:solidFill>
                    <a:srgbClr val="00AF92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116" name="Rectangle 115">
                  <a:extLst>
                    <a:ext uri="{FF2B5EF4-FFF2-40B4-BE49-F238E27FC236}">
                      <a16:creationId xmlns:a16="http://schemas.microsoft.com/office/drawing/2014/main" id="{D4DB6BD1-4215-4501-AE28-39EF0D82E9C4}"/>
                    </a:ext>
                  </a:extLst>
                </p:cNvPr>
                <p:cNvSpPr/>
                <p:nvPr/>
              </p:nvSpPr>
              <p:spPr>
                <a:xfrm>
                  <a:off x="4824133" y="1781223"/>
                  <a:ext cx="90155" cy="90155"/>
                </a:xfrm>
                <a:prstGeom prst="rect">
                  <a:avLst/>
                </a:prstGeom>
                <a:solidFill>
                  <a:srgbClr val="00AF92">
                    <a:lumMod val="20000"/>
                    <a:lumOff val="80000"/>
                  </a:srgbClr>
                </a:solidFill>
                <a:ln w="12700" cap="flat" cmpd="sng" algn="ctr">
                  <a:solidFill>
                    <a:srgbClr val="00AF92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3D087433-BEA4-442F-B3B7-7A7F89B02413}"/>
                  </a:ext>
                </a:extLst>
              </p:cNvPr>
              <p:cNvGrpSpPr/>
              <p:nvPr/>
            </p:nvGrpSpPr>
            <p:grpSpPr>
              <a:xfrm>
                <a:off x="4886412" y="2301784"/>
                <a:ext cx="162220" cy="319244"/>
                <a:chOff x="4824133" y="1693957"/>
                <a:chExt cx="90155" cy="177421"/>
              </a:xfrm>
            </p:grpSpPr>
            <p:sp>
              <p:nvSpPr>
                <p:cNvPr id="113" name="Rectangle 112">
                  <a:extLst>
                    <a:ext uri="{FF2B5EF4-FFF2-40B4-BE49-F238E27FC236}">
                      <a16:creationId xmlns:a16="http://schemas.microsoft.com/office/drawing/2014/main" id="{3FDAF03F-20F2-4E4D-946C-92A1752F6235}"/>
                    </a:ext>
                  </a:extLst>
                </p:cNvPr>
                <p:cNvSpPr/>
                <p:nvPr/>
              </p:nvSpPr>
              <p:spPr>
                <a:xfrm>
                  <a:off x="4824133" y="1693957"/>
                  <a:ext cx="90155" cy="90155"/>
                </a:xfrm>
                <a:prstGeom prst="rect">
                  <a:avLst/>
                </a:prstGeom>
                <a:solidFill>
                  <a:srgbClr val="00AF92">
                    <a:lumMod val="20000"/>
                    <a:lumOff val="80000"/>
                  </a:srgbClr>
                </a:solidFill>
                <a:ln w="12700" cap="flat" cmpd="sng" algn="ctr">
                  <a:solidFill>
                    <a:srgbClr val="00AF92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114" name="Rectangle 113">
                  <a:extLst>
                    <a:ext uri="{FF2B5EF4-FFF2-40B4-BE49-F238E27FC236}">
                      <a16:creationId xmlns:a16="http://schemas.microsoft.com/office/drawing/2014/main" id="{064033C3-A0DB-43D1-B174-847E460092D1}"/>
                    </a:ext>
                  </a:extLst>
                </p:cNvPr>
                <p:cNvSpPr/>
                <p:nvPr/>
              </p:nvSpPr>
              <p:spPr>
                <a:xfrm>
                  <a:off x="4824133" y="1782771"/>
                  <a:ext cx="90155" cy="88607"/>
                </a:xfrm>
                <a:prstGeom prst="rect">
                  <a:avLst/>
                </a:prstGeom>
                <a:solidFill>
                  <a:srgbClr val="00AF92">
                    <a:lumMod val="20000"/>
                    <a:lumOff val="80000"/>
                  </a:srgbClr>
                </a:solidFill>
                <a:ln w="12700" cap="flat" cmpd="sng" algn="ctr">
                  <a:solidFill>
                    <a:srgbClr val="00AF92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</p:grp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78B48088-666D-4C45-8D90-7EA147FDD127}"/>
                </a:ext>
              </a:extLst>
            </p:cNvPr>
            <p:cNvGrpSpPr/>
            <p:nvPr/>
          </p:nvGrpSpPr>
          <p:grpSpPr>
            <a:xfrm>
              <a:off x="7966428" y="1324098"/>
              <a:ext cx="162220" cy="329559"/>
              <a:chOff x="4824133" y="1695282"/>
              <a:chExt cx="90155" cy="183154"/>
            </a:xfrm>
          </p:grpSpPr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A33D6C04-DF73-4952-AB27-21AA5BBCD226}"/>
                  </a:ext>
                </a:extLst>
              </p:cNvPr>
              <p:cNvSpPr/>
              <p:nvPr/>
            </p:nvSpPr>
            <p:spPr>
              <a:xfrm>
                <a:off x="4824133" y="1695282"/>
                <a:ext cx="90155" cy="93350"/>
              </a:xfrm>
              <a:prstGeom prst="rect">
                <a:avLst/>
              </a:prstGeom>
              <a:solidFill>
                <a:srgbClr val="00AF92">
                  <a:lumMod val="20000"/>
                  <a:lumOff val="80000"/>
                </a:srgbClr>
              </a:solidFill>
              <a:ln w="12700" cap="flat" cmpd="sng" algn="ctr">
                <a:solidFill>
                  <a:srgbClr val="00AF92">
                    <a:lumMod val="7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B7AB9FB3-3B8D-47B6-BA4A-972F47DEDE99}"/>
                  </a:ext>
                </a:extLst>
              </p:cNvPr>
              <p:cNvSpPr/>
              <p:nvPr/>
            </p:nvSpPr>
            <p:spPr>
              <a:xfrm>
                <a:off x="4824133" y="1789544"/>
                <a:ext cx="90155" cy="88892"/>
              </a:xfrm>
              <a:prstGeom prst="rect">
                <a:avLst/>
              </a:prstGeom>
              <a:solidFill>
                <a:srgbClr val="00AF92">
                  <a:lumMod val="20000"/>
                  <a:lumOff val="80000"/>
                </a:srgbClr>
              </a:solidFill>
              <a:ln w="12700" cap="flat" cmpd="sng" algn="ctr">
                <a:solidFill>
                  <a:srgbClr val="00AF92">
                    <a:lumMod val="7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</p:grpSp>
      <p:sp>
        <p:nvSpPr>
          <p:cNvPr id="123" name="TextBox 166">
            <a:extLst>
              <a:ext uri="{FF2B5EF4-FFF2-40B4-BE49-F238E27FC236}">
                <a16:creationId xmlns:a16="http://schemas.microsoft.com/office/drawing/2014/main" id="{5E21EC7A-901D-4C37-9826-7E1034DEFC28}"/>
              </a:ext>
            </a:extLst>
          </p:cNvPr>
          <p:cNvSpPr txBox="1"/>
          <p:nvPr/>
        </p:nvSpPr>
        <p:spPr>
          <a:xfrm>
            <a:off x="3321253" y="5436803"/>
            <a:ext cx="1091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VN" sz="2400" dirty="0">
                <a:solidFill>
                  <a:srgbClr val="000000"/>
                </a:solidFill>
                <a:latin typeface="Arial"/>
              </a:rPr>
              <a:t>2 chục</a:t>
            </a:r>
          </a:p>
        </p:txBody>
      </p: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D11618C0-58E9-48A4-8F67-9D67BEF4E93F}"/>
              </a:ext>
            </a:extLst>
          </p:cNvPr>
          <p:cNvGrpSpPr/>
          <p:nvPr/>
        </p:nvGrpSpPr>
        <p:grpSpPr>
          <a:xfrm>
            <a:off x="4977168" y="3838003"/>
            <a:ext cx="162220" cy="1613840"/>
            <a:chOff x="7966428" y="1321722"/>
            <a:chExt cx="162220" cy="1613840"/>
          </a:xfrm>
        </p:grpSpPr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2F1744CA-0C5D-4F40-A56A-9EB0F6736F40}"/>
                </a:ext>
              </a:extLst>
            </p:cNvPr>
            <p:cNvGrpSpPr/>
            <p:nvPr/>
          </p:nvGrpSpPr>
          <p:grpSpPr>
            <a:xfrm>
              <a:off x="7966428" y="2289085"/>
              <a:ext cx="162220" cy="646477"/>
              <a:chOff x="4886412" y="2289085"/>
              <a:chExt cx="162220" cy="646477"/>
            </a:xfrm>
          </p:grpSpPr>
          <p:grpSp>
            <p:nvGrpSpPr>
              <p:cNvPr id="136" name="Group 135">
                <a:extLst>
                  <a:ext uri="{FF2B5EF4-FFF2-40B4-BE49-F238E27FC236}">
                    <a16:creationId xmlns:a16="http://schemas.microsoft.com/office/drawing/2014/main" id="{E1F2F03B-1180-4548-9BEB-9AA1418AA3F6}"/>
                  </a:ext>
                </a:extLst>
              </p:cNvPr>
              <p:cNvGrpSpPr/>
              <p:nvPr/>
            </p:nvGrpSpPr>
            <p:grpSpPr>
              <a:xfrm>
                <a:off x="4886412" y="2609970"/>
                <a:ext cx="162220" cy="325592"/>
                <a:chOff x="4824133" y="1683371"/>
                <a:chExt cx="90155" cy="180949"/>
              </a:xfrm>
            </p:grpSpPr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id="{D68017DA-305E-4F30-BEA7-43F0AEF0052F}"/>
                    </a:ext>
                  </a:extLst>
                </p:cNvPr>
                <p:cNvSpPr/>
                <p:nvPr/>
              </p:nvSpPr>
              <p:spPr>
                <a:xfrm>
                  <a:off x="4824133" y="1683371"/>
                  <a:ext cx="90155" cy="90155"/>
                </a:xfrm>
                <a:prstGeom prst="rect">
                  <a:avLst/>
                </a:prstGeom>
                <a:solidFill>
                  <a:srgbClr val="00AF92">
                    <a:lumMod val="20000"/>
                    <a:lumOff val="80000"/>
                  </a:srgbClr>
                </a:solidFill>
                <a:ln w="12700" cap="flat" cmpd="sng" algn="ctr">
                  <a:solidFill>
                    <a:srgbClr val="00AF92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141" name="Rectangle 140">
                  <a:extLst>
                    <a:ext uri="{FF2B5EF4-FFF2-40B4-BE49-F238E27FC236}">
                      <a16:creationId xmlns:a16="http://schemas.microsoft.com/office/drawing/2014/main" id="{9B50BE5C-3E96-4EC3-9BFA-5F56EBE172D0}"/>
                    </a:ext>
                  </a:extLst>
                </p:cNvPr>
                <p:cNvSpPr/>
                <p:nvPr/>
              </p:nvSpPr>
              <p:spPr>
                <a:xfrm>
                  <a:off x="4824133" y="1774165"/>
                  <a:ext cx="90155" cy="90155"/>
                </a:xfrm>
                <a:prstGeom prst="rect">
                  <a:avLst/>
                </a:prstGeom>
                <a:solidFill>
                  <a:srgbClr val="00AF92">
                    <a:lumMod val="20000"/>
                    <a:lumOff val="80000"/>
                  </a:srgbClr>
                </a:solidFill>
                <a:ln w="12700" cap="flat" cmpd="sng" algn="ctr">
                  <a:solidFill>
                    <a:srgbClr val="00AF92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  <p:grpSp>
            <p:nvGrpSpPr>
              <p:cNvPr id="137" name="Group 136">
                <a:extLst>
                  <a:ext uri="{FF2B5EF4-FFF2-40B4-BE49-F238E27FC236}">
                    <a16:creationId xmlns:a16="http://schemas.microsoft.com/office/drawing/2014/main" id="{635F8B52-C571-4F5D-B326-1C1259C8E9AF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138" name="Rectangle 137">
                  <a:extLst>
                    <a:ext uri="{FF2B5EF4-FFF2-40B4-BE49-F238E27FC236}">
                      <a16:creationId xmlns:a16="http://schemas.microsoft.com/office/drawing/2014/main" id="{324C9CEC-D95A-419F-B0D4-5659DD27EE8B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rgbClr val="00AF92">
                    <a:lumMod val="20000"/>
                    <a:lumOff val="80000"/>
                  </a:srgbClr>
                </a:solidFill>
                <a:ln w="12700" cap="flat" cmpd="sng" algn="ctr">
                  <a:solidFill>
                    <a:srgbClr val="00AF92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139" name="Rectangle 138">
                  <a:extLst>
                    <a:ext uri="{FF2B5EF4-FFF2-40B4-BE49-F238E27FC236}">
                      <a16:creationId xmlns:a16="http://schemas.microsoft.com/office/drawing/2014/main" id="{7A4E8F97-296D-4CD5-BFAB-C5394E4F3552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rgbClr val="00AF92">
                    <a:lumMod val="20000"/>
                    <a:lumOff val="80000"/>
                  </a:srgbClr>
                </a:solidFill>
                <a:ln w="12700" cap="flat" cmpd="sng" algn="ctr">
                  <a:solidFill>
                    <a:srgbClr val="00AF92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</p:grp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0B58CE30-78AD-4EC3-8F30-64ACCA53DEB0}"/>
                </a:ext>
              </a:extLst>
            </p:cNvPr>
            <p:cNvGrpSpPr/>
            <p:nvPr/>
          </p:nvGrpSpPr>
          <p:grpSpPr>
            <a:xfrm>
              <a:off x="7966428" y="1641784"/>
              <a:ext cx="162220" cy="646480"/>
              <a:chOff x="4886412" y="2295434"/>
              <a:chExt cx="162220" cy="646480"/>
            </a:xfrm>
          </p:grpSpPr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id="{96570A39-B29E-4FD3-8F07-D7C2337D0941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134" name="Rectangle 133">
                  <a:extLst>
                    <a:ext uri="{FF2B5EF4-FFF2-40B4-BE49-F238E27FC236}">
                      <a16:creationId xmlns:a16="http://schemas.microsoft.com/office/drawing/2014/main" id="{E56415FD-37A9-4F1A-8844-9A326B937FE6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rgbClr val="00AF92">
                    <a:lumMod val="20000"/>
                    <a:lumOff val="80000"/>
                  </a:srgbClr>
                </a:solidFill>
                <a:ln w="12700" cap="flat" cmpd="sng" algn="ctr">
                  <a:solidFill>
                    <a:srgbClr val="00AF92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135" name="Rectangle 134">
                  <a:extLst>
                    <a:ext uri="{FF2B5EF4-FFF2-40B4-BE49-F238E27FC236}">
                      <a16:creationId xmlns:a16="http://schemas.microsoft.com/office/drawing/2014/main" id="{E39ADD9D-7EFD-4FA6-860F-C9FEE739FE00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rgbClr val="00AF92">
                    <a:lumMod val="20000"/>
                    <a:lumOff val="80000"/>
                  </a:srgbClr>
                </a:solidFill>
                <a:ln w="12700" cap="flat" cmpd="sng" algn="ctr">
                  <a:solidFill>
                    <a:srgbClr val="00AF92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id="{E4B9E232-01F9-43A7-8379-C5E448C3B545}"/>
                  </a:ext>
                </a:extLst>
              </p:cNvPr>
              <p:cNvGrpSpPr/>
              <p:nvPr/>
            </p:nvGrpSpPr>
            <p:grpSpPr>
              <a:xfrm>
                <a:off x="4886412" y="2295434"/>
                <a:ext cx="162220" cy="319244"/>
                <a:chOff x="4824133" y="1690428"/>
                <a:chExt cx="90155" cy="177421"/>
              </a:xfrm>
            </p:grpSpPr>
            <p:sp>
              <p:nvSpPr>
                <p:cNvPr id="132" name="Rectangle 131">
                  <a:extLst>
                    <a:ext uri="{FF2B5EF4-FFF2-40B4-BE49-F238E27FC236}">
                      <a16:creationId xmlns:a16="http://schemas.microsoft.com/office/drawing/2014/main" id="{0A2B650D-D734-4893-AC36-343B8B582F90}"/>
                    </a:ext>
                  </a:extLst>
                </p:cNvPr>
                <p:cNvSpPr/>
                <p:nvPr/>
              </p:nvSpPr>
              <p:spPr>
                <a:xfrm>
                  <a:off x="4824133" y="1690428"/>
                  <a:ext cx="90155" cy="90155"/>
                </a:xfrm>
                <a:prstGeom prst="rect">
                  <a:avLst/>
                </a:prstGeom>
                <a:solidFill>
                  <a:srgbClr val="00AF92">
                    <a:lumMod val="20000"/>
                    <a:lumOff val="80000"/>
                  </a:srgbClr>
                </a:solidFill>
                <a:ln w="12700" cap="flat" cmpd="sng" algn="ctr">
                  <a:solidFill>
                    <a:srgbClr val="00AF92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id="{ACD7DD9E-9515-4052-BBF8-FEFA579723A4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rgbClr val="00AF92">
                    <a:lumMod val="20000"/>
                    <a:lumOff val="80000"/>
                  </a:srgbClr>
                </a:solidFill>
                <a:ln w="12700" cap="flat" cmpd="sng" algn="ctr">
                  <a:solidFill>
                    <a:srgbClr val="00AF92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</p:grpSp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1CB13E30-E963-4450-AA44-C26AD5B03C20}"/>
                </a:ext>
              </a:extLst>
            </p:cNvPr>
            <p:cNvGrpSpPr/>
            <p:nvPr/>
          </p:nvGrpSpPr>
          <p:grpSpPr>
            <a:xfrm>
              <a:off x="7966428" y="1321722"/>
              <a:ext cx="162220" cy="325596"/>
              <a:chOff x="4824133" y="1693957"/>
              <a:chExt cx="90155" cy="180951"/>
            </a:xfrm>
          </p:grpSpPr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0D2A2EA4-E4D6-4049-BFF9-EC89FB608383}"/>
                  </a:ext>
                </a:extLst>
              </p:cNvPr>
              <p:cNvSpPr/>
              <p:nvPr/>
            </p:nvSpPr>
            <p:spPr>
              <a:xfrm>
                <a:off x="4824133" y="1693957"/>
                <a:ext cx="90155" cy="90155"/>
              </a:xfrm>
              <a:prstGeom prst="rect">
                <a:avLst/>
              </a:prstGeom>
              <a:solidFill>
                <a:srgbClr val="00AF92">
                  <a:lumMod val="20000"/>
                  <a:lumOff val="80000"/>
                </a:srgbClr>
              </a:solidFill>
              <a:ln w="12700" cap="flat" cmpd="sng" algn="ctr">
                <a:solidFill>
                  <a:srgbClr val="00AF92">
                    <a:lumMod val="7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7E496A75-D1B1-42BA-A711-D04344BAFEF9}"/>
                  </a:ext>
                </a:extLst>
              </p:cNvPr>
              <p:cNvSpPr/>
              <p:nvPr/>
            </p:nvSpPr>
            <p:spPr>
              <a:xfrm>
                <a:off x="4824133" y="1784753"/>
                <a:ext cx="90155" cy="90155"/>
              </a:xfrm>
              <a:prstGeom prst="rect">
                <a:avLst/>
              </a:prstGeom>
              <a:solidFill>
                <a:srgbClr val="00AF92">
                  <a:lumMod val="20000"/>
                  <a:lumOff val="80000"/>
                </a:srgbClr>
              </a:solidFill>
              <a:ln w="12700" cap="flat" cmpd="sng" algn="ctr">
                <a:solidFill>
                  <a:srgbClr val="00AF92">
                    <a:lumMod val="7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FA466D91-8AFC-447E-8322-A7E04E28982B}"/>
              </a:ext>
            </a:extLst>
          </p:cNvPr>
          <p:cNvGrpSpPr/>
          <p:nvPr/>
        </p:nvGrpSpPr>
        <p:grpSpPr>
          <a:xfrm>
            <a:off x="5137544" y="3837975"/>
            <a:ext cx="162220" cy="1613840"/>
            <a:chOff x="7966428" y="1321722"/>
            <a:chExt cx="162220" cy="1613840"/>
          </a:xfrm>
        </p:grpSpPr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id="{9663DDFA-5EC4-4650-A457-6973C5ECF622}"/>
                </a:ext>
              </a:extLst>
            </p:cNvPr>
            <p:cNvGrpSpPr/>
            <p:nvPr/>
          </p:nvGrpSpPr>
          <p:grpSpPr>
            <a:xfrm>
              <a:off x="7966428" y="2289085"/>
              <a:ext cx="162220" cy="646477"/>
              <a:chOff x="4886412" y="2289085"/>
              <a:chExt cx="162220" cy="646477"/>
            </a:xfrm>
          </p:grpSpPr>
          <p:grpSp>
            <p:nvGrpSpPr>
              <p:cNvPr id="154" name="Group 153">
                <a:extLst>
                  <a:ext uri="{FF2B5EF4-FFF2-40B4-BE49-F238E27FC236}">
                    <a16:creationId xmlns:a16="http://schemas.microsoft.com/office/drawing/2014/main" id="{AF00158B-BC17-4D77-9C8E-945A9566F5D8}"/>
                  </a:ext>
                </a:extLst>
              </p:cNvPr>
              <p:cNvGrpSpPr/>
              <p:nvPr/>
            </p:nvGrpSpPr>
            <p:grpSpPr>
              <a:xfrm>
                <a:off x="4886412" y="2609970"/>
                <a:ext cx="162220" cy="325592"/>
                <a:chOff x="4824133" y="1683371"/>
                <a:chExt cx="90155" cy="180949"/>
              </a:xfrm>
            </p:grpSpPr>
            <p:sp>
              <p:nvSpPr>
                <p:cNvPr id="158" name="Rectangle 157">
                  <a:extLst>
                    <a:ext uri="{FF2B5EF4-FFF2-40B4-BE49-F238E27FC236}">
                      <a16:creationId xmlns:a16="http://schemas.microsoft.com/office/drawing/2014/main" id="{D63C04E3-C609-4218-8F5E-DD57A5FFED50}"/>
                    </a:ext>
                  </a:extLst>
                </p:cNvPr>
                <p:cNvSpPr/>
                <p:nvPr/>
              </p:nvSpPr>
              <p:spPr>
                <a:xfrm>
                  <a:off x="4824133" y="1683371"/>
                  <a:ext cx="90155" cy="90155"/>
                </a:xfrm>
                <a:prstGeom prst="rect">
                  <a:avLst/>
                </a:prstGeom>
                <a:solidFill>
                  <a:srgbClr val="00AF92">
                    <a:lumMod val="20000"/>
                    <a:lumOff val="80000"/>
                  </a:srgbClr>
                </a:solidFill>
                <a:ln w="12700" cap="flat" cmpd="sng" algn="ctr">
                  <a:solidFill>
                    <a:srgbClr val="00AF92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159" name="Rectangle 158">
                  <a:extLst>
                    <a:ext uri="{FF2B5EF4-FFF2-40B4-BE49-F238E27FC236}">
                      <a16:creationId xmlns:a16="http://schemas.microsoft.com/office/drawing/2014/main" id="{D814A20E-918B-455D-81ED-4EF6467151B0}"/>
                    </a:ext>
                  </a:extLst>
                </p:cNvPr>
                <p:cNvSpPr/>
                <p:nvPr/>
              </p:nvSpPr>
              <p:spPr>
                <a:xfrm>
                  <a:off x="4824133" y="1774165"/>
                  <a:ext cx="90155" cy="90155"/>
                </a:xfrm>
                <a:prstGeom prst="rect">
                  <a:avLst/>
                </a:prstGeom>
                <a:solidFill>
                  <a:srgbClr val="00AF92">
                    <a:lumMod val="20000"/>
                    <a:lumOff val="80000"/>
                  </a:srgbClr>
                </a:solidFill>
                <a:ln w="12700" cap="flat" cmpd="sng" algn="ctr">
                  <a:solidFill>
                    <a:srgbClr val="00AF92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  <p:grpSp>
            <p:nvGrpSpPr>
              <p:cNvPr id="155" name="Group 154">
                <a:extLst>
                  <a:ext uri="{FF2B5EF4-FFF2-40B4-BE49-F238E27FC236}">
                    <a16:creationId xmlns:a16="http://schemas.microsoft.com/office/drawing/2014/main" id="{839D3AAA-15F5-4201-81E5-6F53E955BD0B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156" name="Rectangle 155">
                  <a:extLst>
                    <a:ext uri="{FF2B5EF4-FFF2-40B4-BE49-F238E27FC236}">
                      <a16:creationId xmlns:a16="http://schemas.microsoft.com/office/drawing/2014/main" id="{D289FEE4-D605-4EB1-B3AC-4B8716CF55BF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rgbClr val="00AF92">
                    <a:lumMod val="20000"/>
                    <a:lumOff val="80000"/>
                  </a:srgbClr>
                </a:solidFill>
                <a:ln w="12700" cap="flat" cmpd="sng" algn="ctr">
                  <a:solidFill>
                    <a:srgbClr val="00AF92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157" name="Rectangle 156">
                  <a:extLst>
                    <a:ext uri="{FF2B5EF4-FFF2-40B4-BE49-F238E27FC236}">
                      <a16:creationId xmlns:a16="http://schemas.microsoft.com/office/drawing/2014/main" id="{74BCADBB-5408-4AFE-81AC-E105047F7A58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rgbClr val="00AF92">
                    <a:lumMod val="20000"/>
                    <a:lumOff val="80000"/>
                  </a:srgbClr>
                </a:solidFill>
                <a:ln w="12700" cap="flat" cmpd="sng" algn="ctr">
                  <a:solidFill>
                    <a:srgbClr val="00AF92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</p:grpSp>
        <p:grpSp>
          <p:nvGrpSpPr>
            <p:cNvPr id="144" name="Group 143">
              <a:extLst>
                <a:ext uri="{FF2B5EF4-FFF2-40B4-BE49-F238E27FC236}">
                  <a16:creationId xmlns:a16="http://schemas.microsoft.com/office/drawing/2014/main" id="{DF3B4C33-2A3A-448C-85F9-7CBC3E9F0D28}"/>
                </a:ext>
              </a:extLst>
            </p:cNvPr>
            <p:cNvGrpSpPr/>
            <p:nvPr/>
          </p:nvGrpSpPr>
          <p:grpSpPr>
            <a:xfrm>
              <a:off x="7966428" y="1641784"/>
              <a:ext cx="162220" cy="646480"/>
              <a:chOff x="4886412" y="2295434"/>
              <a:chExt cx="162220" cy="646480"/>
            </a:xfrm>
          </p:grpSpPr>
          <p:grpSp>
            <p:nvGrpSpPr>
              <p:cNvPr id="148" name="Group 147">
                <a:extLst>
                  <a:ext uri="{FF2B5EF4-FFF2-40B4-BE49-F238E27FC236}">
                    <a16:creationId xmlns:a16="http://schemas.microsoft.com/office/drawing/2014/main" id="{FA5E0BAD-EAA1-48DF-A403-8FF4EEF7CA2A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152" name="Rectangle 151">
                  <a:extLst>
                    <a:ext uri="{FF2B5EF4-FFF2-40B4-BE49-F238E27FC236}">
                      <a16:creationId xmlns:a16="http://schemas.microsoft.com/office/drawing/2014/main" id="{0C1B1FB8-F54C-40A8-8F29-739BCCC46125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rgbClr val="00AF92">
                    <a:lumMod val="20000"/>
                    <a:lumOff val="80000"/>
                  </a:srgbClr>
                </a:solidFill>
                <a:ln w="12700" cap="flat" cmpd="sng" algn="ctr">
                  <a:solidFill>
                    <a:srgbClr val="00AF92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153" name="Rectangle 152">
                  <a:extLst>
                    <a:ext uri="{FF2B5EF4-FFF2-40B4-BE49-F238E27FC236}">
                      <a16:creationId xmlns:a16="http://schemas.microsoft.com/office/drawing/2014/main" id="{C8FB94EA-66D9-49F7-BF1B-B9F873A99EB2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rgbClr val="00AF92">
                    <a:lumMod val="20000"/>
                    <a:lumOff val="80000"/>
                  </a:srgbClr>
                </a:solidFill>
                <a:ln w="12700" cap="flat" cmpd="sng" algn="ctr">
                  <a:solidFill>
                    <a:srgbClr val="00AF92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  <p:grpSp>
            <p:nvGrpSpPr>
              <p:cNvPr id="149" name="Group 148">
                <a:extLst>
                  <a:ext uri="{FF2B5EF4-FFF2-40B4-BE49-F238E27FC236}">
                    <a16:creationId xmlns:a16="http://schemas.microsoft.com/office/drawing/2014/main" id="{1099FB56-078B-46DE-AE22-A64E3AF2AA20}"/>
                  </a:ext>
                </a:extLst>
              </p:cNvPr>
              <p:cNvGrpSpPr/>
              <p:nvPr/>
            </p:nvGrpSpPr>
            <p:grpSpPr>
              <a:xfrm>
                <a:off x="4886412" y="2295434"/>
                <a:ext cx="162220" cy="319244"/>
                <a:chOff x="4824133" y="1690428"/>
                <a:chExt cx="90155" cy="177421"/>
              </a:xfrm>
            </p:grpSpPr>
            <p:sp>
              <p:nvSpPr>
                <p:cNvPr id="150" name="Rectangle 149">
                  <a:extLst>
                    <a:ext uri="{FF2B5EF4-FFF2-40B4-BE49-F238E27FC236}">
                      <a16:creationId xmlns:a16="http://schemas.microsoft.com/office/drawing/2014/main" id="{23246934-64A2-403E-9FC8-959DE5D331CB}"/>
                    </a:ext>
                  </a:extLst>
                </p:cNvPr>
                <p:cNvSpPr/>
                <p:nvPr/>
              </p:nvSpPr>
              <p:spPr>
                <a:xfrm>
                  <a:off x="4824133" y="1690428"/>
                  <a:ext cx="90155" cy="90155"/>
                </a:xfrm>
                <a:prstGeom prst="rect">
                  <a:avLst/>
                </a:prstGeom>
                <a:solidFill>
                  <a:srgbClr val="00AF92">
                    <a:lumMod val="20000"/>
                    <a:lumOff val="80000"/>
                  </a:srgbClr>
                </a:solidFill>
                <a:ln w="12700" cap="flat" cmpd="sng" algn="ctr">
                  <a:solidFill>
                    <a:srgbClr val="00AF92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151" name="Rectangle 150">
                  <a:extLst>
                    <a:ext uri="{FF2B5EF4-FFF2-40B4-BE49-F238E27FC236}">
                      <a16:creationId xmlns:a16="http://schemas.microsoft.com/office/drawing/2014/main" id="{E611CA66-8E87-4AAE-B86E-F2709631D71E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rgbClr val="00AF92">
                    <a:lumMod val="20000"/>
                    <a:lumOff val="80000"/>
                  </a:srgbClr>
                </a:solidFill>
                <a:ln w="12700" cap="flat" cmpd="sng" algn="ctr">
                  <a:solidFill>
                    <a:srgbClr val="00AF92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</p:grpSp>
        <p:grpSp>
          <p:nvGrpSpPr>
            <p:cNvPr id="145" name="Group 144">
              <a:extLst>
                <a:ext uri="{FF2B5EF4-FFF2-40B4-BE49-F238E27FC236}">
                  <a16:creationId xmlns:a16="http://schemas.microsoft.com/office/drawing/2014/main" id="{A7536A59-690E-425C-9B02-157A277219FD}"/>
                </a:ext>
              </a:extLst>
            </p:cNvPr>
            <p:cNvGrpSpPr/>
            <p:nvPr/>
          </p:nvGrpSpPr>
          <p:grpSpPr>
            <a:xfrm>
              <a:off x="7966428" y="1321722"/>
              <a:ext cx="162220" cy="325596"/>
              <a:chOff x="4824133" y="1693957"/>
              <a:chExt cx="90155" cy="180951"/>
            </a:xfrm>
          </p:grpSpPr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952673A6-98EA-49E8-BCBE-2850466B3F45}"/>
                  </a:ext>
                </a:extLst>
              </p:cNvPr>
              <p:cNvSpPr/>
              <p:nvPr/>
            </p:nvSpPr>
            <p:spPr>
              <a:xfrm>
                <a:off x="4824133" y="1693957"/>
                <a:ext cx="90155" cy="90155"/>
              </a:xfrm>
              <a:prstGeom prst="rect">
                <a:avLst/>
              </a:prstGeom>
              <a:solidFill>
                <a:srgbClr val="00AF92">
                  <a:lumMod val="20000"/>
                  <a:lumOff val="80000"/>
                </a:srgbClr>
              </a:solidFill>
              <a:ln w="12700" cap="flat" cmpd="sng" algn="ctr">
                <a:solidFill>
                  <a:srgbClr val="00AF92">
                    <a:lumMod val="7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3D9D5E58-C0A1-43E7-8FB7-F17027E35163}"/>
                  </a:ext>
                </a:extLst>
              </p:cNvPr>
              <p:cNvSpPr/>
              <p:nvPr/>
            </p:nvSpPr>
            <p:spPr>
              <a:xfrm>
                <a:off x="4824133" y="1784753"/>
                <a:ext cx="90155" cy="90155"/>
              </a:xfrm>
              <a:prstGeom prst="rect">
                <a:avLst/>
              </a:prstGeom>
              <a:solidFill>
                <a:srgbClr val="00AF92">
                  <a:lumMod val="20000"/>
                  <a:lumOff val="80000"/>
                </a:srgbClr>
              </a:solidFill>
              <a:ln w="12700" cap="flat" cmpd="sng" algn="ctr">
                <a:solidFill>
                  <a:srgbClr val="00AF92">
                    <a:lumMod val="7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4CF0F0EA-81F7-40ED-A921-00599BBA1D69}"/>
              </a:ext>
            </a:extLst>
          </p:cNvPr>
          <p:cNvGrpSpPr/>
          <p:nvPr/>
        </p:nvGrpSpPr>
        <p:grpSpPr>
          <a:xfrm>
            <a:off x="5297920" y="3838003"/>
            <a:ext cx="162220" cy="1613842"/>
            <a:chOff x="7966428" y="1321722"/>
            <a:chExt cx="162220" cy="1613842"/>
          </a:xfrm>
        </p:grpSpPr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E0AD8655-6AF3-427C-8CA5-0EE62346EC46}"/>
                </a:ext>
              </a:extLst>
            </p:cNvPr>
            <p:cNvGrpSpPr/>
            <p:nvPr/>
          </p:nvGrpSpPr>
          <p:grpSpPr>
            <a:xfrm>
              <a:off x="7966428" y="2289085"/>
              <a:ext cx="162220" cy="646479"/>
              <a:chOff x="4886412" y="2289085"/>
              <a:chExt cx="162220" cy="646479"/>
            </a:xfrm>
          </p:grpSpPr>
          <p:grpSp>
            <p:nvGrpSpPr>
              <p:cNvPr id="172" name="Group 171">
                <a:extLst>
                  <a:ext uri="{FF2B5EF4-FFF2-40B4-BE49-F238E27FC236}">
                    <a16:creationId xmlns:a16="http://schemas.microsoft.com/office/drawing/2014/main" id="{BA66B947-9834-4491-85CF-218938653216}"/>
                  </a:ext>
                </a:extLst>
              </p:cNvPr>
              <p:cNvGrpSpPr/>
              <p:nvPr/>
            </p:nvGrpSpPr>
            <p:grpSpPr>
              <a:xfrm>
                <a:off x="4886412" y="2609970"/>
                <a:ext cx="162220" cy="325594"/>
                <a:chOff x="4824133" y="1683370"/>
                <a:chExt cx="90155" cy="180950"/>
              </a:xfrm>
            </p:grpSpPr>
            <p:sp>
              <p:nvSpPr>
                <p:cNvPr id="176" name="Rectangle 175">
                  <a:extLst>
                    <a:ext uri="{FF2B5EF4-FFF2-40B4-BE49-F238E27FC236}">
                      <a16:creationId xmlns:a16="http://schemas.microsoft.com/office/drawing/2014/main" id="{3D8DCD83-4F9C-4E37-ABAA-52FF460F0976}"/>
                    </a:ext>
                  </a:extLst>
                </p:cNvPr>
                <p:cNvSpPr/>
                <p:nvPr/>
              </p:nvSpPr>
              <p:spPr>
                <a:xfrm>
                  <a:off x="4824133" y="1683370"/>
                  <a:ext cx="90155" cy="90155"/>
                </a:xfrm>
                <a:prstGeom prst="rect">
                  <a:avLst/>
                </a:prstGeom>
                <a:solidFill>
                  <a:srgbClr val="00AF92">
                    <a:lumMod val="20000"/>
                    <a:lumOff val="80000"/>
                  </a:srgbClr>
                </a:solidFill>
                <a:ln w="12700" cap="flat" cmpd="sng" algn="ctr">
                  <a:solidFill>
                    <a:srgbClr val="00AF92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177" name="Rectangle 176">
                  <a:extLst>
                    <a:ext uri="{FF2B5EF4-FFF2-40B4-BE49-F238E27FC236}">
                      <a16:creationId xmlns:a16="http://schemas.microsoft.com/office/drawing/2014/main" id="{2A1D04B7-528D-459A-9F8D-35E4B0CF1A86}"/>
                    </a:ext>
                  </a:extLst>
                </p:cNvPr>
                <p:cNvSpPr/>
                <p:nvPr/>
              </p:nvSpPr>
              <p:spPr>
                <a:xfrm>
                  <a:off x="4824133" y="1774165"/>
                  <a:ext cx="90155" cy="90155"/>
                </a:xfrm>
                <a:prstGeom prst="rect">
                  <a:avLst/>
                </a:prstGeom>
                <a:solidFill>
                  <a:srgbClr val="00AF92">
                    <a:lumMod val="20000"/>
                    <a:lumOff val="80000"/>
                  </a:srgbClr>
                </a:solidFill>
                <a:ln w="12700" cap="flat" cmpd="sng" algn="ctr">
                  <a:solidFill>
                    <a:srgbClr val="00AF92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  <p:grpSp>
            <p:nvGrpSpPr>
              <p:cNvPr id="173" name="Group 172">
                <a:extLst>
                  <a:ext uri="{FF2B5EF4-FFF2-40B4-BE49-F238E27FC236}">
                    <a16:creationId xmlns:a16="http://schemas.microsoft.com/office/drawing/2014/main" id="{09D6A937-4C72-4B03-B7E7-76C5E794F944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174" name="Rectangle 173">
                  <a:extLst>
                    <a:ext uri="{FF2B5EF4-FFF2-40B4-BE49-F238E27FC236}">
                      <a16:creationId xmlns:a16="http://schemas.microsoft.com/office/drawing/2014/main" id="{C8B5B2E6-1E19-4E48-95EC-4982AD038AB3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rgbClr val="00AF92">
                    <a:lumMod val="20000"/>
                    <a:lumOff val="80000"/>
                  </a:srgbClr>
                </a:solidFill>
                <a:ln w="12700" cap="flat" cmpd="sng" algn="ctr">
                  <a:solidFill>
                    <a:srgbClr val="00AF92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175" name="Rectangle 174">
                  <a:extLst>
                    <a:ext uri="{FF2B5EF4-FFF2-40B4-BE49-F238E27FC236}">
                      <a16:creationId xmlns:a16="http://schemas.microsoft.com/office/drawing/2014/main" id="{F0454E14-3EC5-4157-A51B-A68C66CDA933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rgbClr val="00AF92">
                    <a:lumMod val="20000"/>
                    <a:lumOff val="80000"/>
                  </a:srgbClr>
                </a:solidFill>
                <a:ln w="12700" cap="flat" cmpd="sng" algn="ctr">
                  <a:solidFill>
                    <a:srgbClr val="00AF92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</p:grpSp>
        <p:grpSp>
          <p:nvGrpSpPr>
            <p:cNvPr id="162" name="Group 161">
              <a:extLst>
                <a:ext uri="{FF2B5EF4-FFF2-40B4-BE49-F238E27FC236}">
                  <a16:creationId xmlns:a16="http://schemas.microsoft.com/office/drawing/2014/main" id="{93C151F1-D850-4F25-8A26-9082BCDC1DD3}"/>
                </a:ext>
              </a:extLst>
            </p:cNvPr>
            <p:cNvGrpSpPr/>
            <p:nvPr/>
          </p:nvGrpSpPr>
          <p:grpSpPr>
            <a:xfrm>
              <a:off x="7966428" y="1641784"/>
              <a:ext cx="162220" cy="646480"/>
              <a:chOff x="4886412" y="2295434"/>
              <a:chExt cx="162220" cy="646480"/>
            </a:xfrm>
          </p:grpSpPr>
          <p:grpSp>
            <p:nvGrpSpPr>
              <p:cNvPr id="166" name="Group 165">
                <a:extLst>
                  <a:ext uri="{FF2B5EF4-FFF2-40B4-BE49-F238E27FC236}">
                    <a16:creationId xmlns:a16="http://schemas.microsoft.com/office/drawing/2014/main" id="{F2532833-EED9-4A14-97B6-5B44DAAE6730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170" name="Rectangle 169">
                  <a:extLst>
                    <a:ext uri="{FF2B5EF4-FFF2-40B4-BE49-F238E27FC236}">
                      <a16:creationId xmlns:a16="http://schemas.microsoft.com/office/drawing/2014/main" id="{F4FB25D8-8CF4-475F-A481-E423C466A0E1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rgbClr val="00AF92">
                    <a:lumMod val="20000"/>
                    <a:lumOff val="80000"/>
                  </a:srgbClr>
                </a:solidFill>
                <a:ln w="12700" cap="flat" cmpd="sng" algn="ctr">
                  <a:solidFill>
                    <a:srgbClr val="00AF92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171" name="Rectangle 170">
                  <a:extLst>
                    <a:ext uri="{FF2B5EF4-FFF2-40B4-BE49-F238E27FC236}">
                      <a16:creationId xmlns:a16="http://schemas.microsoft.com/office/drawing/2014/main" id="{1766852B-82CF-41CC-A733-65228609F7BA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rgbClr val="00AF92">
                    <a:lumMod val="20000"/>
                    <a:lumOff val="80000"/>
                  </a:srgbClr>
                </a:solidFill>
                <a:ln w="12700" cap="flat" cmpd="sng" algn="ctr">
                  <a:solidFill>
                    <a:srgbClr val="00AF92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  <p:grpSp>
            <p:nvGrpSpPr>
              <p:cNvPr id="167" name="Group 166">
                <a:extLst>
                  <a:ext uri="{FF2B5EF4-FFF2-40B4-BE49-F238E27FC236}">
                    <a16:creationId xmlns:a16="http://schemas.microsoft.com/office/drawing/2014/main" id="{1B9E3971-5C21-4181-813C-795A6E8D229F}"/>
                  </a:ext>
                </a:extLst>
              </p:cNvPr>
              <p:cNvGrpSpPr/>
              <p:nvPr/>
            </p:nvGrpSpPr>
            <p:grpSpPr>
              <a:xfrm>
                <a:off x="4886412" y="2295434"/>
                <a:ext cx="162220" cy="319244"/>
                <a:chOff x="4824133" y="1690428"/>
                <a:chExt cx="90155" cy="177421"/>
              </a:xfrm>
            </p:grpSpPr>
            <p:sp>
              <p:nvSpPr>
                <p:cNvPr id="168" name="Rectangle 167">
                  <a:extLst>
                    <a:ext uri="{FF2B5EF4-FFF2-40B4-BE49-F238E27FC236}">
                      <a16:creationId xmlns:a16="http://schemas.microsoft.com/office/drawing/2014/main" id="{34461B7C-E775-49F2-8B91-4C161E705ED6}"/>
                    </a:ext>
                  </a:extLst>
                </p:cNvPr>
                <p:cNvSpPr/>
                <p:nvPr/>
              </p:nvSpPr>
              <p:spPr>
                <a:xfrm>
                  <a:off x="4824133" y="1690428"/>
                  <a:ext cx="90155" cy="90155"/>
                </a:xfrm>
                <a:prstGeom prst="rect">
                  <a:avLst/>
                </a:prstGeom>
                <a:solidFill>
                  <a:srgbClr val="00AF92">
                    <a:lumMod val="20000"/>
                    <a:lumOff val="80000"/>
                  </a:srgbClr>
                </a:solidFill>
                <a:ln w="12700" cap="flat" cmpd="sng" algn="ctr">
                  <a:solidFill>
                    <a:srgbClr val="00AF92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169" name="Rectangle 168">
                  <a:extLst>
                    <a:ext uri="{FF2B5EF4-FFF2-40B4-BE49-F238E27FC236}">
                      <a16:creationId xmlns:a16="http://schemas.microsoft.com/office/drawing/2014/main" id="{6ECA64BC-6A3B-400F-895E-1AD36D3F30D2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rgbClr val="00AF92">
                    <a:lumMod val="20000"/>
                    <a:lumOff val="80000"/>
                  </a:srgbClr>
                </a:solidFill>
                <a:ln w="12700" cap="flat" cmpd="sng" algn="ctr">
                  <a:solidFill>
                    <a:srgbClr val="00AF92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</p:grpSp>
        <p:grpSp>
          <p:nvGrpSpPr>
            <p:cNvPr id="163" name="Group 162">
              <a:extLst>
                <a:ext uri="{FF2B5EF4-FFF2-40B4-BE49-F238E27FC236}">
                  <a16:creationId xmlns:a16="http://schemas.microsoft.com/office/drawing/2014/main" id="{66DAE1B6-9EE4-4250-938D-DAE3A984DE12}"/>
                </a:ext>
              </a:extLst>
            </p:cNvPr>
            <p:cNvGrpSpPr/>
            <p:nvPr/>
          </p:nvGrpSpPr>
          <p:grpSpPr>
            <a:xfrm>
              <a:off x="7966428" y="1321722"/>
              <a:ext cx="162220" cy="325596"/>
              <a:chOff x="4824133" y="1693957"/>
              <a:chExt cx="90155" cy="180951"/>
            </a:xfrm>
          </p:grpSpPr>
          <p:sp>
            <p:nvSpPr>
              <p:cNvPr id="164" name="Rectangle 163">
                <a:extLst>
                  <a:ext uri="{FF2B5EF4-FFF2-40B4-BE49-F238E27FC236}">
                    <a16:creationId xmlns:a16="http://schemas.microsoft.com/office/drawing/2014/main" id="{4BA349DF-EA4E-4D8A-9494-E5D66D648A46}"/>
                  </a:ext>
                </a:extLst>
              </p:cNvPr>
              <p:cNvSpPr/>
              <p:nvPr/>
            </p:nvSpPr>
            <p:spPr>
              <a:xfrm>
                <a:off x="4824133" y="1693957"/>
                <a:ext cx="90155" cy="90155"/>
              </a:xfrm>
              <a:prstGeom prst="rect">
                <a:avLst/>
              </a:prstGeom>
              <a:solidFill>
                <a:srgbClr val="00AF92">
                  <a:lumMod val="20000"/>
                  <a:lumOff val="80000"/>
                </a:srgbClr>
              </a:solidFill>
              <a:ln w="12700" cap="flat" cmpd="sng" algn="ctr">
                <a:solidFill>
                  <a:srgbClr val="00AF92">
                    <a:lumMod val="7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65" name="Rectangle 164">
                <a:extLst>
                  <a:ext uri="{FF2B5EF4-FFF2-40B4-BE49-F238E27FC236}">
                    <a16:creationId xmlns:a16="http://schemas.microsoft.com/office/drawing/2014/main" id="{244823E6-72C5-47FC-9C40-2E725935ACDD}"/>
                  </a:ext>
                </a:extLst>
              </p:cNvPr>
              <p:cNvSpPr/>
              <p:nvPr/>
            </p:nvSpPr>
            <p:spPr>
              <a:xfrm>
                <a:off x="4824133" y="1784753"/>
                <a:ext cx="90155" cy="90155"/>
              </a:xfrm>
              <a:prstGeom prst="rect">
                <a:avLst/>
              </a:prstGeom>
              <a:solidFill>
                <a:srgbClr val="00AF92">
                  <a:lumMod val="20000"/>
                  <a:lumOff val="80000"/>
                </a:srgbClr>
              </a:solidFill>
              <a:ln w="12700" cap="flat" cmpd="sng" algn="ctr">
                <a:solidFill>
                  <a:srgbClr val="00AF92">
                    <a:lumMod val="7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3748537F-6B51-400C-A727-A7E661DC4C8D}"/>
              </a:ext>
            </a:extLst>
          </p:cNvPr>
          <p:cNvGrpSpPr/>
          <p:nvPr/>
        </p:nvGrpSpPr>
        <p:grpSpPr>
          <a:xfrm>
            <a:off x="6365173" y="3831052"/>
            <a:ext cx="162220" cy="1632893"/>
            <a:chOff x="7966428" y="1309021"/>
            <a:chExt cx="162220" cy="1632893"/>
          </a:xfrm>
        </p:grpSpPr>
        <p:grpSp>
          <p:nvGrpSpPr>
            <p:cNvPr id="180" name="Group 179">
              <a:extLst>
                <a:ext uri="{FF2B5EF4-FFF2-40B4-BE49-F238E27FC236}">
                  <a16:creationId xmlns:a16="http://schemas.microsoft.com/office/drawing/2014/main" id="{D2B0662C-533D-4F1E-98E8-34B50C6E979D}"/>
                </a:ext>
              </a:extLst>
            </p:cNvPr>
            <p:cNvGrpSpPr/>
            <p:nvPr/>
          </p:nvGrpSpPr>
          <p:grpSpPr>
            <a:xfrm>
              <a:off x="7966428" y="2289085"/>
              <a:ext cx="162220" cy="652829"/>
              <a:chOff x="4886412" y="2289085"/>
              <a:chExt cx="162220" cy="652829"/>
            </a:xfrm>
          </p:grpSpPr>
          <p:grpSp>
            <p:nvGrpSpPr>
              <p:cNvPr id="191" name="Group 190">
                <a:extLst>
                  <a:ext uri="{FF2B5EF4-FFF2-40B4-BE49-F238E27FC236}">
                    <a16:creationId xmlns:a16="http://schemas.microsoft.com/office/drawing/2014/main" id="{56ABAD39-D070-4E38-A767-1E7082B3758C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195" name="Rectangle 194">
                  <a:extLst>
                    <a:ext uri="{FF2B5EF4-FFF2-40B4-BE49-F238E27FC236}">
                      <a16:creationId xmlns:a16="http://schemas.microsoft.com/office/drawing/2014/main" id="{05C7F56B-9B8C-449A-9289-2942277E257E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rgbClr val="00AF92">
                    <a:lumMod val="20000"/>
                    <a:lumOff val="80000"/>
                  </a:srgbClr>
                </a:solidFill>
                <a:ln w="12700" cap="flat" cmpd="sng" algn="ctr">
                  <a:solidFill>
                    <a:srgbClr val="00AF92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196" name="Rectangle 195">
                  <a:extLst>
                    <a:ext uri="{FF2B5EF4-FFF2-40B4-BE49-F238E27FC236}">
                      <a16:creationId xmlns:a16="http://schemas.microsoft.com/office/drawing/2014/main" id="{B5F7D4C7-928A-4127-8126-A4CC74487894}"/>
                    </a:ext>
                  </a:extLst>
                </p:cNvPr>
                <p:cNvSpPr/>
                <p:nvPr/>
              </p:nvSpPr>
              <p:spPr>
                <a:xfrm>
                  <a:off x="4824133" y="1775006"/>
                  <a:ext cx="90155" cy="92843"/>
                </a:xfrm>
                <a:prstGeom prst="rect">
                  <a:avLst/>
                </a:prstGeom>
                <a:solidFill>
                  <a:srgbClr val="00AF92">
                    <a:lumMod val="20000"/>
                    <a:lumOff val="80000"/>
                  </a:srgbClr>
                </a:solidFill>
                <a:ln w="12700" cap="flat" cmpd="sng" algn="ctr">
                  <a:solidFill>
                    <a:srgbClr val="00AF92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  <p:grpSp>
            <p:nvGrpSpPr>
              <p:cNvPr id="192" name="Group 191">
                <a:extLst>
                  <a:ext uri="{FF2B5EF4-FFF2-40B4-BE49-F238E27FC236}">
                    <a16:creationId xmlns:a16="http://schemas.microsoft.com/office/drawing/2014/main" id="{78F1A511-D8D9-489E-82E7-FEE88B651107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193" name="Rectangle 192">
                  <a:extLst>
                    <a:ext uri="{FF2B5EF4-FFF2-40B4-BE49-F238E27FC236}">
                      <a16:creationId xmlns:a16="http://schemas.microsoft.com/office/drawing/2014/main" id="{3FD0A232-710A-4804-84FA-098277C6EC07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rgbClr val="00AF92">
                    <a:lumMod val="20000"/>
                    <a:lumOff val="80000"/>
                  </a:srgbClr>
                </a:solidFill>
                <a:ln w="12700" cap="flat" cmpd="sng" algn="ctr">
                  <a:solidFill>
                    <a:srgbClr val="00AF92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194" name="Rectangle 193">
                  <a:extLst>
                    <a:ext uri="{FF2B5EF4-FFF2-40B4-BE49-F238E27FC236}">
                      <a16:creationId xmlns:a16="http://schemas.microsoft.com/office/drawing/2014/main" id="{97A317D5-DE92-4D7E-B116-A0948E841A6A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rgbClr val="00AF92">
                    <a:lumMod val="20000"/>
                    <a:lumOff val="80000"/>
                  </a:srgbClr>
                </a:solidFill>
                <a:ln w="12700" cap="flat" cmpd="sng" algn="ctr">
                  <a:solidFill>
                    <a:srgbClr val="00AF92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</p:grpSp>
        <p:grpSp>
          <p:nvGrpSpPr>
            <p:cNvPr id="181" name="Group 180">
              <a:extLst>
                <a:ext uri="{FF2B5EF4-FFF2-40B4-BE49-F238E27FC236}">
                  <a16:creationId xmlns:a16="http://schemas.microsoft.com/office/drawing/2014/main" id="{163E09F6-FF36-4886-A8D0-1155FBA1C380}"/>
                </a:ext>
              </a:extLst>
            </p:cNvPr>
            <p:cNvGrpSpPr/>
            <p:nvPr/>
          </p:nvGrpSpPr>
          <p:grpSpPr>
            <a:xfrm>
              <a:off x="7966428" y="1635435"/>
              <a:ext cx="162220" cy="652829"/>
              <a:chOff x="4886412" y="2289085"/>
              <a:chExt cx="162220" cy="652829"/>
            </a:xfrm>
          </p:grpSpPr>
          <p:grpSp>
            <p:nvGrpSpPr>
              <p:cNvPr id="185" name="Group 184">
                <a:extLst>
                  <a:ext uri="{FF2B5EF4-FFF2-40B4-BE49-F238E27FC236}">
                    <a16:creationId xmlns:a16="http://schemas.microsoft.com/office/drawing/2014/main" id="{C418B7FA-04A7-411A-97F4-0AB266880929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189" name="Rectangle 188">
                  <a:extLst>
                    <a:ext uri="{FF2B5EF4-FFF2-40B4-BE49-F238E27FC236}">
                      <a16:creationId xmlns:a16="http://schemas.microsoft.com/office/drawing/2014/main" id="{D359DA5E-B558-4D88-BB6D-2ACBE4E96267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rgbClr val="00AF92">
                    <a:lumMod val="20000"/>
                    <a:lumOff val="80000"/>
                  </a:srgbClr>
                </a:solidFill>
                <a:ln w="12700" cap="flat" cmpd="sng" algn="ctr">
                  <a:solidFill>
                    <a:srgbClr val="00AF92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190" name="Rectangle 189">
                  <a:extLst>
                    <a:ext uri="{FF2B5EF4-FFF2-40B4-BE49-F238E27FC236}">
                      <a16:creationId xmlns:a16="http://schemas.microsoft.com/office/drawing/2014/main" id="{2E276100-33E4-4C65-B648-96A3D690EE43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rgbClr val="00AF92">
                    <a:lumMod val="20000"/>
                    <a:lumOff val="80000"/>
                  </a:srgbClr>
                </a:solidFill>
                <a:ln w="12700" cap="flat" cmpd="sng" algn="ctr">
                  <a:solidFill>
                    <a:srgbClr val="00AF92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  <p:grpSp>
            <p:nvGrpSpPr>
              <p:cNvPr id="186" name="Group 185">
                <a:extLst>
                  <a:ext uri="{FF2B5EF4-FFF2-40B4-BE49-F238E27FC236}">
                    <a16:creationId xmlns:a16="http://schemas.microsoft.com/office/drawing/2014/main" id="{51C47993-81DA-45FC-9A9B-11B66DB074DC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187" name="Rectangle 186">
                  <a:extLst>
                    <a:ext uri="{FF2B5EF4-FFF2-40B4-BE49-F238E27FC236}">
                      <a16:creationId xmlns:a16="http://schemas.microsoft.com/office/drawing/2014/main" id="{596A3B0F-84BD-4B7E-B23B-C3D62C4FEDCB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rgbClr val="00AF92">
                    <a:lumMod val="20000"/>
                    <a:lumOff val="80000"/>
                  </a:srgbClr>
                </a:solidFill>
                <a:ln w="12700" cap="flat" cmpd="sng" algn="ctr">
                  <a:solidFill>
                    <a:srgbClr val="00AF92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188" name="Rectangle 187">
                  <a:extLst>
                    <a:ext uri="{FF2B5EF4-FFF2-40B4-BE49-F238E27FC236}">
                      <a16:creationId xmlns:a16="http://schemas.microsoft.com/office/drawing/2014/main" id="{52B37899-DB3F-4ED7-AA97-71702DDE8C7C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rgbClr val="00AF92">
                    <a:lumMod val="20000"/>
                    <a:lumOff val="80000"/>
                  </a:srgbClr>
                </a:solidFill>
                <a:ln w="12700" cap="flat" cmpd="sng" algn="ctr">
                  <a:solidFill>
                    <a:srgbClr val="00AF92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</p:grpSp>
        <p:grpSp>
          <p:nvGrpSpPr>
            <p:cNvPr id="182" name="Group 181">
              <a:extLst>
                <a:ext uri="{FF2B5EF4-FFF2-40B4-BE49-F238E27FC236}">
                  <a16:creationId xmlns:a16="http://schemas.microsoft.com/office/drawing/2014/main" id="{AF9AAC7B-FD37-4B67-9E6F-2DF48F570EF8}"/>
                </a:ext>
              </a:extLst>
            </p:cNvPr>
            <p:cNvGrpSpPr/>
            <p:nvPr/>
          </p:nvGrpSpPr>
          <p:grpSpPr>
            <a:xfrm>
              <a:off x="7966428" y="1309021"/>
              <a:ext cx="162220" cy="325594"/>
              <a:chOff x="4824133" y="1686899"/>
              <a:chExt cx="90155" cy="180950"/>
            </a:xfrm>
          </p:grpSpPr>
          <p:sp>
            <p:nvSpPr>
              <p:cNvPr id="183" name="Rectangle 182">
                <a:extLst>
                  <a:ext uri="{FF2B5EF4-FFF2-40B4-BE49-F238E27FC236}">
                    <a16:creationId xmlns:a16="http://schemas.microsoft.com/office/drawing/2014/main" id="{25B4C6C1-7165-4F61-BFBF-53A768A8A231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rgbClr val="00AF92">
                  <a:lumMod val="20000"/>
                  <a:lumOff val="80000"/>
                </a:srgbClr>
              </a:solidFill>
              <a:ln w="12700" cap="flat" cmpd="sng" algn="ctr">
                <a:solidFill>
                  <a:srgbClr val="00AF92">
                    <a:lumMod val="7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84" name="Rectangle 183">
                <a:extLst>
                  <a:ext uri="{FF2B5EF4-FFF2-40B4-BE49-F238E27FC236}">
                    <a16:creationId xmlns:a16="http://schemas.microsoft.com/office/drawing/2014/main" id="{3EC89D15-B494-4F25-8E17-F2B2AF8B739D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rgbClr val="00AF92">
                  <a:lumMod val="20000"/>
                  <a:lumOff val="80000"/>
                </a:srgbClr>
              </a:solidFill>
              <a:ln w="12700" cap="flat" cmpd="sng" algn="ctr">
                <a:solidFill>
                  <a:srgbClr val="00AF92">
                    <a:lumMod val="7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</p:grp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F180A351-9B47-4F90-8EC6-F02770BAF61C}"/>
              </a:ext>
            </a:extLst>
          </p:cNvPr>
          <p:cNvGrpSpPr/>
          <p:nvPr/>
        </p:nvGrpSpPr>
        <p:grpSpPr>
          <a:xfrm>
            <a:off x="6523642" y="3831948"/>
            <a:ext cx="162220" cy="1631091"/>
            <a:chOff x="7966428" y="1309021"/>
            <a:chExt cx="162220" cy="1631091"/>
          </a:xfrm>
        </p:grpSpPr>
        <p:grpSp>
          <p:nvGrpSpPr>
            <p:cNvPr id="198" name="Group 197">
              <a:extLst>
                <a:ext uri="{FF2B5EF4-FFF2-40B4-BE49-F238E27FC236}">
                  <a16:creationId xmlns:a16="http://schemas.microsoft.com/office/drawing/2014/main" id="{DD2922B2-1431-4045-BCC5-2A6EECE51906}"/>
                </a:ext>
              </a:extLst>
            </p:cNvPr>
            <p:cNvGrpSpPr/>
            <p:nvPr/>
          </p:nvGrpSpPr>
          <p:grpSpPr>
            <a:xfrm>
              <a:off x="7966428" y="2274574"/>
              <a:ext cx="162220" cy="665538"/>
              <a:chOff x="4886412" y="2274574"/>
              <a:chExt cx="162220" cy="665538"/>
            </a:xfrm>
          </p:grpSpPr>
          <p:grpSp>
            <p:nvGrpSpPr>
              <p:cNvPr id="209" name="Group 208">
                <a:extLst>
                  <a:ext uri="{FF2B5EF4-FFF2-40B4-BE49-F238E27FC236}">
                    <a16:creationId xmlns:a16="http://schemas.microsoft.com/office/drawing/2014/main" id="{9C28F2B3-F051-4D2A-85F2-80F3DEC99566}"/>
                  </a:ext>
                </a:extLst>
              </p:cNvPr>
              <p:cNvGrpSpPr/>
              <p:nvPr/>
            </p:nvGrpSpPr>
            <p:grpSpPr>
              <a:xfrm>
                <a:off x="4886412" y="2614520"/>
                <a:ext cx="162220" cy="325592"/>
                <a:chOff x="4824133" y="1685891"/>
                <a:chExt cx="90155" cy="180948"/>
              </a:xfrm>
            </p:grpSpPr>
            <p:sp>
              <p:nvSpPr>
                <p:cNvPr id="213" name="Rectangle 212">
                  <a:extLst>
                    <a:ext uri="{FF2B5EF4-FFF2-40B4-BE49-F238E27FC236}">
                      <a16:creationId xmlns:a16="http://schemas.microsoft.com/office/drawing/2014/main" id="{FFEF5007-023A-4737-8EB9-C3FEA1106D9F}"/>
                    </a:ext>
                  </a:extLst>
                </p:cNvPr>
                <p:cNvSpPr/>
                <p:nvPr/>
              </p:nvSpPr>
              <p:spPr>
                <a:xfrm>
                  <a:off x="4824133" y="1685891"/>
                  <a:ext cx="90155" cy="90155"/>
                </a:xfrm>
                <a:prstGeom prst="rect">
                  <a:avLst/>
                </a:prstGeom>
                <a:solidFill>
                  <a:srgbClr val="00AF92">
                    <a:lumMod val="20000"/>
                    <a:lumOff val="80000"/>
                  </a:srgbClr>
                </a:solidFill>
                <a:ln w="12700" cap="flat" cmpd="sng" algn="ctr">
                  <a:solidFill>
                    <a:srgbClr val="00AF92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214" name="Rectangle 213">
                  <a:extLst>
                    <a:ext uri="{FF2B5EF4-FFF2-40B4-BE49-F238E27FC236}">
                      <a16:creationId xmlns:a16="http://schemas.microsoft.com/office/drawing/2014/main" id="{DE261DA5-7D36-44D8-A42A-9687B197E99F}"/>
                    </a:ext>
                  </a:extLst>
                </p:cNvPr>
                <p:cNvSpPr/>
                <p:nvPr/>
              </p:nvSpPr>
              <p:spPr>
                <a:xfrm>
                  <a:off x="4824133" y="1776684"/>
                  <a:ext cx="90155" cy="90155"/>
                </a:xfrm>
                <a:prstGeom prst="rect">
                  <a:avLst/>
                </a:prstGeom>
                <a:solidFill>
                  <a:srgbClr val="00AF92">
                    <a:lumMod val="20000"/>
                    <a:lumOff val="80000"/>
                  </a:srgbClr>
                </a:solidFill>
                <a:ln w="12700" cap="flat" cmpd="sng" algn="ctr">
                  <a:solidFill>
                    <a:srgbClr val="00AF92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  <p:grpSp>
            <p:nvGrpSpPr>
              <p:cNvPr id="210" name="Group 209">
                <a:extLst>
                  <a:ext uri="{FF2B5EF4-FFF2-40B4-BE49-F238E27FC236}">
                    <a16:creationId xmlns:a16="http://schemas.microsoft.com/office/drawing/2014/main" id="{39C3758E-02A7-4FBD-8D88-29F591E77A16}"/>
                  </a:ext>
                </a:extLst>
              </p:cNvPr>
              <p:cNvGrpSpPr/>
              <p:nvPr/>
            </p:nvGrpSpPr>
            <p:grpSpPr>
              <a:xfrm>
                <a:off x="4886412" y="2274574"/>
                <a:ext cx="162220" cy="338294"/>
                <a:chOff x="4824133" y="1678833"/>
                <a:chExt cx="90155" cy="188008"/>
              </a:xfrm>
            </p:grpSpPr>
            <p:sp>
              <p:nvSpPr>
                <p:cNvPr id="211" name="Rectangle 210">
                  <a:extLst>
                    <a:ext uri="{FF2B5EF4-FFF2-40B4-BE49-F238E27FC236}">
                      <a16:creationId xmlns:a16="http://schemas.microsoft.com/office/drawing/2014/main" id="{81D1F3BA-A7C9-48D4-B59A-95FB260E436D}"/>
                    </a:ext>
                  </a:extLst>
                </p:cNvPr>
                <p:cNvSpPr/>
                <p:nvPr/>
              </p:nvSpPr>
              <p:spPr>
                <a:xfrm>
                  <a:off x="4824133" y="1678833"/>
                  <a:ext cx="90155" cy="98136"/>
                </a:xfrm>
                <a:prstGeom prst="rect">
                  <a:avLst/>
                </a:prstGeom>
                <a:solidFill>
                  <a:srgbClr val="00AF92">
                    <a:lumMod val="20000"/>
                    <a:lumOff val="80000"/>
                  </a:srgbClr>
                </a:solidFill>
                <a:ln w="12700" cap="flat" cmpd="sng" algn="ctr">
                  <a:solidFill>
                    <a:srgbClr val="00AF92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212" name="Rectangle 211">
                  <a:extLst>
                    <a:ext uri="{FF2B5EF4-FFF2-40B4-BE49-F238E27FC236}">
                      <a16:creationId xmlns:a16="http://schemas.microsoft.com/office/drawing/2014/main" id="{284D2E25-3565-4092-AF22-582E98FC8951}"/>
                    </a:ext>
                  </a:extLst>
                </p:cNvPr>
                <p:cNvSpPr/>
                <p:nvPr/>
              </p:nvSpPr>
              <p:spPr>
                <a:xfrm>
                  <a:off x="4824133" y="1776686"/>
                  <a:ext cx="90155" cy="90155"/>
                </a:xfrm>
                <a:prstGeom prst="rect">
                  <a:avLst/>
                </a:prstGeom>
                <a:solidFill>
                  <a:srgbClr val="00AF92">
                    <a:lumMod val="20000"/>
                    <a:lumOff val="80000"/>
                  </a:srgbClr>
                </a:solidFill>
                <a:ln w="12700" cap="flat" cmpd="sng" algn="ctr">
                  <a:solidFill>
                    <a:srgbClr val="00AF92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</p:grpSp>
        <p:grpSp>
          <p:nvGrpSpPr>
            <p:cNvPr id="199" name="Group 198">
              <a:extLst>
                <a:ext uri="{FF2B5EF4-FFF2-40B4-BE49-F238E27FC236}">
                  <a16:creationId xmlns:a16="http://schemas.microsoft.com/office/drawing/2014/main" id="{6AD4F44B-6D0F-4C19-8754-B52F463B64AB}"/>
                </a:ext>
              </a:extLst>
            </p:cNvPr>
            <p:cNvGrpSpPr/>
            <p:nvPr/>
          </p:nvGrpSpPr>
          <p:grpSpPr>
            <a:xfrm>
              <a:off x="7966428" y="1632893"/>
              <a:ext cx="162220" cy="655371"/>
              <a:chOff x="4886412" y="2286543"/>
              <a:chExt cx="162220" cy="655371"/>
            </a:xfrm>
          </p:grpSpPr>
          <p:grpSp>
            <p:nvGrpSpPr>
              <p:cNvPr id="203" name="Group 202">
                <a:extLst>
                  <a:ext uri="{FF2B5EF4-FFF2-40B4-BE49-F238E27FC236}">
                    <a16:creationId xmlns:a16="http://schemas.microsoft.com/office/drawing/2014/main" id="{3DBA4C01-BF48-4923-8913-3E8C8A0DF91C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207" name="Rectangle 206">
                  <a:extLst>
                    <a:ext uri="{FF2B5EF4-FFF2-40B4-BE49-F238E27FC236}">
                      <a16:creationId xmlns:a16="http://schemas.microsoft.com/office/drawing/2014/main" id="{DC30B141-6322-46D3-B40C-F2722E72D8CD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rgbClr val="00AF92">
                    <a:lumMod val="20000"/>
                    <a:lumOff val="80000"/>
                  </a:srgbClr>
                </a:solidFill>
                <a:ln w="12700" cap="flat" cmpd="sng" algn="ctr">
                  <a:solidFill>
                    <a:srgbClr val="00AF92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208" name="Rectangle 207">
                  <a:extLst>
                    <a:ext uri="{FF2B5EF4-FFF2-40B4-BE49-F238E27FC236}">
                      <a16:creationId xmlns:a16="http://schemas.microsoft.com/office/drawing/2014/main" id="{FCEE8336-FAD4-4E0A-8F44-A7118EFA1963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rgbClr val="00AF92">
                    <a:lumMod val="20000"/>
                    <a:lumOff val="80000"/>
                  </a:srgbClr>
                </a:solidFill>
                <a:ln w="12700" cap="flat" cmpd="sng" algn="ctr">
                  <a:solidFill>
                    <a:srgbClr val="00AF92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  <p:grpSp>
            <p:nvGrpSpPr>
              <p:cNvPr id="204" name="Group 203">
                <a:extLst>
                  <a:ext uri="{FF2B5EF4-FFF2-40B4-BE49-F238E27FC236}">
                    <a16:creationId xmlns:a16="http://schemas.microsoft.com/office/drawing/2014/main" id="{DA74C188-25AB-4329-B9F7-1AA0C54CD6E8}"/>
                  </a:ext>
                </a:extLst>
              </p:cNvPr>
              <p:cNvGrpSpPr/>
              <p:nvPr/>
            </p:nvGrpSpPr>
            <p:grpSpPr>
              <a:xfrm>
                <a:off x="4886412" y="2286543"/>
                <a:ext cx="162220" cy="327988"/>
                <a:chOff x="4824133" y="1685482"/>
                <a:chExt cx="90155" cy="182280"/>
              </a:xfrm>
            </p:grpSpPr>
            <p:sp>
              <p:nvSpPr>
                <p:cNvPr id="205" name="Rectangle 204">
                  <a:extLst>
                    <a:ext uri="{FF2B5EF4-FFF2-40B4-BE49-F238E27FC236}">
                      <a16:creationId xmlns:a16="http://schemas.microsoft.com/office/drawing/2014/main" id="{18A4C0A0-3133-467C-861A-D84793D3C100}"/>
                    </a:ext>
                  </a:extLst>
                </p:cNvPr>
                <p:cNvSpPr/>
                <p:nvPr/>
              </p:nvSpPr>
              <p:spPr>
                <a:xfrm>
                  <a:off x="4824133" y="1685482"/>
                  <a:ext cx="90155" cy="98136"/>
                </a:xfrm>
                <a:prstGeom prst="rect">
                  <a:avLst/>
                </a:prstGeom>
                <a:solidFill>
                  <a:srgbClr val="00AF92">
                    <a:lumMod val="20000"/>
                    <a:lumOff val="80000"/>
                  </a:srgbClr>
                </a:solidFill>
                <a:ln w="12700" cap="flat" cmpd="sng" algn="ctr">
                  <a:solidFill>
                    <a:srgbClr val="00AF92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206" name="Rectangle 205">
                  <a:extLst>
                    <a:ext uri="{FF2B5EF4-FFF2-40B4-BE49-F238E27FC236}">
                      <a16:creationId xmlns:a16="http://schemas.microsoft.com/office/drawing/2014/main" id="{1CA4EEF6-A8C5-41A4-83BE-B87C927EFCCE}"/>
                    </a:ext>
                  </a:extLst>
                </p:cNvPr>
                <p:cNvSpPr/>
                <p:nvPr/>
              </p:nvSpPr>
              <p:spPr>
                <a:xfrm>
                  <a:off x="4824133" y="1778884"/>
                  <a:ext cx="90155" cy="88878"/>
                </a:xfrm>
                <a:prstGeom prst="rect">
                  <a:avLst/>
                </a:prstGeom>
                <a:solidFill>
                  <a:srgbClr val="00AF92">
                    <a:lumMod val="20000"/>
                    <a:lumOff val="80000"/>
                  </a:srgbClr>
                </a:solidFill>
                <a:ln w="12700" cap="flat" cmpd="sng" algn="ctr">
                  <a:solidFill>
                    <a:srgbClr val="00AF92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</p:grpSp>
        <p:grpSp>
          <p:nvGrpSpPr>
            <p:cNvPr id="200" name="Group 199">
              <a:extLst>
                <a:ext uri="{FF2B5EF4-FFF2-40B4-BE49-F238E27FC236}">
                  <a16:creationId xmlns:a16="http://schemas.microsoft.com/office/drawing/2014/main" id="{6A7706B7-8355-4796-8292-C2D0F3F1378D}"/>
                </a:ext>
              </a:extLst>
            </p:cNvPr>
            <p:cNvGrpSpPr/>
            <p:nvPr/>
          </p:nvGrpSpPr>
          <p:grpSpPr>
            <a:xfrm>
              <a:off x="7966428" y="1309021"/>
              <a:ext cx="162220" cy="325594"/>
              <a:chOff x="4824133" y="1686899"/>
              <a:chExt cx="90155" cy="180950"/>
            </a:xfrm>
          </p:grpSpPr>
          <p:sp>
            <p:nvSpPr>
              <p:cNvPr id="201" name="Rectangle 200">
                <a:extLst>
                  <a:ext uri="{FF2B5EF4-FFF2-40B4-BE49-F238E27FC236}">
                    <a16:creationId xmlns:a16="http://schemas.microsoft.com/office/drawing/2014/main" id="{50F3C621-1724-4009-B004-A998DD52F1BC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rgbClr val="00AF92">
                  <a:lumMod val="20000"/>
                  <a:lumOff val="80000"/>
                </a:srgbClr>
              </a:solidFill>
              <a:ln w="12700" cap="flat" cmpd="sng" algn="ctr">
                <a:solidFill>
                  <a:srgbClr val="00AF92">
                    <a:lumMod val="7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02" name="Rectangle 201">
                <a:extLst>
                  <a:ext uri="{FF2B5EF4-FFF2-40B4-BE49-F238E27FC236}">
                    <a16:creationId xmlns:a16="http://schemas.microsoft.com/office/drawing/2014/main" id="{1E0BDCF5-9910-43E8-99B4-CE4C0F55A2AC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rgbClr val="00AF92">
                  <a:lumMod val="20000"/>
                  <a:lumOff val="80000"/>
                </a:srgbClr>
              </a:solidFill>
              <a:ln w="12700" cap="flat" cmpd="sng" algn="ctr">
                <a:solidFill>
                  <a:srgbClr val="00AF92">
                    <a:lumMod val="7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</p:grp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347A1CB5-19D5-4C20-8A68-6F5C91EB1B29}"/>
              </a:ext>
            </a:extLst>
          </p:cNvPr>
          <p:cNvGrpSpPr/>
          <p:nvPr/>
        </p:nvGrpSpPr>
        <p:grpSpPr>
          <a:xfrm>
            <a:off x="6685925" y="3831052"/>
            <a:ext cx="162220" cy="1632893"/>
            <a:chOff x="7966428" y="1309021"/>
            <a:chExt cx="162220" cy="1632893"/>
          </a:xfrm>
        </p:grpSpPr>
        <p:grpSp>
          <p:nvGrpSpPr>
            <p:cNvPr id="216" name="Group 215">
              <a:extLst>
                <a:ext uri="{FF2B5EF4-FFF2-40B4-BE49-F238E27FC236}">
                  <a16:creationId xmlns:a16="http://schemas.microsoft.com/office/drawing/2014/main" id="{632941D3-953D-42CA-8279-1D15336B3D81}"/>
                </a:ext>
              </a:extLst>
            </p:cNvPr>
            <p:cNvGrpSpPr/>
            <p:nvPr/>
          </p:nvGrpSpPr>
          <p:grpSpPr>
            <a:xfrm>
              <a:off x="7966428" y="2289085"/>
              <a:ext cx="162220" cy="652829"/>
              <a:chOff x="4886412" y="2289085"/>
              <a:chExt cx="162220" cy="652829"/>
            </a:xfrm>
          </p:grpSpPr>
          <p:grpSp>
            <p:nvGrpSpPr>
              <p:cNvPr id="227" name="Group 226">
                <a:extLst>
                  <a:ext uri="{FF2B5EF4-FFF2-40B4-BE49-F238E27FC236}">
                    <a16:creationId xmlns:a16="http://schemas.microsoft.com/office/drawing/2014/main" id="{B5CB878C-0D8F-42C8-8F94-2DD11CCEDFC9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231" name="Rectangle 230">
                  <a:extLst>
                    <a:ext uri="{FF2B5EF4-FFF2-40B4-BE49-F238E27FC236}">
                      <a16:creationId xmlns:a16="http://schemas.microsoft.com/office/drawing/2014/main" id="{349E31C3-A10D-401A-9CEC-ACA9BFDFADF6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rgbClr val="00AF92">
                    <a:lumMod val="20000"/>
                    <a:lumOff val="80000"/>
                  </a:srgbClr>
                </a:solidFill>
                <a:ln w="12700" cap="flat" cmpd="sng" algn="ctr">
                  <a:solidFill>
                    <a:srgbClr val="00AF92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232" name="Rectangle 231">
                  <a:extLst>
                    <a:ext uri="{FF2B5EF4-FFF2-40B4-BE49-F238E27FC236}">
                      <a16:creationId xmlns:a16="http://schemas.microsoft.com/office/drawing/2014/main" id="{77FC8E54-461B-4031-80C5-03C794F0BFAB}"/>
                    </a:ext>
                  </a:extLst>
                </p:cNvPr>
                <p:cNvSpPr/>
                <p:nvPr/>
              </p:nvSpPr>
              <p:spPr>
                <a:xfrm>
                  <a:off x="4824133" y="1775006"/>
                  <a:ext cx="90155" cy="92843"/>
                </a:xfrm>
                <a:prstGeom prst="rect">
                  <a:avLst/>
                </a:prstGeom>
                <a:solidFill>
                  <a:srgbClr val="00AF92">
                    <a:lumMod val="20000"/>
                    <a:lumOff val="80000"/>
                  </a:srgbClr>
                </a:solidFill>
                <a:ln w="12700" cap="flat" cmpd="sng" algn="ctr">
                  <a:solidFill>
                    <a:srgbClr val="00AF92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  <p:grpSp>
            <p:nvGrpSpPr>
              <p:cNvPr id="228" name="Group 227">
                <a:extLst>
                  <a:ext uri="{FF2B5EF4-FFF2-40B4-BE49-F238E27FC236}">
                    <a16:creationId xmlns:a16="http://schemas.microsoft.com/office/drawing/2014/main" id="{BC21CAB3-C226-493D-82D0-CCEC1E116C44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229" name="Rectangle 228">
                  <a:extLst>
                    <a:ext uri="{FF2B5EF4-FFF2-40B4-BE49-F238E27FC236}">
                      <a16:creationId xmlns:a16="http://schemas.microsoft.com/office/drawing/2014/main" id="{87D79A1D-BD52-48A0-AA9B-064C0C4072C4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rgbClr val="00AF92">
                    <a:lumMod val="20000"/>
                    <a:lumOff val="80000"/>
                  </a:srgbClr>
                </a:solidFill>
                <a:ln w="12700" cap="flat" cmpd="sng" algn="ctr">
                  <a:solidFill>
                    <a:srgbClr val="00AF92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230" name="Rectangle 229">
                  <a:extLst>
                    <a:ext uri="{FF2B5EF4-FFF2-40B4-BE49-F238E27FC236}">
                      <a16:creationId xmlns:a16="http://schemas.microsoft.com/office/drawing/2014/main" id="{689CC38E-000E-46A3-AFA0-CB62B4AD48A7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rgbClr val="00AF92">
                    <a:lumMod val="20000"/>
                    <a:lumOff val="80000"/>
                  </a:srgbClr>
                </a:solidFill>
                <a:ln w="12700" cap="flat" cmpd="sng" algn="ctr">
                  <a:solidFill>
                    <a:srgbClr val="00AF92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</p:grpSp>
        <p:grpSp>
          <p:nvGrpSpPr>
            <p:cNvPr id="217" name="Group 216">
              <a:extLst>
                <a:ext uri="{FF2B5EF4-FFF2-40B4-BE49-F238E27FC236}">
                  <a16:creationId xmlns:a16="http://schemas.microsoft.com/office/drawing/2014/main" id="{4E7DE85A-82BB-4712-99DB-F770D6E27893}"/>
                </a:ext>
              </a:extLst>
            </p:cNvPr>
            <p:cNvGrpSpPr/>
            <p:nvPr/>
          </p:nvGrpSpPr>
          <p:grpSpPr>
            <a:xfrm>
              <a:off x="7966428" y="1635435"/>
              <a:ext cx="162220" cy="652829"/>
              <a:chOff x="4886412" y="2289085"/>
              <a:chExt cx="162220" cy="652829"/>
            </a:xfrm>
          </p:grpSpPr>
          <p:grpSp>
            <p:nvGrpSpPr>
              <p:cNvPr id="221" name="Group 220">
                <a:extLst>
                  <a:ext uri="{FF2B5EF4-FFF2-40B4-BE49-F238E27FC236}">
                    <a16:creationId xmlns:a16="http://schemas.microsoft.com/office/drawing/2014/main" id="{5A0AACF2-3442-4B17-8D51-3A404CD37D22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225" name="Rectangle 224">
                  <a:extLst>
                    <a:ext uri="{FF2B5EF4-FFF2-40B4-BE49-F238E27FC236}">
                      <a16:creationId xmlns:a16="http://schemas.microsoft.com/office/drawing/2014/main" id="{CEAE48FC-B4F0-4592-BB77-2E3E5E69A265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rgbClr val="00AF92">
                    <a:lumMod val="20000"/>
                    <a:lumOff val="80000"/>
                  </a:srgbClr>
                </a:solidFill>
                <a:ln w="12700" cap="flat" cmpd="sng" algn="ctr">
                  <a:solidFill>
                    <a:srgbClr val="00AF92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226" name="Rectangle 225">
                  <a:extLst>
                    <a:ext uri="{FF2B5EF4-FFF2-40B4-BE49-F238E27FC236}">
                      <a16:creationId xmlns:a16="http://schemas.microsoft.com/office/drawing/2014/main" id="{AEFAEBB4-CA09-4817-981D-F93DE1C8811A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rgbClr val="00AF92">
                    <a:lumMod val="20000"/>
                    <a:lumOff val="80000"/>
                  </a:srgbClr>
                </a:solidFill>
                <a:ln w="12700" cap="flat" cmpd="sng" algn="ctr">
                  <a:solidFill>
                    <a:srgbClr val="00AF92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  <p:grpSp>
            <p:nvGrpSpPr>
              <p:cNvPr id="222" name="Group 221">
                <a:extLst>
                  <a:ext uri="{FF2B5EF4-FFF2-40B4-BE49-F238E27FC236}">
                    <a16:creationId xmlns:a16="http://schemas.microsoft.com/office/drawing/2014/main" id="{98DC378C-B7C4-48E8-9E71-AE797252F28C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223" name="Rectangle 222">
                  <a:extLst>
                    <a:ext uri="{FF2B5EF4-FFF2-40B4-BE49-F238E27FC236}">
                      <a16:creationId xmlns:a16="http://schemas.microsoft.com/office/drawing/2014/main" id="{99BF2748-8FD6-420F-B1BD-52EFA806776A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rgbClr val="00AF92">
                    <a:lumMod val="20000"/>
                    <a:lumOff val="80000"/>
                  </a:srgbClr>
                </a:solidFill>
                <a:ln w="12700" cap="flat" cmpd="sng" algn="ctr">
                  <a:solidFill>
                    <a:srgbClr val="00AF92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224" name="Rectangle 223">
                  <a:extLst>
                    <a:ext uri="{FF2B5EF4-FFF2-40B4-BE49-F238E27FC236}">
                      <a16:creationId xmlns:a16="http://schemas.microsoft.com/office/drawing/2014/main" id="{F9CD3652-8954-4F8C-A517-7647DB0147FB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rgbClr val="00AF92">
                    <a:lumMod val="20000"/>
                    <a:lumOff val="80000"/>
                  </a:srgbClr>
                </a:solidFill>
                <a:ln w="12700" cap="flat" cmpd="sng" algn="ctr">
                  <a:solidFill>
                    <a:srgbClr val="00AF92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</p:grpSp>
        <p:grpSp>
          <p:nvGrpSpPr>
            <p:cNvPr id="218" name="Group 217">
              <a:extLst>
                <a:ext uri="{FF2B5EF4-FFF2-40B4-BE49-F238E27FC236}">
                  <a16:creationId xmlns:a16="http://schemas.microsoft.com/office/drawing/2014/main" id="{77D1316C-90E5-4C55-9337-9DA1A8B87D98}"/>
                </a:ext>
              </a:extLst>
            </p:cNvPr>
            <p:cNvGrpSpPr/>
            <p:nvPr/>
          </p:nvGrpSpPr>
          <p:grpSpPr>
            <a:xfrm>
              <a:off x="7966428" y="1309021"/>
              <a:ext cx="162220" cy="325594"/>
              <a:chOff x="4824133" y="1686899"/>
              <a:chExt cx="90155" cy="180950"/>
            </a:xfrm>
          </p:grpSpPr>
          <p:sp>
            <p:nvSpPr>
              <p:cNvPr id="219" name="Rectangle 218">
                <a:extLst>
                  <a:ext uri="{FF2B5EF4-FFF2-40B4-BE49-F238E27FC236}">
                    <a16:creationId xmlns:a16="http://schemas.microsoft.com/office/drawing/2014/main" id="{259444D6-639C-4955-98D6-2DBEB4881A1F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rgbClr val="00AF92">
                  <a:lumMod val="20000"/>
                  <a:lumOff val="80000"/>
                </a:srgbClr>
              </a:solidFill>
              <a:ln w="12700" cap="flat" cmpd="sng" algn="ctr">
                <a:solidFill>
                  <a:srgbClr val="00AF92">
                    <a:lumMod val="7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20" name="Rectangle 219">
                <a:extLst>
                  <a:ext uri="{FF2B5EF4-FFF2-40B4-BE49-F238E27FC236}">
                    <a16:creationId xmlns:a16="http://schemas.microsoft.com/office/drawing/2014/main" id="{680C8347-9802-4812-B57C-17691BF52DBB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rgbClr val="00AF92">
                  <a:lumMod val="20000"/>
                  <a:lumOff val="80000"/>
                </a:srgbClr>
              </a:solidFill>
              <a:ln w="12700" cap="flat" cmpd="sng" algn="ctr">
                <a:solidFill>
                  <a:srgbClr val="00AF92">
                    <a:lumMod val="7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</p:grpSp>
      <p:grpSp>
        <p:nvGrpSpPr>
          <p:cNvPr id="234" name="Group 233">
            <a:extLst>
              <a:ext uri="{FF2B5EF4-FFF2-40B4-BE49-F238E27FC236}">
                <a16:creationId xmlns:a16="http://schemas.microsoft.com/office/drawing/2014/main" id="{8E0BBB54-72B0-436D-B595-0A3A329FBC83}"/>
              </a:ext>
            </a:extLst>
          </p:cNvPr>
          <p:cNvGrpSpPr/>
          <p:nvPr/>
        </p:nvGrpSpPr>
        <p:grpSpPr>
          <a:xfrm>
            <a:off x="6848019" y="3831052"/>
            <a:ext cx="162220" cy="1632889"/>
            <a:chOff x="7966428" y="1309021"/>
            <a:chExt cx="162220" cy="1632889"/>
          </a:xfrm>
        </p:grpSpPr>
        <p:grpSp>
          <p:nvGrpSpPr>
            <p:cNvPr id="235" name="Group 234">
              <a:extLst>
                <a:ext uri="{FF2B5EF4-FFF2-40B4-BE49-F238E27FC236}">
                  <a16:creationId xmlns:a16="http://schemas.microsoft.com/office/drawing/2014/main" id="{22D42568-F69F-4A26-A082-CC1435B14AEA}"/>
                </a:ext>
              </a:extLst>
            </p:cNvPr>
            <p:cNvGrpSpPr/>
            <p:nvPr/>
          </p:nvGrpSpPr>
          <p:grpSpPr>
            <a:xfrm>
              <a:off x="7966428" y="2289085"/>
              <a:ext cx="162220" cy="652825"/>
              <a:chOff x="4886412" y="2289085"/>
              <a:chExt cx="162220" cy="652825"/>
            </a:xfrm>
          </p:grpSpPr>
          <p:grpSp>
            <p:nvGrpSpPr>
              <p:cNvPr id="246" name="Group 245">
                <a:extLst>
                  <a:ext uri="{FF2B5EF4-FFF2-40B4-BE49-F238E27FC236}">
                    <a16:creationId xmlns:a16="http://schemas.microsoft.com/office/drawing/2014/main" id="{DDE4642D-2176-4FFD-85A3-6ABEA0FF8B6D}"/>
                  </a:ext>
                </a:extLst>
              </p:cNvPr>
              <p:cNvGrpSpPr/>
              <p:nvPr/>
            </p:nvGrpSpPr>
            <p:grpSpPr>
              <a:xfrm>
                <a:off x="4886412" y="2616318"/>
                <a:ext cx="162220" cy="325592"/>
                <a:chOff x="4824133" y="1686899"/>
                <a:chExt cx="90155" cy="180949"/>
              </a:xfrm>
            </p:grpSpPr>
            <p:sp>
              <p:nvSpPr>
                <p:cNvPr id="250" name="Rectangle 249">
                  <a:extLst>
                    <a:ext uri="{FF2B5EF4-FFF2-40B4-BE49-F238E27FC236}">
                      <a16:creationId xmlns:a16="http://schemas.microsoft.com/office/drawing/2014/main" id="{EDB1B2F6-B98E-46B9-B3B4-628B07273E16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rgbClr val="00AF92">
                    <a:lumMod val="20000"/>
                    <a:lumOff val="80000"/>
                  </a:srgbClr>
                </a:solidFill>
                <a:ln w="12700" cap="flat" cmpd="sng" algn="ctr">
                  <a:solidFill>
                    <a:srgbClr val="00AF92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251" name="Rectangle 250">
                  <a:extLst>
                    <a:ext uri="{FF2B5EF4-FFF2-40B4-BE49-F238E27FC236}">
                      <a16:creationId xmlns:a16="http://schemas.microsoft.com/office/drawing/2014/main" id="{F35543ED-5D69-4CD9-9DB7-C4EE357EDEE0}"/>
                    </a:ext>
                  </a:extLst>
                </p:cNvPr>
                <p:cNvSpPr/>
                <p:nvPr/>
              </p:nvSpPr>
              <p:spPr>
                <a:xfrm>
                  <a:off x="4824133" y="1776553"/>
                  <a:ext cx="90155" cy="91295"/>
                </a:xfrm>
                <a:prstGeom prst="rect">
                  <a:avLst/>
                </a:prstGeom>
                <a:solidFill>
                  <a:srgbClr val="00AF92">
                    <a:lumMod val="20000"/>
                    <a:lumOff val="80000"/>
                  </a:srgbClr>
                </a:solidFill>
                <a:ln w="12700" cap="flat" cmpd="sng" algn="ctr">
                  <a:solidFill>
                    <a:srgbClr val="00AF92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  <p:grpSp>
            <p:nvGrpSpPr>
              <p:cNvPr id="247" name="Group 246">
                <a:extLst>
                  <a:ext uri="{FF2B5EF4-FFF2-40B4-BE49-F238E27FC236}">
                    <a16:creationId xmlns:a16="http://schemas.microsoft.com/office/drawing/2014/main" id="{925433C2-66D7-4D8D-A63E-606D8FA264FE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248" name="Rectangle 247">
                  <a:extLst>
                    <a:ext uri="{FF2B5EF4-FFF2-40B4-BE49-F238E27FC236}">
                      <a16:creationId xmlns:a16="http://schemas.microsoft.com/office/drawing/2014/main" id="{17388C19-C467-4453-B9A8-6532CA190E06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rgbClr val="00AF92">
                    <a:lumMod val="20000"/>
                    <a:lumOff val="80000"/>
                  </a:srgbClr>
                </a:solidFill>
                <a:ln w="12700" cap="flat" cmpd="sng" algn="ctr">
                  <a:solidFill>
                    <a:srgbClr val="00AF92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249" name="Rectangle 248">
                  <a:extLst>
                    <a:ext uri="{FF2B5EF4-FFF2-40B4-BE49-F238E27FC236}">
                      <a16:creationId xmlns:a16="http://schemas.microsoft.com/office/drawing/2014/main" id="{0956FAFD-87F5-4FD7-9DAF-3C09BB991B0A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rgbClr val="00AF92">
                    <a:lumMod val="20000"/>
                    <a:lumOff val="80000"/>
                  </a:srgbClr>
                </a:solidFill>
                <a:ln w="12700" cap="flat" cmpd="sng" algn="ctr">
                  <a:solidFill>
                    <a:srgbClr val="00AF92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</p:grpSp>
        <p:grpSp>
          <p:nvGrpSpPr>
            <p:cNvPr id="236" name="Group 235">
              <a:extLst>
                <a:ext uri="{FF2B5EF4-FFF2-40B4-BE49-F238E27FC236}">
                  <a16:creationId xmlns:a16="http://schemas.microsoft.com/office/drawing/2014/main" id="{D132B076-0D3D-4245-8C58-984B998043F3}"/>
                </a:ext>
              </a:extLst>
            </p:cNvPr>
            <p:cNvGrpSpPr/>
            <p:nvPr/>
          </p:nvGrpSpPr>
          <p:grpSpPr>
            <a:xfrm>
              <a:off x="7966428" y="1635435"/>
              <a:ext cx="162220" cy="652829"/>
              <a:chOff x="4886412" y="2289085"/>
              <a:chExt cx="162220" cy="652829"/>
            </a:xfrm>
          </p:grpSpPr>
          <p:grpSp>
            <p:nvGrpSpPr>
              <p:cNvPr id="240" name="Group 239">
                <a:extLst>
                  <a:ext uri="{FF2B5EF4-FFF2-40B4-BE49-F238E27FC236}">
                    <a16:creationId xmlns:a16="http://schemas.microsoft.com/office/drawing/2014/main" id="{B138046B-9C78-41EF-9D80-8C72A355278D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244" name="Rectangle 243">
                  <a:extLst>
                    <a:ext uri="{FF2B5EF4-FFF2-40B4-BE49-F238E27FC236}">
                      <a16:creationId xmlns:a16="http://schemas.microsoft.com/office/drawing/2014/main" id="{40C34FCD-9744-4CC7-BA0E-E6D8B55FE067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rgbClr val="00AF92">
                    <a:lumMod val="20000"/>
                    <a:lumOff val="80000"/>
                  </a:srgbClr>
                </a:solidFill>
                <a:ln w="12700" cap="flat" cmpd="sng" algn="ctr">
                  <a:solidFill>
                    <a:srgbClr val="00AF92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245" name="Rectangle 244">
                  <a:extLst>
                    <a:ext uri="{FF2B5EF4-FFF2-40B4-BE49-F238E27FC236}">
                      <a16:creationId xmlns:a16="http://schemas.microsoft.com/office/drawing/2014/main" id="{A4FDDCCD-817A-4F7E-8A17-3E3205AB2F7E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rgbClr val="00AF92">
                    <a:lumMod val="20000"/>
                    <a:lumOff val="80000"/>
                  </a:srgbClr>
                </a:solidFill>
                <a:ln w="12700" cap="flat" cmpd="sng" algn="ctr">
                  <a:solidFill>
                    <a:srgbClr val="00AF92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  <p:grpSp>
            <p:nvGrpSpPr>
              <p:cNvPr id="241" name="Group 240">
                <a:extLst>
                  <a:ext uri="{FF2B5EF4-FFF2-40B4-BE49-F238E27FC236}">
                    <a16:creationId xmlns:a16="http://schemas.microsoft.com/office/drawing/2014/main" id="{3F758512-0C4A-4EF6-B89F-F3788AB608F1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242" name="Rectangle 241">
                  <a:extLst>
                    <a:ext uri="{FF2B5EF4-FFF2-40B4-BE49-F238E27FC236}">
                      <a16:creationId xmlns:a16="http://schemas.microsoft.com/office/drawing/2014/main" id="{801D0385-657E-49C5-B918-465BB43EC5AC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rgbClr val="00AF92">
                    <a:lumMod val="20000"/>
                    <a:lumOff val="80000"/>
                  </a:srgbClr>
                </a:solidFill>
                <a:ln w="12700" cap="flat" cmpd="sng" algn="ctr">
                  <a:solidFill>
                    <a:srgbClr val="00AF92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243" name="Rectangle 242">
                  <a:extLst>
                    <a:ext uri="{FF2B5EF4-FFF2-40B4-BE49-F238E27FC236}">
                      <a16:creationId xmlns:a16="http://schemas.microsoft.com/office/drawing/2014/main" id="{0C061E68-2B9D-4B7F-B446-5C7B8FDBC187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rgbClr val="00AF92">
                    <a:lumMod val="20000"/>
                    <a:lumOff val="80000"/>
                  </a:srgbClr>
                </a:solidFill>
                <a:ln w="12700" cap="flat" cmpd="sng" algn="ctr">
                  <a:solidFill>
                    <a:srgbClr val="00AF92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</p:grpSp>
        <p:grpSp>
          <p:nvGrpSpPr>
            <p:cNvPr id="237" name="Group 236">
              <a:extLst>
                <a:ext uri="{FF2B5EF4-FFF2-40B4-BE49-F238E27FC236}">
                  <a16:creationId xmlns:a16="http://schemas.microsoft.com/office/drawing/2014/main" id="{956B057E-9F05-41C1-A97B-83ABDE28A8AB}"/>
                </a:ext>
              </a:extLst>
            </p:cNvPr>
            <p:cNvGrpSpPr/>
            <p:nvPr/>
          </p:nvGrpSpPr>
          <p:grpSpPr>
            <a:xfrm>
              <a:off x="7966428" y="1309021"/>
              <a:ext cx="162220" cy="325594"/>
              <a:chOff x="4824133" y="1686899"/>
              <a:chExt cx="90155" cy="180950"/>
            </a:xfrm>
          </p:grpSpPr>
          <p:sp>
            <p:nvSpPr>
              <p:cNvPr id="238" name="Rectangle 237">
                <a:extLst>
                  <a:ext uri="{FF2B5EF4-FFF2-40B4-BE49-F238E27FC236}">
                    <a16:creationId xmlns:a16="http://schemas.microsoft.com/office/drawing/2014/main" id="{726B0DAD-DBEE-429F-8400-A73468C76D10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rgbClr val="00AF92">
                  <a:lumMod val="20000"/>
                  <a:lumOff val="80000"/>
                </a:srgbClr>
              </a:solidFill>
              <a:ln w="12700" cap="flat" cmpd="sng" algn="ctr">
                <a:solidFill>
                  <a:srgbClr val="00AF92">
                    <a:lumMod val="7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39" name="Rectangle 238">
                <a:extLst>
                  <a:ext uri="{FF2B5EF4-FFF2-40B4-BE49-F238E27FC236}">
                    <a16:creationId xmlns:a16="http://schemas.microsoft.com/office/drawing/2014/main" id="{03412F1B-2373-4DE3-8269-06DBBBB6856C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rgbClr val="00AF92">
                  <a:lumMod val="20000"/>
                  <a:lumOff val="80000"/>
                </a:srgbClr>
              </a:solidFill>
              <a:ln w="12700" cap="flat" cmpd="sng" algn="ctr">
                <a:solidFill>
                  <a:srgbClr val="00AF92">
                    <a:lumMod val="7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</p:grpSp>
      <p:sp>
        <p:nvSpPr>
          <p:cNvPr id="252" name="TextBox 295">
            <a:extLst>
              <a:ext uri="{FF2B5EF4-FFF2-40B4-BE49-F238E27FC236}">
                <a16:creationId xmlns:a16="http://schemas.microsoft.com/office/drawing/2014/main" id="{978500FC-8F42-4EDD-837E-B41F612B236F}"/>
              </a:ext>
            </a:extLst>
          </p:cNvPr>
          <p:cNvSpPr txBox="1"/>
          <p:nvPr/>
        </p:nvSpPr>
        <p:spPr>
          <a:xfrm>
            <a:off x="7285476" y="5207333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VN" dirty="0">
                <a:solidFill>
                  <a:srgbClr val="000000"/>
                </a:solidFill>
                <a:latin typeface="Arial"/>
              </a:rPr>
              <a:t>………</a:t>
            </a:r>
          </a:p>
        </p:txBody>
      </p:sp>
      <p:grpSp>
        <p:nvGrpSpPr>
          <p:cNvPr id="253" name="Group 252">
            <a:extLst>
              <a:ext uri="{FF2B5EF4-FFF2-40B4-BE49-F238E27FC236}">
                <a16:creationId xmlns:a16="http://schemas.microsoft.com/office/drawing/2014/main" id="{6AB7D873-F6C9-4FE8-8C2B-46B48DE002BB}"/>
              </a:ext>
            </a:extLst>
          </p:cNvPr>
          <p:cNvGrpSpPr/>
          <p:nvPr/>
        </p:nvGrpSpPr>
        <p:grpSpPr>
          <a:xfrm>
            <a:off x="8356724" y="3856893"/>
            <a:ext cx="1606637" cy="1603631"/>
            <a:chOff x="8411043" y="3975169"/>
            <a:chExt cx="1606637" cy="1603631"/>
          </a:xfrm>
        </p:grpSpPr>
        <p:grpSp>
          <p:nvGrpSpPr>
            <p:cNvPr id="254" name="Group 253">
              <a:extLst>
                <a:ext uri="{FF2B5EF4-FFF2-40B4-BE49-F238E27FC236}">
                  <a16:creationId xmlns:a16="http://schemas.microsoft.com/office/drawing/2014/main" id="{3317944F-7692-4DE0-99A5-230B6053E76C}"/>
                </a:ext>
              </a:extLst>
            </p:cNvPr>
            <p:cNvGrpSpPr/>
            <p:nvPr/>
          </p:nvGrpSpPr>
          <p:grpSpPr>
            <a:xfrm>
              <a:off x="8411043" y="3975295"/>
              <a:ext cx="162220" cy="1603377"/>
              <a:chOff x="7966428" y="1332197"/>
              <a:chExt cx="162220" cy="1603377"/>
            </a:xfrm>
          </p:grpSpPr>
          <p:grpSp>
            <p:nvGrpSpPr>
              <p:cNvPr id="417" name="Group 416">
                <a:extLst>
                  <a:ext uri="{FF2B5EF4-FFF2-40B4-BE49-F238E27FC236}">
                    <a16:creationId xmlns:a16="http://schemas.microsoft.com/office/drawing/2014/main" id="{794F0B64-273D-45C9-BDEC-FE6204549995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46489"/>
                <a:chOff x="4886412" y="2289085"/>
                <a:chExt cx="162220" cy="646489"/>
              </a:xfrm>
            </p:grpSpPr>
            <p:grpSp>
              <p:nvGrpSpPr>
                <p:cNvPr id="428" name="Group 427">
                  <a:extLst>
                    <a:ext uri="{FF2B5EF4-FFF2-40B4-BE49-F238E27FC236}">
                      <a16:creationId xmlns:a16="http://schemas.microsoft.com/office/drawing/2014/main" id="{37D48D8F-B9CF-4FB1-BAF1-B5687F3CF0A4}"/>
                    </a:ext>
                  </a:extLst>
                </p:cNvPr>
                <p:cNvGrpSpPr/>
                <p:nvPr/>
              </p:nvGrpSpPr>
              <p:grpSpPr>
                <a:xfrm>
                  <a:off x="4886412" y="2609971"/>
                  <a:ext cx="162220" cy="325603"/>
                  <a:chOff x="4824133" y="1683371"/>
                  <a:chExt cx="90155" cy="180955"/>
                </a:xfrm>
              </p:grpSpPr>
              <p:sp>
                <p:nvSpPr>
                  <p:cNvPr id="432" name="Rectangle 431">
                    <a:extLst>
                      <a:ext uri="{FF2B5EF4-FFF2-40B4-BE49-F238E27FC236}">
                        <a16:creationId xmlns:a16="http://schemas.microsoft.com/office/drawing/2014/main" id="{D766161D-C869-4A70-B7FA-3AB4DBF2B75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3371"/>
                    <a:ext cx="90155" cy="90155"/>
                  </a:xfrm>
                  <a:prstGeom prst="rect">
                    <a:avLst/>
                  </a:prstGeom>
                  <a:solidFill>
                    <a:srgbClr val="00AF92">
                      <a:lumMod val="20000"/>
                      <a:lumOff val="80000"/>
                    </a:srgbClr>
                  </a:solidFill>
                  <a:ln w="12700" cap="flat" cmpd="sng" algn="ctr">
                    <a:solidFill>
                      <a:srgbClr val="00AF92">
                        <a:lumMod val="7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433" name="Rectangle 432">
                    <a:extLst>
                      <a:ext uri="{FF2B5EF4-FFF2-40B4-BE49-F238E27FC236}">
                        <a16:creationId xmlns:a16="http://schemas.microsoft.com/office/drawing/2014/main" id="{73FFF87D-48E7-410A-8031-BFEE2715931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4171"/>
                    <a:ext cx="90155" cy="90155"/>
                  </a:xfrm>
                  <a:prstGeom prst="rect">
                    <a:avLst/>
                  </a:prstGeom>
                  <a:solidFill>
                    <a:srgbClr val="00AF92">
                      <a:lumMod val="20000"/>
                      <a:lumOff val="80000"/>
                    </a:srgbClr>
                  </a:solidFill>
                  <a:ln w="12700" cap="flat" cmpd="sng" algn="ctr">
                    <a:solidFill>
                      <a:srgbClr val="00AF92">
                        <a:lumMod val="7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</p:grpSp>
            <p:grpSp>
              <p:nvGrpSpPr>
                <p:cNvPr id="429" name="Group 428">
                  <a:extLst>
                    <a:ext uri="{FF2B5EF4-FFF2-40B4-BE49-F238E27FC236}">
                      <a16:creationId xmlns:a16="http://schemas.microsoft.com/office/drawing/2014/main" id="{5DEE0DE6-1A0A-49D7-B2B6-61A442AD78E2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30" name="Rectangle 429">
                    <a:extLst>
                      <a:ext uri="{FF2B5EF4-FFF2-40B4-BE49-F238E27FC236}">
                        <a16:creationId xmlns:a16="http://schemas.microsoft.com/office/drawing/2014/main" id="{C731A034-4F6B-4038-844F-06F8A70E301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rgbClr val="00AF92">
                      <a:lumMod val="20000"/>
                      <a:lumOff val="80000"/>
                    </a:srgbClr>
                  </a:solidFill>
                  <a:ln w="12700" cap="flat" cmpd="sng" algn="ctr">
                    <a:solidFill>
                      <a:srgbClr val="00AF92">
                        <a:lumMod val="7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431" name="Rectangle 430">
                    <a:extLst>
                      <a:ext uri="{FF2B5EF4-FFF2-40B4-BE49-F238E27FC236}">
                        <a16:creationId xmlns:a16="http://schemas.microsoft.com/office/drawing/2014/main" id="{5F372575-A032-48DD-BA9E-364D8CE080D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rgbClr val="00AF92">
                      <a:lumMod val="20000"/>
                      <a:lumOff val="80000"/>
                    </a:srgbClr>
                  </a:solidFill>
                  <a:ln w="12700" cap="flat" cmpd="sng" algn="ctr">
                    <a:solidFill>
                      <a:srgbClr val="00AF92">
                        <a:lumMod val="7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418" name="Group 417">
                <a:extLst>
                  <a:ext uri="{FF2B5EF4-FFF2-40B4-BE49-F238E27FC236}">
                    <a16:creationId xmlns:a16="http://schemas.microsoft.com/office/drawing/2014/main" id="{97E368B2-BAE3-4A03-B99E-F6B5C5B84A6F}"/>
                  </a:ext>
                </a:extLst>
              </p:cNvPr>
              <p:cNvGrpSpPr/>
              <p:nvPr/>
            </p:nvGrpSpPr>
            <p:grpSpPr>
              <a:xfrm>
                <a:off x="7966428" y="1653848"/>
                <a:ext cx="162220" cy="634415"/>
                <a:chOff x="4886412" y="2307498"/>
                <a:chExt cx="162220" cy="634415"/>
              </a:xfrm>
            </p:grpSpPr>
            <p:grpSp>
              <p:nvGrpSpPr>
                <p:cNvPr id="422" name="Group 421">
                  <a:extLst>
                    <a:ext uri="{FF2B5EF4-FFF2-40B4-BE49-F238E27FC236}">
                      <a16:creationId xmlns:a16="http://schemas.microsoft.com/office/drawing/2014/main" id="{2C785234-B452-42E5-A49E-6574EAB6F3FB}"/>
                    </a:ext>
                  </a:extLst>
                </p:cNvPr>
                <p:cNvGrpSpPr/>
                <p:nvPr/>
              </p:nvGrpSpPr>
              <p:grpSpPr>
                <a:xfrm>
                  <a:off x="4886412" y="2621082"/>
                  <a:ext cx="162220" cy="320831"/>
                  <a:chOff x="4824133" y="1689546"/>
                  <a:chExt cx="90155" cy="178303"/>
                </a:xfrm>
              </p:grpSpPr>
              <p:sp>
                <p:nvSpPr>
                  <p:cNvPr id="426" name="Rectangle 425">
                    <a:extLst>
                      <a:ext uri="{FF2B5EF4-FFF2-40B4-BE49-F238E27FC236}">
                        <a16:creationId xmlns:a16="http://schemas.microsoft.com/office/drawing/2014/main" id="{C7682893-B419-4797-B522-289690A9A82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9546"/>
                    <a:ext cx="90155" cy="90155"/>
                  </a:xfrm>
                  <a:prstGeom prst="rect">
                    <a:avLst/>
                  </a:prstGeom>
                  <a:solidFill>
                    <a:srgbClr val="00AF92">
                      <a:lumMod val="20000"/>
                      <a:lumOff val="80000"/>
                    </a:srgbClr>
                  </a:solidFill>
                  <a:ln w="12700" cap="flat" cmpd="sng" algn="ctr">
                    <a:solidFill>
                      <a:srgbClr val="00AF92">
                        <a:lumMod val="7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427" name="Rectangle 426">
                    <a:extLst>
                      <a:ext uri="{FF2B5EF4-FFF2-40B4-BE49-F238E27FC236}">
                        <a16:creationId xmlns:a16="http://schemas.microsoft.com/office/drawing/2014/main" id="{71530DC1-0BBA-4318-BB8D-A5A2F7D7A86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rgbClr val="00AF92">
                      <a:lumMod val="20000"/>
                      <a:lumOff val="80000"/>
                    </a:srgbClr>
                  </a:solidFill>
                  <a:ln w="12700" cap="flat" cmpd="sng" algn="ctr">
                    <a:solidFill>
                      <a:srgbClr val="00AF92">
                        <a:lumMod val="7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</p:grpSp>
            <p:grpSp>
              <p:nvGrpSpPr>
                <p:cNvPr id="423" name="Group 422">
                  <a:extLst>
                    <a:ext uri="{FF2B5EF4-FFF2-40B4-BE49-F238E27FC236}">
                      <a16:creationId xmlns:a16="http://schemas.microsoft.com/office/drawing/2014/main" id="{098DAFD2-6D50-4E85-A3CB-800B32B0E204}"/>
                    </a:ext>
                  </a:extLst>
                </p:cNvPr>
                <p:cNvGrpSpPr/>
                <p:nvPr/>
              </p:nvGrpSpPr>
              <p:grpSpPr>
                <a:xfrm>
                  <a:off x="4886412" y="2307498"/>
                  <a:ext cx="162220" cy="311948"/>
                  <a:chOff x="4824133" y="1697130"/>
                  <a:chExt cx="90155" cy="173366"/>
                </a:xfrm>
              </p:grpSpPr>
              <p:sp>
                <p:nvSpPr>
                  <p:cNvPr id="424" name="Rectangle 423">
                    <a:extLst>
                      <a:ext uri="{FF2B5EF4-FFF2-40B4-BE49-F238E27FC236}">
                        <a16:creationId xmlns:a16="http://schemas.microsoft.com/office/drawing/2014/main" id="{370B92D2-0225-4C9E-A83A-88F24AC8D40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130"/>
                    <a:ext cx="90155" cy="90155"/>
                  </a:xfrm>
                  <a:prstGeom prst="rect">
                    <a:avLst/>
                  </a:prstGeom>
                  <a:solidFill>
                    <a:srgbClr val="00AF92">
                      <a:lumMod val="20000"/>
                      <a:lumOff val="80000"/>
                    </a:srgbClr>
                  </a:solidFill>
                  <a:ln w="12700" cap="flat" cmpd="sng" algn="ctr">
                    <a:solidFill>
                      <a:srgbClr val="00AF92">
                        <a:lumMod val="7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425" name="Rectangle 424">
                    <a:extLst>
                      <a:ext uri="{FF2B5EF4-FFF2-40B4-BE49-F238E27FC236}">
                        <a16:creationId xmlns:a16="http://schemas.microsoft.com/office/drawing/2014/main" id="{0C646E2E-3D6B-40D6-966E-7ECB59490C8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0341"/>
                    <a:ext cx="90155" cy="90155"/>
                  </a:xfrm>
                  <a:prstGeom prst="rect">
                    <a:avLst/>
                  </a:prstGeom>
                  <a:solidFill>
                    <a:srgbClr val="00AF92">
                      <a:lumMod val="20000"/>
                      <a:lumOff val="80000"/>
                    </a:srgbClr>
                  </a:solidFill>
                  <a:ln w="12700" cap="flat" cmpd="sng" algn="ctr">
                    <a:solidFill>
                      <a:srgbClr val="00AF92">
                        <a:lumMod val="7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419" name="Group 418">
                <a:extLst>
                  <a:ext uri="{FF2B5EF4-FFF2-40B4-BE49-F238E27FC236}">
                    <a16:creationId xmlns:a16="http://schemas.microsoft.com/office/drawing/2014/main" id="{0204FF91-13DF-4046-8F07-FD068438299B}"/>
                  </a:ext>
                </a:extLst>
              </p:cNvPr>
              <p:cNvGrpSpPr/>
              <p:nvPr/>
            </p:nvGrpSpPr>
            <p:grpSpPr>
              <a:xfrm>
                <a:off x="7966428" y="1332197"/>
                <a:ext cx="162220" cy="325602"/>
                <a:chOff x="4824133" y="1699775"/>
                <a:chExt cx="90155" cy="180954"/>
              </a:xfrm>
            </p:grpSpPr>
            <p:sp>
              <p:nvSpPr>
                <p:cNvPr id="420" name="Rectangle 419">
                  <a:extLst>
                    <a:ext uri="{FF2B5EF4-FFF2-40B4-BE49-F238E27FC236}">
                      <a16:creationId xmlns:a16="http://schemas.microsoft.com/office/drawing/2014/main" id="{EB28324B-60D3-4A46-8D35-CED5A8C5290E}"/>
                    </a:ext>
                  </a:extLst>
                </p:cNvPr>
                <p:cNvSpPr/>
                <p:nvPr/>
              </p:nvSpPr>
              <p:spPr>
                <a:xfrm>
                  <a:off x="4824133" y="1699775"/>
                  <a:ext cx="90155" cy="90155"/>
                </a:xfrm>
                <a:prstGeom prst="rect">
                  <a:avLst/>
                </a:prstGeom>
                <a:solidFill>
                  <a:srgbClr val="00AF92">
                    <a:lumMod val="20000"/>
                    <a:lumOff val="80000"/>
                  </a:srgbClr>
                </a:solidFill>
                <a:ln w="12700" cap="flat" cmpd="sng" algn="ctr">
                  <a:solidFill>
                    <a:srgbClr val="00AF92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421" name="Rectangle 420">
                  <a:extLst>
                    <a:ext uri="{FF2B5EF4-FFF2-40B4-BE49-F238E27FC236}">
                      <a16:creationId xmlns:a16="http://schemas.microsoft.com/office/drawing/2014/main" id="{46F34099-B25A-4903-84D0-F5A5B0F92AC0}"/>
                    </a:ext>
                  </a:extLst>
                </p:cNvPr>
                <p:cNvSpPr/>
                <p:nvPr/>
              </p:nvSpPr>
              <p:spPr>
                <a:xfrm>
                  <a:off x="4824133" y="1790574"/>
                  <a:ext cx="90155" cy="90155"/>
                </a:xfrm>
                <a:prstGeom prst="rect">
                  <a:avLst/>
                </a:prstGeom>
                <a:solidFill>
                  <a:srgbClr val="00AF92">
                    <a:lumMod val="20000"/>
                    <a:lumOff val="80000"/>
                  </a:srgbClr>
                </a:solidFill>
                <a:ln w="12700" cap="flat" cmpd="sng" algn="ctr">
                  <a:solidFill>
                    <a:srgbClr val="00AF92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</p:grpSp>
        <p:grpSp>
          <p:nvGrpSpPr>
            <p:cNvPr id="255" name="Group 254">
              <a:extLst>
                <a:ext uri="{FF2B5EF4-FFF2-40B4-BE49-F238E27FC236}">
                  <a16:creationId xmlns:a16="http://schemas.microsoft.com/office/drawing/2014/main" id="{C8E06E9E-606E-42AA-A84E-B89996E7D33B}"/>
                </a:ext>
              </a:extLst>
            </p:cNvPr>
            <p:cNvGrpSpPr/>
            <p:nvPr/>
          </p:nvGrpSpPr>
          <p:grpSpPr>
            <a:xfrm>
              <a:off x="8571419" y="3975421"/>
              <a:ext cx="162220" cy="1603379"/>
              <a:chOff x="7966428" y="1332197"/>
              <a:chExt cx="162220" cy="1603379"/>
            </a:xfrm>
          </p:grpSpPr>
          <p:grpSp>
            <p:nvGrpSpPr>
              <p:cNvPr id="400" name="Group 399">
                <a:extLst>
                  <a:ext uri="{FF2B5EF4-FFF2-40B4-BE49-F238E27FC236}">
                    <a16:creationId xmlns:a16="http://schemas.microsoft.com/office/drawing/2014/main" id="{4E1D1BAA-CE61-49BE-986C-BCD9F4B401E0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46491"/>
                <a:chOff x="4886412" y="2289085"/>
                <a:chExt cx="162220" cy="646491"/>
              </a:xfrm>
            </p:grpSpPr>
            <p:grpSp>
              <p:nvGrpSpPr>
                <p:cNvPr id="411" name="Group 410">
                  <a:extLst>
                    <a:ext uri="{FF2B5EF4-FFF2-40B4-BE49-F238E27FC236}">
                      <a16:creationId xmlns:a16="http://schemas.microsoft.com/office/drawing/2014/main" id="{EBF79F08-EF8B-4B1F-85DB-D92DDBD126A7}"/>
                    </a:ext>
                  </a:extLst>
                </p:cNvPr>
                <p:cNvGrpSpPr/>
                <p:nvPr/>
              </p:nvGrpSpPr>
              <p:grpSpPr>
                <a:xfrm>
                  <a:off x="4886412" y="2609984"/>
                  <a:ext cx="162220" cy="325592"/>
                  <a:chOff x="4824133" y="1683370"/>
                  <a:chExt cx="90155" cy="180948"/>
                </a:xfrm>
              </p:grpSpPr>
              <p:sp>
                <p:nvSpPr>
                  <p:cNvPr id="415" name="Rectangle 414">
                    <a:extLst>
                      <a:ext uri="{FF2B5EF4-FFF2-40B4-BE49-F238E27FC236}">
                        <a16:creationId xmlns:a16="http://schemas.microsoft.com/office/drawing/2014/main" id="{CAEC0C5A-7A84-4104-9569-2272D3E104E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3370"/>
                    <a:ext cx="90155" cy="90155"/>
                  </a:xfrm>
                  <a:prstGeom prst="rect">
                    <a:avLst/>
                  </a:prstGeom>
                  <a:solidFill>
                    <a:srgbClr val="00AF92">
                      <a:lumMod val="20000"/>
                      <a:lumOff val="80000"/>
                    </a:srgbClr>
                  </a:solidFill>
                  <a:ln w="12700" cap="flat" cmpd="sng" algn="ctr">
                    <a:solidFill>
                      <a:srgbClr val="00AF92">
                        <a:lumMod val="7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416" name="Rectangle 415">
                    <a:extLst>
                      <a:ext uri="{FF2B5EF4-FFF2-40B4-BE49-F238E27FC236}">
                        <a16:creationId xmlns:a16="http://schemas.microsoft.com/office/drawing/2014/main" id="{A967DFD5-6FEB-455E-A047-079E13638D4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4163"/>
                    <a:ext cx="90155" cy="90155"/>
                  </a:xfrm>
                  <a:prstGeom prst="rect">
                    <a:avLst/>
                  </a:prstGeom>
                  <a:solidFill>
                    <a:srgbClr val="00AF92">
                      <a:lumMod val="20000"/>
                      <a:lumOff val="80000"/>
                    </a:srgbClr>
                  </a:solidFill>
                  <a:ln w="12700" cap="flat" cmpd="sng" algn="ctr">
                    <a:solidFill>
                      <a:srgbClr val="00AF92">
                        <a:lumMod val="7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</p:grpSp>
            <p:grpSp>
              <p:nvGrpSpPr>
                <p:cNvPr id="412" name="Group 411">
                  <a:extLst>
                    <a:ext uri="{FF2B5EF4-FFF2-40B4-BE49-F238E27FC236}">
                      <a16:creationId xmlns:a16="http://schemas.microsoft.com/office/drawing/2014/main" id="{83C3A8C9-FCBC-47AD-9435-7D4FC41082D1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13" name="Rectangle 412">
                    <a:extLst>
                      <a:ext uri="{FF2B5EF4-FFF2-40B4-BE49-F238E27FC236}">
                        <a16:creationId xmlns:a16="http://schemas.microsoft.com/office/drawing/2014/main" id="{9D7924C8-8A3F-4BCC-A2C8-7A7EB3F6F7C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rgbClr val="00AF92">
                      <a:lumMod val="20000"/>
                      <a:lumOff val="80000"/>
                    </a:srgbClr>
                  </a:solidFill>
                  <a:ln w="12700" cap="flat" cmpd="sng" algn="ctr">
                    <a:solidFill>
                      <a:srgbClr val="00AF92">
                        <a:lumMod val="7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414" name="Rectangle 413">
                    <a:extLst>
                      <a:ext uri="{FF2B5EF4-FFF2-40B4-BE49-F238E27FC236}">
                        <a16:creationId xmlns:a16="http://schemas.microsoft.com/office/drawing/2014/main" id="{FEF7ECFA-32D9-42B3-B0FD-2D42B75AF9D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rgbClr val="00AF92">
                      <a:lumMod val="20000"/>
                      <a:lumOff val="80000"/>
                    </a:srgbClr>
                  </a:solidFill>
                  <a:ln w="12700" cap="flat" cmpd="sng" algn="ctr">
                    <a:solidFill>
                      <a:srgbClr val="00AF92">
                        <a:lumMod val="7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401" name="Group 400">
                <a:extLst>
                  <a:ext uri="{FF2B5EF4-FFF2-40B4-BE49-F238E27FC236}">
                    <a16:creationId xmlns:a16="http://schemas.microsoft.com/office/drawing/2014/main" id="{30B3BE9E-97B7-4161-AD52-72C248E1D51A}"/>
                  </a:ext>
                </a:extLst>
              </p:cNvPr>
              <p:cNvGrpSpPr/>
              <p:nvPr/>
            </p:nvGrpSpPr>
            <p:grpSpPr>
              <a:xfrm>
                <a:off x="7966428" y="1653848"/>
                <a:ext cx="162220" cy="634415"/>
                <a:chOff x="4886412" y="2307498"/>
                <a:chExt cx="162220" cy="634415"/>
              </a:xfrm>
            </p:grpSpPr>
            <p:grpSp>
              <p:nvGrpSpPr>
                <p:cNvPr id="405" name="Group 404">
                  <a:extLst>
                    <a:ext uri="{FF2B5EF4-FFF2-40B4-BE49-F238E27FC236}">
                      <a16:creationId xmlns:a16="http://schemas.microsoft.com/office/drawing/2014/main" id="{F09EFB00-7658-4279-99F6-2A6867E0330E}"/>
                    </a:ext>
                  </a:extLst>
                </p:cNvPr>
                <p:cNvGrpSpPr/>
                <p:nvPr/>
              </p:nvGrpSpPr>
              <p:grpSpPr>
                <a:xfrm>
                  <a:off x="4886412" y="2621082"/>
                  <a:ext cx="162220" cy="320831"/>
                  <a:chOff x="4824133" y="1689546"/>
                  <a:chExt cx="90155" cy="178303"/>
                </a:xfrm>
              </p:grpSpPr>
              <p:sp>
                <p:nvSpPr>
                  <p:cNvPr id="409" name="Rectangle 408">
                    <a:extLst>
                      <a:ext uri="{FF2B5EF4-FFF2-40B4-BE49-F238E27FC236}">
                        <a16:creationId xmlns:a16="http://schemas.microsoft.com/office/drawing/2014/main" id="{FB659A56-94BC-4BC3-91CD-2FD33FCE8DD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9546"/>
                    <a:ext cx="90155" cy="90155"/>
                  </a:xfrm>
                  <a:prstGeom prst="rect">
                    <a:avLst/>
                  </a:prstGeom>
                  <a:solidFill>
                    <a:srgbClr val="00AF92">
                      <a:lumMod val="20000"/>
                      <a:lumOff val="80000"/>
                    </a:srgbClr>
                  </a:solidFill>
                  <a:ln w="12700" cap="flat" cmpd="sng" algn="ctr">
                    <a:solidFill>
                      <a:srgbClr val="00AF92">
                        <a:lumMod val="7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410" name="Rectangle 409">
                    <a:extLst>
                      <a:ext uri="{FF2B5EF4-FFF2-40B4-BE49-F238E27FC236}">
                        <a16:creationId xmlns:a16="http://schemas.microsoft.com/office/drawing/2014/main" id="{2839BDF6-A62F-45AF-8912-60F35780586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rgbClr val="00AF92">
                      <a:lumMod val="20000"/>
                      <a:lumOff val="80000"/>
                    </a:srgbClr>
                  </a:solidFill>
                  <a:ln w="12700" cap="flat" cmpd="sng" algn="ctr">
                    <a:solidFill>
                      <a:srgbClr val="00AF92">
                        <a:lumMod val="7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</p:grpSp>
            <p:grpSp>
              <p:nvGrpSpPr>
                <p:cNvPr id="406" name="Group 405">
                  <a:extLst>
                    <a:ext uri="{FF2B5EF4-FFF2-40B4-BE49-F238E27FC236}">
                      <a16:creationId xmlns:a16="http://schemas.microsoft.com/office/drawing/2014/main" id="{591BFC44-A8E8-4F1D-9C8D-E76551C22CEA}"/>
                    </a:ext>
                  </a:extLst>
                </p:cNvPr>
                <p:cNvGrpSpPr/>
                <p:nvPr/>
              </p:nvGrpSpPr>
              <p:grpSpPr>
                <a:xfrm>
                  <a:off x="4886412" y="2307498"/>
                  <a:ext cx="162220" cy="311948"/>
                  <a:chOff x="4824133" y="1697130"/>
                  <a:chExt cx="90155" cy="173366"/>
                </a:xfrm>
              </p:grpSpPr>
              <p:sp>
                <p:nvSpPr>
                  <p:cNvPr id="407" name="Rectangle 406">
                    <a:extLst>
                      <a:ext uri="{FF2B5EF4-FFF2-40B4-BE49-F238E27FC236}">
                        <a16:creationId xmlns:a16="http://schemas.microsoft.com/office/drawing/2014/main" id="{3FEBE018-6119-44F0-8E2F-5502693269C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130"/>
                    <a:ext cx="90155" cy="90155"/>
                  </a:xfrm>
                  <a:prstGeom prst="rect">
                    <a:avLst/>
                  </a:prstGeom>
                  <a:solidFill>
                    <a:srgbClr val="00AF92">
                      <a:lumMod val="20000"/>
                      <a:lumOff val="80000"/>
                    </a:srgbClr>
                  </a:solidFill>
                  <a:ln w="12700" cap="flat" cmpd="sng" algn="ctr">
                    <a:solidFill>
                      <a:srgbClr val="00AF92">
                        <a:lumMod val="7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408" name="Rectangle 407">
                    <a:extLst>
                      <a:ext uri="{FF2B5EF4-FFF2-40B4-BE49-F238E27FC236}">
                        <a16:creationId xmlns:a16="http://schemas.microsoft.com/office/drawing/2014/main" id="{0207A7E6-EADB-454B-84C5-F781332C38C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0341"/>
                    <a:ext cx="90155" cy="90155"/>
                  </a:xfrm>
                  <a:prstGeom prst="rect">
                    <a:avLst/>
                  </a:prstGeom>
                  <a:solidFill>
                    <a:srgbClr val="00AF92">
                      <a:lumMod val="20000"/>
                      <a:lumOff val="80000"/>
                    </a:srgbClr>
                  </a:solidFill>
                  <a:ln w="12700" cap="flat" cmpd="sng" algn="ctr">
                    <a:solidFill>
                      <a:srgbClr val="00AF92">
                        <a:lumMod val="7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402" name="Group 401">
                <a:extLst>
                  <a:ext uri="{FF2B5EF4-FFF2-40B4-BE49-F238E27FC236}">
                    <a16:creationId xmlns:a16="http://schemas.microsoft.com/office/drawing/2014/main" id="{CEACA8C2-7336-41D4-A75B-257F7F31E48D}"/>
                  </a:ext>
                </a:extLst>
              </p:cNvPr>
              <p:cNvGrpSpPr/>
              <p:nvPr/>
            </p:nvGrpSpPr>
            <p:grpSpPr>
              <a:xfrm>
                <a:off x="7966428" y="1332197"/>
                <a:ext cx="162220" cy="325602"/>
                <a:chOff x="4824133" y="1699775"/>
                <a:chExt cx="90155" cy="180954"/>
              </a:xfrm>
            </p:grpSpPr>
            <p:sp>
              <p:nvSpPr>
                <p:cNvPr id="403" name="Rectangle 402">
                  <a:extLst>
                    <a:ext uri="{FF2B5EF4-FFF2-40B4-BE49-F238E27FC236}">
                      <a16:creationId xmlns:a16="http://schemas.microsoft.com/office/drawing/2014/main" id="{56F4FB52-F669-42E7-9931-E35B51654479}"/>
                    </a:ext>
                  </a:extLst>
                </p:cNvPr>
                <p:cNvSpPr/>
                <p:nvPr/>
              </p:nvSpPr>
              <p:spPr>
                <a:xfrm>
                  <a:off x="4824133" y="1699775"/>
                  <a:ext cx="90155" cy="90155"/>
                </a:xfrm>
                <a:prstGeom prst="rect">
                  <a:avLst/>
                </a:prstGeom>
                <a:solidFill>
                  <a:srgbClr val="00AF92">
                    <a:lumMod val="20000"/>
                    <a:lumOff val="80000"/>
                  </a:srgbClr>
                </a:solidFill>
                <a:ln w="12700" cap="flat" cmpd="sng" algn="ctr">
                  <a:solidFill>
                    <a:srgbClr val="00AF92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404" name="Rectangle 403">
                  <a:extLst>
                    <a:ext uri="{FF2B5EF4-FFF2-40B4-BE49-F238E27FC236}">
                      <a16:creationId xmlns:a16="http://schemas.microsoft.com/office/drawing/2014/main" id="{AB51A2B6-4AD3-443D-936A-185F3016EB01}"/>
                    </a:ext>
                  </a:extLst>
                </p:cNvPr>
                <p:cNvSpPr/>
                <p:nvPr/>
              </p:nvSpPr>
              <p:spPr>
                <a:xfrm>
                  <a:off x="4824133" y="1790574"/>
                  <a:ext cx="90155" cy="90155"/>
                </a:xfrm>
                <a:prstGeom prst="rect">
                  <a:avLst/>
                </a:prstGeom>
                <a:solidFill>
                  <a:srgbClr val="00AF92">
                    <a:lumMod val="20000"/>
                    <a:lumOff val="80000"/>
                  </a:srgbClr>
                </a:solidFill>
                <a:ln w="12700" cap="flat" cmpd="sng" algn="ctr">
                  <a:solidFill>
                    <a:srgbClr val="00AF92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</p:grpSp>
        <p:grpSp>
          <p:nvGrpSpPr>
            <p:cNvPr id="256" name="Group 255">
              <a:extLst>
                <a:ext uri="{FF2B5EF4-FFF2-40B4-BE49-F238E27FC236}">
                  <a16:creationId xmlns:a16="http://schemas.microsoft.com/office/drawing/2014/main" id="{43885A3D-927E-459F-A027-EF685502C4AD}"/>
                </a:ext>
              </a:extLst>
            </p:cNvPr>
            <p:cNvGrpSpPr/>
            <p:nvPr/>
          </p:nvGrpSpPr>
          <p:grpSpPr>
            <a:xfrm>
              <a:off x="8731795" y="3975295"/>
              <a:ext cx="162220" cy="1603377"/>
              <a:chOff x="7966428" y="1332197"/>
              <a:chExt cx="162220" cy="1603377"/>
            </a:xfrm>
          </p:grpSpPr>
          <p:grpSp>
            <p:nvGrpSpPr>
              <p:cNvPr id="383" name="Group 382">
                <a:extLst>
                  <a:ext uri="{FF2B5EF4-FFF2-40B4-BE49-F238E27FC236}">
                    <a16:creationId xmlns:a16="http://schemas.microsoft.com/office/drawing/2014/main" id="{C76CCE9A-A523-4975-86A7-A3E4AE54867B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46489"/>
                <a:chOff x="4886412" y="2289085"/>
                <a:chExt cx="162220" cy="646489"/>
              </a:xfrm>
            </p:grpSpPr>
            <p:grpSp>
              <p:nvGrpSpPr>
                <p:cNvPr id="394" name="Group 393">
                  <a:extLst>
                    <a:ext uri="{FF2B5EF4-FFF2-40B4-BE49-F238E27FC236}">
                      <a16:creationId xmlns:a16="http://schemas.microsoft.com/office/drawing/2014/main" id="{1EC2C140-4421-42BE-B40C-C9B09DBDC4F8}"/>
                    </a:ext>
                  </a:extLst>
                </p:cNvPr>
                <p:cNvGrpSpPr/>
                <p:nvPr/>
              </p:nvGrpSpPr>
              <p:grpSpPr>
                <a:xfrm>
                  <a:off x="4886412" y="2609971"/>
                  <a:ext cx="162220" cy="325603"/>
                  <a:chOff x="4824133" y="1683371"/>
                  <a:chExt cx="90155" cy="180955"/>
                </a:xfrm>
              </p:grpSpPr>
              <p:sp>
                <p:nvSpPr>
                  <p:cNvPr id="398" name="Rectangle 397">
                    <a:extLst>
                      <a:ext uri="{FF2B5EF4-FFF2-40B4-BE49-F238E27FC236}">
                        <a16:creationId xmlns:a16="http://schemas.microsoft.com/office/drawing/2014/main" id="{55E5AE20-3459-4B4F-89E3-26D10FC3E0A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3371"/>
                    <a:ext cx="90155" cy="90155"/>
                  </a:xfrm>
                  <a:prstGeom prst="rect">
                    <a:avLst/>
                  </a:prstGeom>
                  <a:solidFill>
                    <a:srgbClr val="00AF92">
                      <a:lumMod val="20000"/>
                      <a:lumOff val="80000"/>
                    </a:srgbClr>
                  </a:solidFill>
                  <a:ln w="12700" cap="flat" cmpd="sng" algn="ctr">
                    <a:solidFill>
                      <a:srgbClr val="00AF92">
                        <a:lumMod val="7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399" name="Rectangle 398">
                    <a:extLst>
                      <a:ext uri="{FF2B5EF4-FFF2-40B4-BE49-F238E27FC236}">
                        <a16:creationId xmlns:a16="http://schemas.microsoft.com/office/drawing/2014/main" id="{C86121F9-9407-4C4F-A11E-55B7D833CCE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4171"/>
                    <a:ext cx="90155" cy="90155"/>
                  </a:xfrm>
                  <a:prstGeom prst="rect">
                    <a:avLst/>
                  </a:prstGeom>
                  <a:solidFill>
                    <a:srgbClr val="00AF92">
                      <a:lumMod val="20000"/>
                      <a:lumOff val="80000"/>
                    </a:srgbClr>
                  </a:solidFill>
                  <a:ln w="12700" cap="flat" cmpd="sng" algn="ctr">
                    <a:solidFill>
                      <a:srgbClr val="00AF92">
                        <a:lumMod val="7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</p:grpSp>
            <p:grpSp>
              <p:nvGrpSpPr>
                <p:cNvPr id="395" name="Group 394">
                  <a:extLst>
                    <a:ext uri="{FF2B5EF4-FFF2-40B4-BE49-F238E27FC236}">
                      <a16:creationId xmlns:a16="http://schemas.microsoft.com/office/drawing/2014/main" id="{A1028EA9-1BAF-477E-A1EC-21E117CBA706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96" name="Rectangle 395">
                    <a:extLst>
                      <a:ext uri="{FF2B5EF4-FFF2-40B4-BE49-F238E27FC236}">
                        <a16:creationId xmlns:a16="http://schemas.microsoft.com/office/drawing/2014/main" id="{759B0FE2-E43B-4585-8B48-FC009975C23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rgbClr val="00AF92">
                      <a:lumMod val="20000"/>
                      <a:lumOff val="80000"/>
                    </a:srgbClr>
                  </a:solidFill>
                  <a:ln w="12700" cap="flat" cmpd="sng" algn="ctr">
                    <a:solidFill>
                      <a:srgbClr val="00AF92">
                        <a:lumMod val="7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397" name="Rectangle 396">
                    <a:extLst>
                      <a:ext uri="{FF2B5EF4-FFF2-40B4-BE49-F238E27FC236}">
                        <a16:creationId xmlns:a16="http://schemas.microsoft.com/office/drawing/2014/main" id="{9646D03C-770C-4BD0-9650-C6A86FFCB4A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rgbClr val="00AF92">
                      <a:lumMod val="20000"/>
                      <a:lumOff val="80000"/>
                    </a:srgbClr>
                  </a:solidFill>
                  <a:ln w="12700" cap="flat" cmpd="sng" algn="ctr">
                    <a:solidFill>
                      <a:srgbClr val="00AF92">
                        <a:lumMod val="7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384" name="Group 383">
                <a:extLst>
                  <a:ext uri="{FF2B5EF4-FFF2-40B4-BE49-F238E27FC236}">
                    <a16:creationId xmlns:a16="http://schemas.microsoft.com/office/drawing/2014/main" id="{8BA69A17-0392-4778-87E7-9B70DD157B85}"/>
                  </a:ext>
                </a:extLst>
              </p:cNvPr>
              <p:cNvGrpSpPr/>
              <p:nvPr/>
            </p:nvGrpSpPr>
            <p:grpSpPr>
              <a:xfrm>
                <a:off x="7966428" y="1653848"/>
                <a:ext cx="162220" cy="634415"/>
                <a:chOff x="4886412" y="2307498"/>
                <a:chExt cx="162220" cy="634415"/>
              </a:xfrm>
            </p:grpSpPr>
            <p:grpSp>
              <p:nvGrpSpPr>
                <p:cNvPr id="388" name="Group 387">
                  <a:extLst>
                    <a:ext uri="{FF2B5EF4-FFF2-40B4-BE49-F238E27FC236}">
                      <a16:creationId xmlns:a16="http://schemas.microsoft.com/office/drawing/2014/main" id="{FDBB74ED-9D21-4636-A35B-8AF7F1375E0E}"/>
                    </a:ext>
                  </a:extLst>
                </p:cNvPr>
                <p:cNvGrpSpPr/>
                <p:nvPr/>
              </p:nvGrpSpPr>
              <p:grpSpPr>
                <a:xfrm>
                  <a:off x="4886412" y="2621082"/>
                  <a:ext cx="162220" cy="320831"/>
                  <a:chOff x="4824133" y="1689546"/>
                  <a:chExt cx="90155" cy="178303"/>
                </a:xfrm>
              </p:grpSpPr>
              <p:sp>
                <p:nvSpPr>
                  <p:cNvPr id="392" name="Rectangle 391">
                    <a:extLst>
                      <a:ext uri="{FF2B5EF4-FFF2-40B4-BE49-F238E27FC236}">
                        <a16:creationId xmlns:a16="http://schemas.microsoft.com/office/drawing/2014/main" id="{BA64CC18-DE2F-4C66-BBE9-52097078567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9546"/>
                    <a:ext cx="90155" cy="90155"/>
                  </a:xfrm>
                  <a:prstGeom prst="rect">
                    <a:avLst/>
                  </a:prstGeom>
                  <a:solidFill>
                    <a:srgbClr val="00AF92">
                      <a:lumMod val="20000"/>
                      <a:lumOff val="80000"/>
                    </a:srgbClr>
                  </a:solidFill>
                  <a:ln w="12700" cap="flat" cmpd="sng" algn="ctr">
                    <a:solidFill>
                      <a:srgbClr val="00AF92">
                        <a:lumMod val="7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393" name="Rectangle 392">
                    <a:extLst>
                      <a:ext uri="{FF2B5EF4-FFF2-40B4-BE49-F238E27FC236}">
                        <a16:creationId xmlns:a16="http://schemas.microsoft.com/office/drawing/2014/main" id="{F205D29C-7C01-45BF-8FD7-F5F1894D87E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rgbClr val="00AF92">
                      <a:lumMod val="20000"/>
                      <a:lumOff val="80000"/>
                    </a:srgbClr>
                  </a:solidFill>
                  <a:ln w="12700" cap="flat" cmpd="sng" algn="ctr">
                    <a:solidFill>
                      <a:srgbClr val="00AF92">
                        <a:lumMod val="7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</p:grpSp>
            <p:grpSp>
              <p:nvGrpSpPr>
                <p:cNvPr id="389" name="Group 388">
                  <a:extLst>
                    <a:ext uri="{FF2B5EF4-FFF2-40B4-BE49-F238E27FC236}">
                      <a16:creationId xmlns:a16="http://schemas.microsoft.com/office/drawing/2014/main" id="{C87B0FCB-CA29-439D-B957-25CE78C5C535}"/>
                    </a:ext>
                  </a:extLst>
                </p:cNvPr>
                <p:cNvGrpSpPr/>
                <p:nvPr/>
              </p:nvGrpSpPr>
              <p:grpSpPr>
                <a:xfrm>
                  <a:off x="4886412" y="2307498"/>
                  <a:ext cx="162220" cy="311948"/>
                  <a:chOff x="4824133" y="1697130"/>
                  <a:chExt cx="90155" cy="173366"/>
                </a:xfrm>
              </p:grpSpPr>
              <p:sp>
                <p:nvSpPr>
                  <p:cNvPr id="390" name="Rectangle 389">
                    <a:extLst>
                      <a:ext uri="{FF2B5EF4-FFF2-40B4-BE49-F238E27FC236}">
                        <a16:creationId xmlns:a16="http://schemas.microsoft.com/office/drawing/2014/main" id="{B982DDDC-191D-472A-A815-185D6649C8F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130"/>
                    <a:ext cx="90155" cy="90155"/>
                  </a:xfrm>
                  <a:prstGeom prst="rect">
                    <a:avLst/>
                  </a:prstGeom>
                  <a:solidFill>
                    <a:srgbClr val="00AF92">
                      <a:lumMod val="20000"/>
                      <a:lumOff val="80000"/>
                    </a:srgbClr>
                  </a:solidFill>
                  <a:ln w="12700" cap="flat" cmpd="sng" algn="ctr">
                    <a:solidFill>
                      <a:srgbClr val="00AF92">
                        <a:lumMod val="7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391" name="Rectangle 390">
                    <a:extLst>
                      <a:ext uri="{FF2B5EF4-FFF2-40B4-BE49-F238E27FC236}">
                        <a16:creationId xmlns:a16="http://schemas.microsoft.com/office/drawing/2014/main" id="{A34F85F4-3D85-4B2C-9C75-AA95EADB110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0341"/>
                    <a:ext cx="90155" cy="90155"/>
                  </a:xfrm>
                  <a:prstGeom prst="rect">
                    <a:avLst/>
                  </a:prstGeom>
                  <a:solidFill>
                    <a:srgbClr val="00AF92">
                      <a:lumMod val="20000"/>
                      <a:lumOff val="80000"/>
                    </a:srgbClr>
                  </a:solidFill>
                  <a:ln w="12700" cap="flat" cmpd="sng" algn="ctr">
                    <a:solidFill>
                      <a:srgbClr val="00AF92">
                        <a:lumMod val="7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385" name="Group 384">
                <a:extLst>
                  <a:ext uri="{FF2B5EF4-FFF2-40B4-BE49-F238E27FC236}">
                    <a16:creationId xmlns:a16="http://schemas.microsoft.com/office/drawing/2014/main" id="{2CF07FCC-750A-4DF6-9FC3-1392D8063450}"/>
                  </a:ext>
                </a:extLst>
              </p:cNvPr>
              <p:cNvGrpSpPr/>
              <p:nvPr/>
            </p:nvGrpSpPr>
            <p:grpSpPr>
              <a:xfrm>
                <a:off x="7966428" y="1332197"/>
                <a:ext cx="162220" cy="325602"/>
                <a:chOff x="4824133" y="1699775"/>
                <a:chExt cx="90155" cy="180954"/>
              </a:xfrm>
            </p:grpSpPr>
            <p:sp>
              <p:nvSpPr>
                <p:cNvPr id="386" name="Rectangle 385">
                  <a:extLst>
                    <a:ext uri="{FF2B5EF4-FFF2-40B4-BE49-F238E27FC236}">
                      <a16:creationId xmlns:a16="http://schemas.microsoft.com/office/drawing/2014/main" id="{836080FC-CA3C-4DF0-B54D-FFBBDF673FAC}"/>
                    </a:ext>
                  </a:extLst>
                </p:cNvPr>
                <p:cNvSpPr/>
                <p:nvPr/>
              </p:nvSpPr>
              <p:spPr>
                <a:xfrm>
                  <a:off x="4824133" y="1699775"/>
                  <a:ext cx="90155" cy="90155"/>
                </a:xfrm>
                <a:prstGeom prst="rect">
                  <a:avLst/>
                </a:prstGeom>
                <a:solidFill>
                  <a:srgbClr val="00AF92">
                    <a:lumMod val="20000"/>
                    <a:lumOff val="80000"/>
                  </a:srgbClr>
                </a:solidFill>
                <a:ln w="12700" cap="flat" cmpd="sng" algn="ctr">
                  <a:solidFill>
                    <a:srgbClr val="00AF92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387" name="Rectangle 386">
                  <a:extLst>
                    <a:ext uri="{FF2B5EF4-FFF2-40B4-BE49-F238E27FC236}">
                      <a16:creationId xmlns:a16="http://schemas.microsoft.com/office/drawing/2014/main" id="{79FD82F9-6A9D-4FE0-B47C-A8A47790DC23}"/>
                    </a:ext>
                  </a:extLst>
                </p:cNvPr>
                <p:cNvSpPr/>
                <p:nvPr/>
              </p:nvSpPr>
              <p:spPr>
                <a:xfrm>
                  <a:off x="4824133" y="1790574"/>
                  <a:ext cx="90155" cy="90155"/>
                </a:xfrm>
                <a:prstGeom prst="rect">
                  <a:avLst/>
                </a:prstGeom>
                <a:solidFill>
                  <a:srgbClr val="00AF92">
                    <a:lumMod val="20000"/>
                    <a:lumOff val="80000"/>
                  </a:srgbClr>
                </a:solidFill>
                <a:ln w="12700" cap="flat" cmpd="sng" algn="ctr">
                  <a:solidFill>
                    <a:srgbClr val="00AF92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</p:grpSp>
        <p:grpSp>
          <p:nvGrpSpPr>
            <p:cNvPr id="257" name="Group 256">
              <a:extLst>
                <a:ext uri="{FF2B5EF4-FFF2-40B4-BE49-F238E27FC236}">
                  <a16:creationId xmlns:a16="http://schemas.microsoft.com/office/drawing/2014/main" id="{38E7D1D1-ECDC-4A64-971A-95B3A7E23AB5}"/>
                </a:ext>
              </a:extLst>
            </p:cNvPr>
            <p:cNvGrpSpPr/>
            <p:nvPr/>
          </p:nvGrpSpPr>
          <p:grpSpPr>
            <a:xfrm>
              <a:off x="8893889" y="3975295"/>
              <a:ext cx="162220" cy="1603377"/>
              <a:chOff x="7966428" y="1332197"/>
              <a:chExt cx="162220" cy="1603377"/>
            </a:xfrm>
          </p:grpSpPr>
          <p:grpSp>
            <p:nvGrpSpPr>
              <p:cNvPr id="366" name="Group 365">
                <a:extLst>
                  <a:ext uri="{FF2B5EF4-FFF2-40B4-BE49-F238E27FC236}">
                    <a16:creationId xmlns:a16="http://schemas.microsoft.com/office/drawing/2014/main" id="{04F1331E-CC39-4C1A-8806-B4A5038AC35B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46489"/>
                <a:chOff x="4886412" y="2289085"/>
                <a:chExt cx="162220" cy="646489"/>
              </a:xfrm>
            </p:grpSpPr>
            <p:grpSp>
              <p:nvGrpSpPr>
                <p:cNvPr id="377" name="Group 376">
                  <a:extLst>
                    <a:ext uri="{FF2B5EF4-FFF2-40B4-BE49-F238E27FC236}">
                      <a16:creationId xmlns:a16="http://schemas.microsoft.com/office/drawing/2014/main" id="{55B48FB1-59BC-44F9-A58F-56EF64E6784C}"/>
                    </a:ext>
                  </a:extLst>
                </p:cNvPr>
                <p:cNvGrpSpPr/>
                <p:nvPr/>
              </p:nvGrpSpPr>
              <p:grpSpPr>
                <a:xfrm>
                  <a:off x="4886412" y="2609971"/>
                  <a:ext cx="162220" cy="325603"/>
                  <a:chOff x="4824133" y="1683371"/>
                  <a:chExt cx="90155" cy="180955"/>
                </a:xfrm>
              </p:grpSpPr>
              <p:sp>
                <p:nvSpPr>
                  <p:cNvPr id="381" name="Rectangle 380">
                    <a:extLst>
                      <a:ext uri="{FF2B5EF4-FFF2-40B4-BE49-F238E27FC236}">
                        <a16:creationId xmlns:a16="http://schemas.microsoft.com/office/drawing/2014/main" id="{30A82AF9-3A1B-4476-8423-04F028D2BF4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3371"/>
                    <a:ext cx="90155" cy="90155"/>
                  </a:xfrm>
                  <a:prstGeom prst="rect">
                    <a:avLst/>
                  </a:prstGeom>
                  <a:solidFill>
                    <a:srgbClr val="00AF92">
                      <a:lumMod val="20000"/>
                      <a:lumOff val="80000"/>
                    </a:srgbClr>
                  </a:solidFill>
                  <a:ln w="12700" cap="flat" cmpd="sng" algn="ctr">
                    <a:solidFill>
                      <a:srgbClr val="00AF92">
                        <a:lumMod val="7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382" name="Rectangle 381">
                    <a:extLst>
                      <a:ext uri="{FF2B5EF4-FFF2-40B4-BE49-F238E27FC236}">
                        <a16:creationId xmlns:a16="http://schemas.microsoft.com/office/drawing/2014/main" id="{BE54C42B-EE47-4883-BA40-FB1198690A5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4171"/>
                    <a:ext cx="90155" cy="90155"/>
                  </a:xfrm>
                  <a:prstGeom prst="rect">
                    <a:avLst/>
                  </a:prstGeom>
                  <a:solidFill>
                    <a:srgbClr val="00AF92">
                      <a:lumMod val="20000"/>
                      <a:lumOff val="80000"/>
                    </a:srgbClr>
                  </a:solidFill>
                  <a:ln w="12700" cap="flat" cmpd="sng" algn="ctr">
                    <a:solidFill>
                      <a:srgbClr val="00AF92">
                        <a:lumMod val="7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</p:grpSp>
            <p:grpSp>
              <p:nvGrpSpPr>
                <p:cNvPr id="378" name="Group 377">
                  <a:extLst>
                    <a:ext uri="{FF2B5EF4-FFF2-40B4-BE49-F238E27FC236}">
                      <a16:creationId xmlns:a16="http://schemas.microsoft.com/office/drawing/2014/main" id="{A485B9B5-1B77-4020-9C0C-8049B97C7D78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79" name="Rectangle 378">
                    <a:extLst>
                      <a:ext uri="{FF2B5EF4-FFF2-40B4-BE49-F238E27FC236}">
                        <a16:creationId xmlns:a16="http://schemas.microsoft.com/office/drawing/2014/main" id="{D7ECC4C6-1118-4CF1-B67B-936AE390D29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rgbClr val="00AF92">
                      <a:lumMod val="20000"/>
                      <a:lumOff val="80000"/>
                    </a:srgbClr>
                  </a:solidFill>
                  <a:ln w="12700" cap="flat" cmpd="sng" algn="ctr">
                    <a:solidFill>
                      <a:srgbClr val="00AF92">
                        <a:lumMod val="7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380" name="Rectangle 379">
                    <a:extLst>
                      <a:ext uri="{FF2B5EF4-FFF2-40B4-BE49-F238E27FC236}">
                        <a16:creationId xmlns:a16="http://schemas.microsoft.com/office/drawing/2014/main" id="{62084EBE-FBCF-4E38-97D1-4A2FCFF67EC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rgbClr val="00AF92">
                      <a:lumMod val="20000"/>
                      <a:lumOff val="80000"/>
                    </a:srgbClr>
                  </a:solidFill>
                  <a:ln w="12700" cap="flat" cmpd="sng" algn="ctr">
                    <a:solidFill>
                      <a:srgbClr val="00AF92">
                        <a:lumMod val="7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367" name="Group 366">
                <a:extLst>
                  <a:ext uri="{FF2B5EF4-FFF2-40B4-BE49-F238E27FC236}">
                    <a16:creationId xmlns:a16="http://schemas.microsoft.com/office/drawing/2014/main" id="{668541C6-9AB0-4FDC-8D0F-6E5FD47BC0D0}"/>
                  </a:ext>
                </a:extLst>
              </p:cNvPr>
              <p:cNvGrpSpPr/>
              <p:nvPr/>
            </p:nvGrpSpPr>
            <p:grpSpPr>
              <a:xfrm>
                <a:off x="7966428" y="1653848"/>
                <a:ext cx="162220" cy="634415"/>
                <a:chOff x="4886412" y="2307498"/>
                <a:chExt cx="162220" cy="634415"/>
              </a:xfrm>
            </p:grpSpPr>
            <p:grpSp>
              <p:nvGrpSpPr>
                <p:cNvPr id="371" name="Group 370">
                  <a:extLst>
                    <a:ext uri="{FF2B5EF4-FFF2-40B4-BE49-F238E27FC236}">
                      <a16:creationId xmlns:a16="http://schemas.microsoft.com/office/drawing/2014/main" id="{1202A3CD-4B49-413B-B84D-66B55A868EE7}"/>
                    </a:ext>
                  </a:extLst>
                </p:cNvPr>
                <p:cNvGrpSpPr/>
                <p:nvPr/>
              </p:nvGrpSpPr>
              <p:grpSpPr>
                <a:xfrm>
                  <a:off x="4886412" y="2621082"/>
                  <a:ext cx="162220" cy="320831"/>
                  <a:chOff x="4824133" y="1689546"/>
                  <a:chExt cx="90155" cy="178303"/>
                </a:xfrm>
              </p:grpSpPr>
              <p:sp>
                <p:nvSpPr>
                  <p:cNvPr id="375" name="Rectangle 374">
                    <a:extLst>
                      <a:ext uri="{FF2B5EF4-FFF2-40B4-BE49-F238E27FC236}">
                        <a16:creationId xmlns:a16="http://schemas.microsoft.com/office/drawing/2014/main" id="{B4A5EA65-DC98-400F-8BC1-640BF6D56F1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9546"/>
                    <a:ext cx="90155" cy="90155"/>
                  </a:xfrm>
                  <a:prstGeom prst="rect">
                    <a:avLst/>
                  </a:prstGeom>
                  <a:solidFill>
                    <a:srgbClr val="00AF92">
                      <a:lumMod val="20000"/>
                      <a:lumOff val="80000"/>
                    </a:srgbClr>
                  </a:solidFill>
                  <a:ln w="12700" cap="flat" cmpd="sng" algn="ctr">
                    <a:solidFill>
                      <a:srgbClr val="00AF92">
                        <a:lumMod val="7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376" name="Rectangle 375">
                    <a:extLst>
                      <a:ext uri="{FF2B5EF4-FFF2-40B4-BE49-F238E27FC236}">
                        <a16:creationId xmlns:a16="http://schemas.microsoft.com/office/drawing/2014/main" id="{A52DADC2-5EF8-4C07-9DA1-1DFDB42EB9B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rgbClr val="00AF92">
                      <a:lumMod val="20000"/>
                      <a:lumOff val="80000"/>
                    </a:srgbClr>
                  </a:solidFill>
                  <a:ln w="12700" cap="flat" cmpd="sng" algn="ctr">
                    <a:solidFill>
                      <a:srgbClr val="00AF92">
                        <a:lumMod val="7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</p:grpSp>
            <p:grpSp>
              <p:nvGrpSpPr>
                <p:cNvPr id="372" name="Group 371">
                  <a:extLst>
                    <a:ext uri="{FF2B5EF4-FFF2-40B4-BE49-F238E27FC236}">
                      <a16:creationId xmlns:a16="http://schemas.microsoft.com/office/drawing/2014/main" id="{DB8493E7-0DB2-477F-A3C4-1B14B8005F1B}"/>
                    </a:ext>
                  </a:extLst>
                </p:cNvPr>
                <p:cNvGrpSpPr/>
                <p:nvPr/>
              </p:nvGrpSpPr>
              <p:grpSpPr>
                <a:xfrm>
                  <a:off x="4886412" y="2307498"/>
                  <a:ext cx="162220" cy="311948"/>
                  <a:chOff x="4824133" y="1697130"/>
                  <a:chExt cx="90155" cy="173366"/>
                </a:xfrm>
              </p:grpSpPr>
              <p:sp>
                <p:nvSpPr>
                  <p:cNvPr id="373" name="Rectangle 372">
                    <a:extLst>
                      <a:ext uri="{FF2B5EF4-FFF2-40B4-BE49-F238E27FC236}">
                        <a16:creationId xmlns:a16="http://schemas.microsoft.com/office/drawing/2014/main" id="{28315164-3FD0-4BF6-822E-CA81DA907BF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130"/>
                    <a:ext cx="90155" cy="90155"/>
                  </a:xfrm>
                  <a:prstGeom prst="rect">
                    <a:avLst/>
                  </a:prstGeom>
                  <a:solidFill>
                    <a:srgbClr val="00AF92">
                      <a:lumMod val="20000"/>
                      <a:lumOff val="80000"/>
                    </a:srgbClr>
                  </a:solidFill>
                  <a:ln w="12700" cap="flat" cmpd="sng" algn="ctr">
                    <a:solidFill>
                      <a:srgbClr val="00AF92">
                        <a:lumMod val="7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374" name="Rectangle 373">
                    <a:extLst>
                      <a:ext uri="{FF2B5EF4-FFF2-40B4-BE49-F238E27FC236}">
                        <a16:creationId xmlns:a16="http://schemas.microsoft.com/office/drawing/2014/main" id="{E787E2FA-604F-469D-AD18-8312AFDFFAD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0341"/>
                    <a:ext cx="90155" cy="90155"/>
                  </a:xfrm>
                  <a:prstGeom prst="rect">
                    <a:avLst/>
                  </a:prstGeom>
                  <a:solidFill>
                    <a:srgbClr val="00AF92">
                      <a:lumMod val="20000"/>
                      <a:lumOff val="80000"/>
                    </a:srgbClr>
                  </a:solidFill>
                  <a:ln w="12700" cap="flat" cmpd="sng" algn="ctr">
                    <a:solidFill>
                      <a:srgbClr val="00AF92">
                        <a:lumMod val="7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368" name="Group 367">
                <a:extLst>
                  <a:ext uri="{FF2B5EF4-FFF2-40B4-BE49-F238E27FC236}">
                    <a16:creationId xmlns:a16="http://schemas.microsoft.com/office/drawing/2014/main" id="{B632CFBB-2E32-448F-AED8-C8B0E656D5E6}"/>
                  </a:ext>
                </a:extLst>
              </p:cNvPr>
              <p:cNvGrpSpPr/>
              <p:nvPr/>
            </p:nvGrpSpPr>
            <p:grpSpPr>
              <a:xfrm>
                <a:off x="7966428" y="1332197"/>
                <a:ext cx="162220" cy="325602"/>
                <a:chOff x="4824133" y="1699775"/>
                <a:chExt cx="90155" cy="180954"/>
              </a:xfrm>
            </p:grpSpPr>
            <p:sp>
              <p:nvSpPr>
                <p:cNvPr id="369" name="Rectangle 368">
                  <a:extLst>
                    <a:ext uri="{FF2B5EF4-FFF2-40B4-BE49-F238E27FC236}">
                      <a16:creationId xmlns:a16="http://schemas.microsoft.com/office/drawing/2014/main" id="{11EC0166-2476-474A-BEAB-D67FBF9D79CA}"/>
                    </a:ext>
                  </a:extLst>
                </p:cNvPr>
                <p:cNvSpPr/>
                <p:nvPr/>
              </p:nvSpPr>
              <p:spPr>
                <a:xfrm>
                  <a:off x="4824133" y="1699775"/>
                  <a:ext cx="90155" cy="90155"/>
                </a:xfrm>
                <a:prstGeom prst="rect">
                  <a:avLst/>
                </a:prstGeom>
                <a:solidFill>
                  <a:srgbClr val="00AF92">
                    <a:lumMod val="20000"/>
                    <a:lumOff val="80000"/>
                  </a:srgbClr>
                </a:solidFill>
                <a:ln w="12700" cap="flat" cmpd="sng" algn="ctr">
                  <a:solidFill>
                    <a:srgbClr val="00AF92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370" name="Rectangle 369">
                  <a:extLst>
                    <a:ext uri="{FF2B5EF4-FFF2-40B4-BE49-F238E27FC236}">
                      <a16:creationId xmlns:a16="http://schemas.microsoft.com/office/drawing/2014/main" id="{75129E5C-D942-4AA9-89D5-0FF8B3321407}"/>
                    </a:ext>
                  </a:extLst>
                </p:cNvPr>
                <p:cNvSpPr/>
                <p:nvPr/>
              </p:nvSpPr>
              <p:spPr>
                <a:xfrm>
                  <a:off x="4824133" y="1790574"/>
                  <a:ext cx="90155" cy="90155"/>
                </a:xfrm>
                <a:prstGeom prst="rect">
                  <a:avLst/>
                </a:prstGeom>
                <a:solidFill>
                  <a:srgbClr val="00AF92">
                    <a:lumMod val="20000"/>
                    <a:lumOff val="80000"/>
                  </a:srgbClr>
                </a:solidFill>
                <a:ln w="12700" cap="flat" cmpd="sng" algn="ctr">
                  <a:solidFill>
                    <a:srgbClr val="00AF92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</p:grpSp>
        <p:grpSp>
          <p:nvGrpSpPr>
            <p:cNvPr id="258" name="Group 257">
              <a:extLst>
                <a:ext uri="{FF2B5EF4-FFF2-40B4-BE49-F238E27FC236}">
                  <a16:creationId xmlns:a16="http://schemas.microsoft.com/office/drawing/2014/main" id="{45730BA5-AEB7-4842-8897-5C9F77847F4C}"/>
                </a:ext>
              </a:extLst>
            </p:cNvPr>
            <p:cNvGrpSpPr/>
            <p:nvPr/>
          </p:nvGrpSpPr>
          <p:grpSpPr>
            <a:xfrm>
              <a:off x="9050270" y="3975169"/>
              <a:ext cx="162220" cy="1603377"/>
              <a:chOff x="7966428" y="1332197"/>
              <a:chExt cx="162220" cy="1603377"/>
            </a:xfrm>
          </p:grpSpPr>
          <p:grpSp>
            <p:nvGrpSpPr>
              <p:cNvPr id="349" name="Group 348">
                <a:extLst>
                  <a:ext uri="{FF2B5EF4-FFF2-40B4-BE49-F238E27FC236}">
                    <a16:creationId xmlns:a16="http://schemas.microsoft.com/office/drawing/2014/main" id="{2BB0CDAC-8C5C-424C-BCA7-E47AEBB5E4A1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46489"/>
                <a:chOff x="4886412" y="2289085"/>
                <a:chExt cx="162220" cy="646489"/>
              </a:xfrm>
            </p:grpSpPr>
            <p:grpSp>
              <p:nvGrpSpPr>
                <p:cNvPr id="360" name="Group 359">
                  <a:extLst>
                    <a:ext uri="{FF2B5EF4-FFF2-40B4-BE49-F238E27FC236}">
                      <a16:creationId xmlns:a16="http://schemas.microsoft.com/office/drawing/2014/main" id="{B8077118-BDF7-4F66-B43E-0BC67BAB404A}"/>
                    </a:ext>
                  </a:extLst>
                </p:cNvPr>
                <p:cNvGrpSpPr/>
                <p:nvPr/>
              </p:nvGrpSpPr>
              <p:grpSpPr>
                <a:xfrm>
                  <a:off x="4886412" y="2609971"/>
                  <a:ext cx="162220" cy="325603"/>
                  <a:chOff x="4824133" y="1683371"/>
                  <a:chExt cx="90155" cy="180955"/>
                </a:xfrm>
              </p:grpSpPr>
              <p:sp>
                <p:nvSpPr>
                  <p:cNvPr id="364" name="Rectangle 363">
                    <a:extLst>
                      <a:ext uri="{FF2B5EF4-FFF2-40B4-BE49-F238E27FC236}">
                        <a16:creationId xmlns:a16="http://schemas.microsoft.com/office/drawing/2014/main" id="{3F6D2344-0177-400A-8392-433A87EC9C5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3371"/>
                    <a:ext cx="90155" cy="90155"/>
                  </a:xfrm>
                  <a:prstGeom prst="rect">
                    <a:avLst/>
                  </a:prstGeom>
                  <a:solidFill>
                    <a:srgbClr val="00AF92">
                      <a:lumMod val="20000"/>
                      <a:lumOff val="80000"/>
                    </a:srgbClr>
                  </a:solidFill>
                  <a:ln w="12700" cap="flat" cmpd="sng" algn="ctr">
                    <a:solidFill>
                      <a:srgbClr val="00AF92">
                        <a:lumMod val="7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365" name="Rectangle 364">
                    <a:extLst>
                      <a:ext uri="{FF2B5EF4-FFF2-40B4-BE49-F238E27FC236}">
                        <a16:creationId xmlns:a16="http://schemas.microsoft.com/office/drawing/2014/main" id="{2CD3DC1E-A2F1-464B-B8D7-EC8CE58C062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4171"/>
                    <a:ext cx="90155" cy="90155"/>
                  </a:xfrm>
                  <a:prstGeom prst="rect">
                    <a:avLst/>
                  </a:prstGeom>
                  <a:solidFill>
                    <a:srgbClr val="00AF92">
                      <a:lumMod val="20000"/>
                      <a:lumOff val="80000"/>
                    </a:srgbClr>
                  </a:solidFill>
                  <a:ln w="12700" cap="flat" cmpd="sng" algn="ctr">
                    <a:solidFill>
                      <a:srgbClr val="00AF92">
                        <a:lumMod val="7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</p:grpSp>
            <p:grpSp>
              <p:nvGrpSpPr>
                <p:cNvPr id="361" name="Group 360">
                  <a:extLst>
                    <a:ext uri="{FF2B5EF4-FFF2-40B4-BE49-F238E27FC236}">
                      <a16:creationId xmlns:a16="http://schemas.microsoft.com/office/drawing/2014/main" id="{E5FA1597-38EF-4C31-8205-65542C2254C8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62" name="Rectangle 361">
                    <a:extLst>
                      <a:ext uri="{FF2B5EF4-FFF2-40B4-BE49-F238E27FC236}">
                        <a16:creationId xmlns:a16="http://schemas.microsoft.com/office/drawing/2014/main" id="{B5483F6A-C29B-409C-A63C-A8C2F092AD6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rgbClr val="00AF92">
                      <a:lumMod val="20000"/>
                      <a:lumOff val="80000"/>
                    </a:srgbClr>
                  </a:solidFill>
                  <a:ln w="12700" cap="flat" cmpd="sng" algn="ctr">
                    <a:solidFill>
                      <a:srgbClr val="00AF92">
                        <a:lumMod val="7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363" name="Rectangle 362">
                    <a:extLst>
                      <a:ext uri="{FF2B5EF4-FFF2-40B4-BE49-F238E27FC236}">
                        <a16:creationId xmlns:a16="http://schemas.microsoft.com/office/drawing/2014/main" id="{29EEF0C4-7406-49B0-B468-55FB90E9C2F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rgbClr val="00AF92">
                      <a:lumMod val="20000"/>
                      <a:lumOff val="80000"/>
                    </a:srgbClr>
                  </a:solidFill>
                  <a:ln w="12700" cap="flat" cmpd="sng" algn="ctr">
                    <a:solidFill>
                      <a:srgbClr val="00AF92">
                        <a:lumMod val="7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350" name="Group 349">
                <a:extLst>
                  <a:ext uri="{FF2B5EF4-FFF2-40B4-BE49-F238E27FC236}">
                    <a16:creationId xmlns:a16="http://schemas.microsoft.com/office/drawing/2014/main" id="{7270A85F-DB4C-4448-8878-AFDC1D24CF3E}"/>
                  </a:ext>
                </a:extLst>
              </p:cNvPr>
              <p:cNvGrpSpPr/>
              <p:nvPr/>
            </p:nvGrpSpPr>
            <p:grpSpPr>
              <a:xfrm>
                <a:off x="7966428" y="1653848"/>
                <a:ext cx="162220" cy="634415"/>
                <a:chOff x="4886412" y="2307498"/>
                <a:chExt cx="162220" cy="634415"/>
              </a:xfrm>
            </p:grpSpPr>
            <p:grpSp>
              <p:nvGrpSpPr>
                <p:cNvPr id="354" name="Group 353">
                  <a:extLst>
                    <a:ext uri="{FF2B5EF4-FFF2-40B4-BE49-F238E27FC236}">
                      <a16:creationId xmlns:a16="http://schemas.microsoft.com/office/drawing/2014/main" id="{6BED4527-1B6B-4C63-B393-CC6F5DA0C001}"/>
                    </a:ext>
                  </a:extLst>
                </p:cNvPr>
                <p:cNvGrpSpPr/>
                <p:nvPr/>
              </p:nvGrpSpPr>
              <p:grpSpPr>
                <a:xfrm>
                  <a:off x="4886412" y="2621082"/>
                  <a:ext cx="162220" cy="320831"/>
                  <a:chOff x="4824133" y="1689546"/>
                  <a:chExt cx="90155" cy="178303"/>
                </a:xfrm>
              </p:grpSpPr>
              <p:sp>
                <p:nvSpPr>
                  <p:cNvPr id="358" name="Rectangle 357">
                    <a:extLst>
                      <a:ext uri="{FF2B5EF4-FFF2-40B4-BE49-F238E27FC236}">
                        <a16:creationId xmlns:a16="http://schemas.microsoft.com/office/drawing/2014/main" id="{F4A05C61-A627-48B9-A969-14484B12851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9546"/>
                    <a:ext cx="90155" cy="90155"/>
                  </a:xfrm>
                  <a:prstGeom prst="rect">
                    <a:avLst/>
                  </a:prstGeom>
                  <a:solidFill>
                    <a:srgbClr val="00AF92">
                      <a:lumMod val="20000"/>
                      <a:lumOff val="80000"/>
                    </a:srgbClr>
                  </a:solidFill>
                  <a:ln w="12700" cap="flat" cmpd="sng" algn="ctr">
                    <a:solidFill>
                      <a:srgbClr val="00AF92">
                        <a:lumMod val="7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359" name="Rectangle 358">
                    <a:extLst>
                      <a:ext uri="{FF2B5EF4-FFF2-40B4-BE49-F238E27FC236}">
                        <a16:creationId xmlns:a16="http://schemas.microsoft.com/office/drawing/2014/main" id="{6C2DD109-49D6-400F-9F7B-EB8D06449AF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rgbClr val="00AF92">
                      <a:lumMod val="20000"/>
                      <a:lumOff val="80000"/>
                    </a:srgbClr>
                  </a:solidFill>
                  <a:ln w="12700" cap="flat" cmpd="sng" algn="ctr">
                    <a:solidFill>
                      <a:srgbClr val="00AF92">
                        <a:lumMod val="7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</p:grpSp>
            <p:grpSp>
              <p:nvGrpSpPr>
                <p:cNvPr id="355" name="Group 354">
                  <a:extLst>
                    <a:ext uri="{FF2B5EF4-FFF2-40B4-BE49-F238E27FC236}">
                      <a16:creationId xmlns:a16="http://schemas.microsoft.com/office/drawing/2014/main" id="{CF2B01FC-49EC-4DA4-9F2A-332FFA3702EF}"/>
                    </a:ext>
                  </a:extLst>
                </p:cNvPr>
                <p:cNvGrpSpPr/>
                <p:nvPr/>
              </p:nvGrpSpPr>
              <p:grpSpPr>
                <a:xfrm>
                  <a:off x="4886412" y="2307498"/>
                  <a:ext cx="162220" cy="311948"/>
                  <a:chOff x="4824133" y="1697130"/>
                  <a:chExt cx="90155" cy="173366"/>
                </a:xfrm>
              </p:grpSpPr>
              <p:sp>
                <p:nvSpPr>
                  <p:cNvPr id="356" name="Rectangle 355">
                    <a:extLst>
                      <a:ext uri="{FF2B5EF4-FFF2-40B4-BE49-F238E27FC236}">
                        <a16:creationId xmlns:a16="http://schemas.microsoft.com/office/drawing/2014/main" id="{C296C20A-4566-4D9A-84AB-E1E5841AAE0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130"/>
                    <a:ext cx="90155" cy="90155"/>
                  </a:xfrm>
                  <a:prstGeom prst="rect">
                    <a:avLst/>
                  </a:prstGeom>
                  <a:solidFill>
                    <a:srgbClr val="00AF92">
                      <a:lumMod val="20000"/>
                      <a:lumOff val="80000"/>
                    </a:srgbClr>
                  </a:solidFill>
                  <a:ln w="12700" cap="flat" cmpd="sng" algn="ctr">
                    <a:solidFill>
                      <a:srgbClr val="00AF92">
                        <a:lumMod val="7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357" name="Rectangle 356">
                    <a:extLst>
                      <a:ext uri="{FF2B5EF4-FFF2-40B4-BE49-F238E27FC236}">
                        <a16:creationId xmlns:a16="http://schemas.microsoft.com/office/drawing/2014/main" id="{A67C05D8-A12E-4F07-A1F9-D9EE831DCE6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0341"/>
                    <a:ext cx="90155" cy="90155"/>
                  </a:xfrm>
                  <a:prstGeom prst="rect">
                    <a:avLst/>
                  </a:prstGeom>
                  <a:solidFill>
                    <a:srgbClr val="00AF92">
                      <a:lumMod val="20000"/>
                      <a:lumOff val="80000"/>
                    </a:srgbClr>
                  </a:solidFill>
                  <a:ln w="12700" cap="flat" cmpd="sng" algn="ctr">
                    <a:solidFill>
                      <a:srgbClr val="00AF92">
                        <a:lumMod val="7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351" name="Group 350">
                <a:extLst>
                  <a:ext uri="{FF2B5EF4-FFF2-40B4-BE49-F238E27FC236}">
                    <a16:creationId xmlns:a16="http://schemas.microsoft.com/office/drawing/2014/main" id="{69DD9963-C72C-4CB9-AD45-778C3173BDA5}"/>
                  </a:ext>
                </a:extLst>
              </p:cNvPr>
              <p:cNvGrpSpPr/>
              <p:nvPr/>
            </p:nvGrpSpPr>
            <p:grpSpPr>
              <a:xfrm>
                <a:off x="7966428" y="1332197"/>
                <a:ext cx="162220" cy="325602"/>
                <a:chOff x="4824133" y="1699775"/>
                <a:chExt cx="90155" cy="180954"/>
              </a:xfrm>
            </p:grpSpPr>
            <p:sp>
              <p:nvSpPr>
                <p:cNvPr id="352" name="Rectangle 351">
                  <a:extLst>
                    <a:ext uri="{FF2B5EF4-FFF2-40B4-BE49-F238E27FC236}">
                      <a16:creationId xmlns:a16="http://schemas.microsoft.com/office/drawing/2014/main" id="{612C016B-EA74-4125-B4D0-77A94360A38A}"/>
                    </a:ext>
                  </a:extLst>
                </p:cNvPr>
                <p:cNvSpPr/>
                <p:nvPr/>
              </p:nvSpPr>
              <p:spPr>
                <a:xfrm>
                  <a:off x="4824133" y="1699775"/>
                  <a:ext cx="90155" cy="90155"/>
                </a:xfrm>
                <a:prstGeom prst="rect">
                  <a:avLst/>
                </a:prstGeom>
                <a:solidFill>
                  <a:srgbClr val="00AF92">
                    <a:lumMod val="20000"/>
                    <a:lumOff val="80000"/>
                  </a:srgbClr>
                </a:solidFill>
                <a:ln w="12700" cap="flat" cmpd="sng" algn="ctr">
                  <a:solidFill>
                    <a:srgbClr val="00AF92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353" name="Rectangle 352">
                  <a:extLst>
                    <a:ext uri="{FF2B5EF4-FFF2-40B4-BE49-F238E27FC236}">
                      <a16:creationId xmlns:a16="http://schemas.microsoft.com/office/drawing/2014/main" id="{F1492D5D-5D92-434E-900C-EF577A1C319B}"/>
                    </a:ext>
                  </a:extLst>
                </p:cNvPr>
                <p:cNvSpPr/>
                <p:nvPr/>
              </p:nvSpPr>
              <p:spPr>
                <a:xfrm>
                  <a:off x="4824133" y="1790574"/>
                  <a:ext cx="90155" cy="90155"/>
                </a:xfrm>
                <a:prstGeom prst="rect">
                  <a:avLst/>
                </a:prstGeom>
                <a:solidFill>
                  <a:srgbClr val="00AF92">
                    <a:lumMod val="20000"/>
                    <a:lumOff val="80000"/>
                  </a:srgbClr>
                </a:solidFill>
                <a:ln w="12700" cap="flat" cmpd="sng" algn="ctr">
                  <a:solidFill>
                    <a:srgbClr val="00AF92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</p:grpSp>
        <p:grpSp>
          <p:nvGrpSpPr>
            <p:cNvPr id="259" name="Group 258">
              <a:extLst>
                <a:ext uri="{FF2B5EF4-FFF2-40B4-BE49-F238E27FC236}">
                  <a16:creationId xmlns:a16="http://schemas.microsoft.com/office/drawing/2014/main" id="{93D21EBB-3BAB-418B-B4AA-C0DE4BB494DE}"/>
                </a:ext>
              </a:extLst>
            </p:cNvPr>
            <p:cNvGrpSpPr/>
            <p:nvPr/>
          </p:nvGrpSpPr>
          <p:grpSpPr>
            <a:xfrm>
              <a:off x="9210646" y="3975295"/>
              <a:ext cx="162220" cy="1603379"/>
              <a:chOff x="7966428" y="1332197"/>
              <a:chExt cx="162220" cy="1603379"/>
            </a:xfrm>
          </p:grpSpPr>
          <p:grpSp>
            <p:nvGrpSpPr>
              <p:cNvPr id="332" name="Group 331">
                <a:extLst>
                  <a:ext uri="{FF2B5EF4-FFF2-40B4-BE49-F238E27FC236}">
                    <a16:creationId xmlns:a16="http://schemas.microsoft.com/office/drawing/2014/main" id="{EB4ED9DF-3253-4B02-9C84-1EC0C6448D47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46491"/>
                <a:chOff x="4886412" y="2289085"/>
                <a:chExt cx="162220" cy="646491"/>
              </a:xfrm>
            </p:grpSpPr>
            <p:grpSp>
              <p:nvGrpSpPr>
                <p:cNvPr id="343" name="Group 342">
                  <a:extLst>
                    <a:ext uri="{FF2B5EF4-FFF2-40B4-BE49-F238E27FC236}">
                      <a16:creationId xmlns:a16="http://schemas.microsoft.com/office/drawing/2014/main" id="{33EB9BC6-DFFA-47F5-800F-CFF5F2F4F007}"/>
                    </a:ext>
                  </a:extLst>
                </p:cNvPr>
                <p:cNvGrpSpPr/>
                <p:nvPr/>
              </p:nvGrpSpPr>
              <p:grpSpPr>
                <a:xfrm>
                  <a:off x="4886412" y="2609984"/>
                  <a:ext cx="162220" cy="325592"/>
                  <a:chOff x="4824133" y="1683370"/>
                  <a:chExt cx="90155" cy="180948"/>
                </a:xfrm>
              </p:grpSpPr>
              <p:sp>
                <p:nvSpPr>
                  <p:cNvPr id="347" name="Rectangle 346">
                    <a:extLst>
                      <a:ext uri="{FF2B5EF4-FFF2-40B4-BE49-F238E27FC236}">
                        <a16:creationId xmlns:a16="http://schemas.microsoft.com/office/drawing/2014/main" id="{B3D39761-49C1-48A6-8569-2933A8FFA05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3370"/>
                    <a:ext cx="90155" cy="90155"/>
                  </a:xfrm>
                  <a:prstGeom prst="rect">
                    <a:avLst/>
                  </a:prstGeom>
                  <a:solidFill>
                    <a:srgbClr val="00AF92">
                      <a:lumMod val="20000"/>
                      <a:lumOff val="80000"/>
                    </a:srgbClr>
                  </a:solidFill>
                  <a:ln w="12700" cap="flat" cmpd="sng" algn="ctr">
                    <a:solidFill>
                      <a:srgbClr val="00AF92">
                        <a:lumMod val="7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348" name="Rectangle 347">
                    <a:extLst>
                      <a:ext uri="{FF2B5EF4-FFF2-40B4-BE49-F238E27FC236}">
                        <a16:creationId xmlns:a16="http://schemas.microsoft.com/office/drawing/2014/main" id="{5462F33A-CDD4-4614-A7F1-B1C584DAA72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4163"/>
                    <a:ext cx="90155" cy="90155"/>
                  </a:xfrm>
                  <a:prstGeom prst="rect">
                    <a:avLst/>
                  </a:prstGeom>
                  <a:solidFill>
                    <a:srgbClr val="00AF92">
                      <a:lumMod val="20000"/>
                      <a:lumOff val="80000"/>
                    </a:srgbClr>
                  </a:solidFill>
                  <a:ln w="12700" cap="flat" cmpd="sng" algn="ctr">
                    <a:solidFill>
                      <a:srgbClr val="00AF92">
                        <a:lumMod val="7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</p:grpSp>
            <p:grpSp>
              <p:nvGrpSpPr>
                <p:cNvPr id="344" name="Group 343">
                  <a:extLst>
                    <a:ext uri="{FF2B5EF4-FFF2-40B4-BE49-F238E27FC236}">
                      <a16:creationId xmlns:a16="http://schemas.microsoft.com/office/drawing/2014/main" id="{4E266EA5-12FB-461F-8867-6BB3F41FEBDA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45" name="Rectangle 344">
                    <a:extLst>
                      <a:ext uri="{FF2B5EF4-FFF2-40B4-BE49-F238E27FC236}">
                        <a16:creationId xmlns:a16="http://schemas.microsoft.com/office/drawing/2014/main" id="{77FE32FC-BE3B-4F7C-A003-0E06A1F98FC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rgbClr val="00AF92">
                      <a:lumMod val="20000"/>
                      <a:lumOff val="80000"/>
                    </a:srgbClr>
                  </a:solidFill>
                  <a:ln w="12700" cap="flat" cmpd="sng" algn="ctr">
                    <a:solidFill>
                      <a:srgbClr val="00AF92">
                        <a:lumMod val="7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346" name="Rectangle 345">
                    <a:extLst>
                      <a:ext uri="{FF2B5EF4-FFF2-40B4-BE49-F238E27FC236}">
                        <a16:creationId xmlns:a16="http://schemas.microsoft.com/office/drawing/2014/main" id="{854657B0-50BF-4414-B46D-B9CF15571BA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rgbClr val="00AF92">
                      <a:lumMod val="20000"/>
                      <a:lumOff val="80000"/>
                    </a:srgbClr>
                  </a:solidFill>
                  <a:ln w="12700" cap="flat" cmpd="sng" algn="ctr">
                    <a:solidFill>
                      <a:srgbClr val="00AF92">
                        <a:lumMod val="7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333" name="Group 332">
                <a:extLst>
                  <a:ext uri="{FF2B5EF4-FFF2-40B4-BE49-F238E27FC236}">
                    <a16:creationId xmlns:a16="http://schemas.microsoft.com/office/drawing/2014/main" id="{09D58183-7AAB-41DD-8EED-D45C7FE9DCC8}"/>
                  </a:ext>
                </a:extLst>
              </p:cNvPr>
              <p:cNvGrpSpPr/>
              <p:nvPr/>
            </p:nvGrpSpPr>
            <p:grpSpPr>
              <a:xfrm>
                <a:off x="7966428" y="1653848"/>
                <a:ext cx="162220" cy="634415"/>
                <a:chOff x="4886412" y="2307498"/>
                <a:chExt cx="162220" cy="634415"/>
              </a:xfrm>
            </p:grpSpPr>
            <p:grpSp>
              <p:nvGrpSpPr>
                <p:cNvPr id="337" name="Group 336">
                  <a:extLst>
                    <a:ext uri="{FF2B5EF4-FFF2-40B4-BE49-F238E27FC236}">
                      <a16:creationId xmlns:a16="http://schemas.microsoft.com/office/drawing/2014/main" id="{9FBE80B0-2A1C-4485-8578-710329184D80}"/>
                    </a:ext>
                  </a:extLst>
                </p:cNvPr>
                <p:cNvGrpSpPr/>
                <p:nvPr/>
              </p:nvGrpSpPr>
              <p:grpSpPr>
                <a:xfrm>
                  <a:off x="4886412" y="2621082"/>
                  <a:ext cx="162220" cy="320831"/>
                  <a:chOff x="4824133" y="1689546"/>
                  <a:chExt cx="90155" cy="178303"/>
                </a:xfrm>
              </p:grpSpPr>
              <p:sp>
                <p:nvSpPr>
                  <p:cNvPr id="341" name="Rectangle 340">
                    <a:extLst>
                      <a:ext uri="{FF2B5EF4-FFF2-40B4-BE49-F238E27FC236}">
                        <a16:creationId xmlns:a16="http://schemas.microsoft.com/office/drawing/2014/main" id="{4EBB0EA3-C1E9-4F21-8357-55A116B4EB6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9546"/>
                    <a:ext cx="90155" cy="90155"/>
                  </a:xfrm>
                  <a:prstGeom prst="rect">
                    <a:avLst/>
                  </a:prstGeom>
                  <a:solidFill>
                    <a:srgbClr val="00AF92">
                      <a:lumMod val="20000"/>
                      <a:lumOff val="80000"/>
                    </a:srgbClr>
                  </a:solidFill>
                  <a:ln w="12700" cap="flat" cmpd="sng" algn="ctr">
                    <a:solidFill>
                      <a:srgbClr val="00AF92">
                        <a:lumMod val="7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342" name="Rectangle 341">
                    <a:extLst>
                      <a:ext uri="{FF2B5EF4-FFF2-40B4-BE49-F238E27FC236}">
                        <a16:creationId xmlns:a16="http://schemas.microsoft.com/office/drawing/2014/main" id="{12C208C6-7DA0-4308-BAE8-89D5940F332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rgbClr val="00AF92">
                      <a:lumMod val="20000"/>
                      <a:lumOff val="80000"/>
                    </a:srgbClr>
                  </a:solidFill>
                  <a:ln w="12700" cap="flat" cmpd="sng" algn="ctr">
                    <a:solidFill>
                      <a:srgbClr val="00AF92">
                        <a:lumMod val="7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</p:grpSp>
            <p:grpSp>
              <p:nvGrpSpPr>
                <p:cNvPr id="338" name="Group 337">
                  <a:extLst>
                    <a:ext uri="{FF2B5EF4-FFF2-40B4-BE49-F238E27FC236}">
                      <a16:creationId xmlns:a16="http://schemas.microsoft.com/office/drawing/2014/main" id="{C6CF0AB5-1211-4FC3-B384-C5459FD1FD5A}"/>
                    </a:ext>
                  </a:extLst>
                </p:cNvPr>
                <p:cNvGrpSpPr/>
                <p:nvPr/>
              </p:nvGrpSpPr>
              <p:grpSpPr>
                <a:xfrm>
                  <a:off x="4886412" y="2307498"/>
                  <a:ext cx="162220" cy="311948"/>
                  <a:chOff x="4824133" y="1697130"/>
                  <a:chExt cx="90155" cy="173366"/>
                </a:xfrm>
              </p:grpSpPr>
              <p:sp>
                <p:nvSpPr>
                  <p:cNvPr id="339" name="Rectangle 338">
                    <a:extLst>
                      <a:ext uri="{FF2B5EF4-FFF2-40B4-BE49-F238E27FC236}">
                        <a16:creationId xmlns:a16="http://schemas.microsoft.com/office/drawing/2014/main" id="{E311CB60-0695-49C9-ADD0-782A7C7A2D3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130"/>
                    <a:ext cx="90155" cy="90155"/>
                  </a:xfrm>
                  <a:prstGeom prst="rect">
                    <a:avLst/>
                  </a:prstGeom>
                  <a:solidFill>
                    <a:srgbClr val="00AF92">
                      <a:lumMod val="20000"/>
                      <a:lumOff val="80000"/>
                    </a:srgbClr>
                  </a:solidFill>
                  <a:ln w="12700" cap="flat" cmpd="sng" algn="ctr">
                    <a:solidFill>
                      <a:srgbClr val="00AF92">
                        <a:lumMod val="7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340" name="Rectangle 339">
                    <a:extLst>
                      <a:ext uri="{FF2B5EF4-FFF2-40B4-BE49-F238E27FC236}">
                        <a16:creationId xmlns:a16="http://schemas.microsoft.com/office/drawing/2014/main" id="{1D5E3F96-B269-4381-BC4E-9E5ACF86EF8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0341"/>
                    <a:ext cx="90155" cy="90155"/>
                  </a:xfrm>
                  <a:prstGeom prst="rect">
                    <a:avLst/>
                  </a:prstGeom>
                  <a:solidFill>
                    <a:srgbClr val="00AF92">
                      <a:lumMod val="20000"/>
                      <a:lumOff val="80000"/>
                    </a:srgbClr>
                  </a:solidFill>
                  <a:ln w="12700" cap="flat" cmpd="sng" algn="ctr">
                    <a:solidFill>
                      <a:srgbClr val="00AF92">
                        <a:lumMod val="7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334" name="Group 333">
                <a:extLst>
                  <a:ext uri="{FF2B5EF4-FFF2-40B4-BE49-F238E27FC236}">
                    <a16:creationId xmlns:a16="http://schemas.microsoft.com/office/drawing/2014/main" id="{985F5FBF-22FF-4350-9147-73B4E61AE263}"/>
                  </a:ext>
                </a:extLst>
              </p:cNvPr>
              <p:cNvGrpSpPr/>
              <p:nvPr/>
            </p:nvGrpSpPr>
            <p:grpSpPr>
              <a:xfrm>
                <a:off x="7966428" y="1332197"/>
                <a:ext cx="162220" cy="325602"/>
                <a:chOff x="4824133" y="1699775"/>
                <a:chExt cx="90155" cy="180954"/>
              </a:xfrm>
            </p:grpSpPr>
            <p:sp>
              <p:nvSpPr>
                <p:cNvPr id="335" name="Rectangle 334">
                  <a:extLst>
                    <a:ext uri="{FF2B5EF4-FFF2-40B4-BE49-F238E27FC236}">
                      <a16:creationId xmlns:a16="http://schemas.microsoft.com/office/drawing/2014/main" id="{8CFB5AAB-0160-4506-BC5C-860E85BCA9EB}"/>
                    </a:ext>
                  </a:extLst>
                </p:cNvPr>
                <p:cNvSpPr/>
                <p:nvPr/>
              </p:nvSpPr>
              <p:spPr>
                <a:xfrm>
                  <a:off x="4824133" y="1699775"/>
                  <a:ext cx="90155" cy="90155"/>
                </a:xfrm>
                <a:prstGeom prst="rect">
                  <a:avLst/>
                </a:prstGeom>
                <a:solidFill>
                  <a:srgbClr val="00AF92">
                    <a:lumMod val="20000"/>
                    <a:lumOff val="80000"/>
                  </a:srgbClr>
                </a:solidFill>
                <a:ln w="12700" cap="flat" cmpd="sng" algn="ctr">
                  <a:solidFill>
                    <a:srgbClr val="00AF92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336" name="Rectangle 335">
                  <a:extLst>
                    <a:ext uri="{FF2B5EF4-FFF2-40B4-BE49-F238E27FC236}">
                      <a16:creationId xmlns:a16="http://schemas.microsoft.com/office/drawing/2014/main" id="{9BF666F6-4CE9-4FA4-9B7F-E6EA7487399F}"/>
                    </a:ext>
                  </a:extLst>
                </p:cNvPr>
                <p:cNvSpPr/>
                <p:nvPr/>
              </p:nvSpPr>
              <p:spPr>
                <a:xfrm>
                  <a:off x="4824133" y="1790574"/>
                  <a:ext cx="90155" cy="90155"/>
                </a:xfrm>
                <a:prstGeom prst="rect">
                  <a:avLst/>
                </a:prstGeom>
                <a:solidFill>
                  <a:srgbClr val="00AF92">
                    <a:lumMod val="20000"/>
                    <a:lumOff val="80000"/>
                  </a:srgbClr>
                </a:solidFill>
                <a:ln w="12700" cap="flat" cmpd="sng" algn="ctr">
                  <a:solidFill>
                    <a:srgbClr val="00AF92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</p:grpSp>
        <p:grpSp>
          <p:nvGrpSpPr>
            <p:cNvPr id="260" name="Group 259">
              <a:extLst>
                <a:ext uri="{FF2B5EF4-FFF2-40B4-BE49-F238E27FC236}">
                  <a16:creationId xmlns:a16="http://schemas.microsoft.com/office/drawing/2014/main" id="{00B91132-D131-4D21-8327-E4C50188C7D2}"/>
                </a:ext>
              </a:extLst>
            </p:cNvPr>
            <p:cNvGrpSpPr/>
            <p:nvPr/>
          </p:nvGrpSpPr>
          <p:grpSpPr>
            <a:xfrm>
              <a:off x="9371022" y="3975169"/>
              <a:ext cx="162220" cy="1603377"/>
              <a:chOff x="7966428" y="1332197"/>
              <a:chExt cx="162220" cy="1603377"/>
            </a:xfrm>
          </p:grpSpPr>
          <p:grpSp>
            <p:nvGrpSpPr>
              <p:cNvPr id="315" name="Group 314">
                <a:extLst>
                  <a:ext uri="{FF2B5EF4-FFF2-40B4-BE49-F238E27FC236}">
                    <a16:creationId xmlns:a16="http://schemas.microsoft.com/office/drawing/2014/main" id="{092BD609-C20E-4A47-BE43-2EE2585EAD16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46489"/>
                <a:chOff x="4886412" y="2289085"/>
                <a:chExt cx="162220" cy="646489"/>
              </a:xfrm>
            </p:grpSpPr>
            <p:grpSp>
              <p:nvGrpSpPr>
                <p:cNvPr id="326" name="Group 325">
                  <a:extLst>
                    <a:ext uri="{FF2B5EF4-FFF2-40B4-BE49-F238E27FC236}">
                      <a16:creationId xmlns:a16="http://schemas.microsoft.com/office/drawing/2014/main" id="{D79A4C5A-B8F5-4087-8C22-968092646F80}"/>
                    </a:ext>
                  </a:extLst>
                </p:cNvPr>
                <p:cNvGrpSpPr/>
                <p:nvPr/>
              </p:nvGrpSpPr>
              <p:grpSpPr>
                <a:xfrm>
                  <a:off x="4886412" y="2609971"/>
                  <a:ext cx="162220" cy="325603"/>
                  <a:chOff x="4824133" y="1683371"/>
                  <a:chExt cx="90155" cy="180955"/>
                </a:xfrm>
              </p:grpSpPr>
              <p:sp>
                <p:nvSpPr>
                  <p:cNvPr id="330" name="Rectangle 329">
                    <a:extLst>
                      <a:ext uri="{FF2B5EF4-FFF2-40B4-BE49-F238E27FC236}">
                        <a16:creationId xmlns:a16="http://schemas.microsoft.com/office/drawing/2014/main" id="{F4936A4D-FEB7-4909-8F17-C0A4A5351B1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3371"/>
                    <a:ext cx="90155" cy="90155"/>
                  </a:xfrm>
                  <a:prstGeom prst="rect">
                    <a:avLst/>
                  </a:prstGeom>
                  <a:solidFill>
                    <a:srgbClr val="00AF92">
                      <a:lumMod val="20000"/>
                      <a:lumOff val="80000"/>
                    </a:srgbClr>
                  </a:solidFill>
                  <a:ln w="12700" cap="flat" cmpd="sng" algn="ctr">
                    <a:solidFill>
                      <a:srgbClr val="00AF92">
                        <a:lumMod val="7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331" name="Rectangle 330">
                    <a:extLst>
                      <a:ext uri="{FF2B5EF4-FFF2-40B4-BE49-F238E27FC236}">
                        <a16:creationId xmlns:a16="http://schemas.microsoft.com/office/drawing/2014/main" id="{DD9008BC-AB28-4FCE-A9CD-9DEAB7E7572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4171"/>
                    <a:ext cx="90155" cy="90155"/>
                  </a:xfrm>
                  <a:prstGeom prst="rect">
                    <a:avLst/>
                  </a:prstGeom>
                  <a:solidFill>
                    <a:srgbClr val="00AF92">
                      <a:lumMod val="20000"/>
                      <a:lumOff val="80000"/>
                    </a:srgbClr>
                  </a:solidFill>
                  <a:ln w="12700" cap="flat" cmpd="sng" algn="ctr">
                    <a:solidFill>
                      <a:srgbClr val="00AF92">
                        <a:lumMod val="7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</p:grpSp>
            <p:grpSp>
              <p:nvGrpSpPr>
                <p:cNvPr id="327" name="Group 326">
                  <a:extLst>
                    <a:ext uri="{FF2B5EF4-FFF2-40B4-BE49-F238E27FC236}">
                      <a16:creationId xmlns:a16="http://schemas.microsoft.com/office/drawing/2014/main" id="{4EE95047-9CBE-473B-8A92-632C56627805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28" name="Rectangle 327">
                    <a:extLst>
                      <a:ext uri="{FF2B5EF4-FFF2-40B4-BE49-F238E27FC236}">
                        <a16:creationId xmlns:a16="http://schemas.microsoft.com/office/drawing/2014/main" id="{D95F2187-4CCB-407D-B574-A20984E26AA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rgbClr val="00AF92">
                      <a:lumMod val="20000"/>
                      <a:lumOff val="80000"/>
                    </a:srgbClr>
                  </a:solidFill>
                  <a:ln w="12700" cap="flat" cmpd="sng" algn="ctr">
                    <a:solidFill>
                      <a:srgbClr val="00AF92">
                        <a:lumMod val="7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329" name="Rectangle 328">
                    <a:extLst>
                      <a:ext uri="{FF2B5EF4-FFF2-40B4-BE49-F238E27FC236}">
                        <a16:creationId xmlns:a16="http://schemas.microsoft.com/office/drawing/2014/main" id="{4F26ACC2-BB27-4483-A2C5-427A2EB40D4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rgbClr val="00AF92">
                      <a:lumMod val="20000"/>
                      <a:lumOff val="80000"/>
                    </a:srgbClr>
                  </a:solidFill>
                  <a:ln w="12700" cap="flat" cmpd="sng" algn="ctr">
                    <a:solidFill>
                      <a:srgbClr val="00AF92">
                        <a:lumMod val="7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316" name="Group 315">
                <a:extLst>
                  <a:ext uri="{FF2B5EF4-FFF2-40B4-BE49-F238E27FC236}">
                    <a16:creationId xmlns:a16="http://schemas.microsoft.com/office/drawing/2014/main" id="{1CA42CEA-13DF-458A-9C57-5AB16F8A0168}"/>
                  </a:ext>
                </a:extLst>
              </p:cNvPr>
              <p:cNvGrpSpPr/>
              <p:nvPr/>
            </p:nvGrpSpPr>
            <p:grpSpPr>
              <a:xfrm>
                <a:off x="7966428" y="1653848"/>
                <a:ext cx="162220" cy="634415"/>
                <a:chOff x="4886412" y="2307498"/>
                <a:chExt cx="162220" cy="634415"/>
              </a:xfrm>
            </p:grpSpPr>
            <p:grpSp>
              <p:nvGrpSpPr>
                <p:cNvPr id="320" name="Group 319">
                  <a:extLst>
                    <a:ext uri="{FF2B5EF4-FFF2-40B4-BE49-F238E27FC236}">
                      <a16:creationId xmlns:a16="http://schemas.microsoft.com/office/drawing/2014/main" id="{998E02F1-5B0E-4ACE-969E-FA48EC3AEACF}"/>
                    </a:ext>
                  </a:extLst>
                </p:cNvPr>
                <p:cNvGrpSpPr/>
                <p:nvPr/>
              </p:nvGrpSpPr>
              <p:grpSpPr>
                <a:xfrm>
                  <a:off x="4886412" y="2621082"/>
                  <a:ext cx="162220" cy="320831"/>
                  <a:chOff x="4824133" y="1689546"/>
                  <a:chExt cx="90155" cy="178303"/>
                </a:xfrm>
              </p:grpSpPr>
              <p:sp>
                <p:nvSpPr>
                  <p:cNvPr id="324" name="Rectangle 323">
                    <a:extLst>
                      <a:ext uri="{FF2B5EF4-FFF2-40B4-BE49-F238E27FC236}">
                        <a16:creationId xmlns:a16="http://schemas.microsoft.com/office/drawing/2014/main" id="{4A3D18A9-927E-45A7-8B81-98B8D841B31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9546"/>
                    <a:ext cx="90155" cy="90155"/>
                  </a:xfrm>
                  <a:prstGeom prst="rect">
                    <a:avLst/>
                  </a:prstGeom>
                  <a:solidFill>
                    <a:srgbClr val="00AF92">
                      <a:lumMod val="20000"/>
                      <a:lumOff val="80000"/>
                    </a:srgbClr>
                  </a:solidFill>
                  <a:ln w="12700" cap="flat" cmpd="sng" algn="ctr">
                    <a:solidFill>
                      <a:srgbClr val="00AF92">
                        <a:lumMod val="7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325" name="Rectangle 324">
                    <a:extLst>
                      <a:ext uri="{FF2B5EF4-FFF2-40B4-BE49-F238E27FC236}">
                        <a16:creationId xmlns:a16="http://schemas.microsoft.com/office/drawing/2014/main" id="{13EAC931-8E6A-4BAA-8E1B-8670A30ECCD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rgbClr val="00AF92">
                      <a:lumMod val="20000"/>
                      <a:lumOff val="80000"/>
                    </a:srgbClr>
                  </a:solidFill>
                  <a:ln w="12700" cap="flat" cmpd="sng" algn="ctr">
                    <a:solidFill>
                      <a:srgbClr val="00AF92">
                        <a:lumMod val="7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</p:grpSp>
            <p:grpSp>
              <p:nvGrpSpPr>
                <p:cNvPr id="321" name="Group 320">
                  <a:extLst>
                    <a:ext uri="{FF2B5EF4-FFF2-40B4-BE49-F238E27FC236}">
                      <a16:creationId xmlns:a16="http://schemas.microsoft.com/office/drawing/2014/main" id="{8BD193CE-388E-4245-B8E4-C8E386DB6998}"/>
                    </a:ext>
                  </a:extLst>
                </p:cNvPr>
                <p:cNvGrpSpPr/>
                <p:nvPr/>
              </p:nvGrpSpPr>
              <p:grpSpPr>
                <a:xfrm>
                  <a:off x="4886412" y="2307498"/>
                  <a:ext cx="162220" cy="311948"/>
                  <a:chOff x="4824133" y="1697130"/>
                  <a:chExt cx="90155" cy="173366"/>
                </a:xfrm>
              </p:grpSpPr>
              <p:sp>
                <p:nvSpPr>
                  <p:cNvPr id="322" name="Rectangle 321">
                    <a:extLst>
                      <a:ext uri="{FF2B5EF4-FFF2-40B4-BE49-F238E27FC236}">
                        <a16:creationId xmlns:a16="http://schemas.microsoft.com/office/drawing/2014/main" id="{FD85A09E-A926-4A8C-B5E5-D47057B6A15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130"/>
                    <a:ext cx="90155" cy="90155"/>
                  </a:xfrm>
                  <a:prstGeom prst="rect">
                    <a:avLst/>
                  </a:prstGeom>
                  <a:solidFill>
                    <a:srgbClr val="00AF92">
                      <a:lumMod val="20000"/>
                      <a:lumOff val="80000"/>
                    </a:srgbClr>
                  </a:solidFill>
                  <a:ln w="12700" cap="flat" cmpd="sng" algn="ctr">
                    <a:solidFill>
                      <a:srgbClr val="00AF92">
                        <a:lumMod val="7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323" name="Rectangle 322">
                    <a:extLst>
                      <a:ext uri="{FF2B5EF4-FFF2-40B4-BE49-F238E27FC236}">
                        <a16:creationId xmlns:a16="http://schemas.microsoft.com/office/drawing/2014/main" id="{A5BE072F-0530-45CF-9701-4410CCD0142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0341"/>
                    <a:ext cx="90155" cy="90155"/>
                  </a:xfrm>
                  <a:prstGeom prst="rect">
                    <a:avLst/>
                  </a:prstGeom>
                  <a:solidFill>
                    <a:srgbClr val="00AF92">
                      <a:lumMod val="20000"/>
                      <a:lumOff val="80000"/>
                    </a:srgbClr>
                  </a:solidFill>
                  <a:ln w="12700" cap="flat" cmpd="sng" algn="ctr">
                    <a:solidFill>
                      <a:srgbClr val="00AF92">
                        <a:lumMod val="7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317" name="Group 316">
                <a:extLst>
                  <a:ext uri="{FF2B5EF4-FFF2-40B4-BE49-F238E27FC236}">
                    <a16:creationId xmlns:a16="http://schemas.microsoft.com/office/drawing/2014/main" id="{01EEDA9D-4A83-4427-857B-4872D264852D}"/>
                  </a:ext>
                </a:extLst>
              </p:cNvPr>
              <p:cNvGrpSpPr/>
              <p:nvPr/>
            </p:nvGrpSpPr>
            <p:grpSpPr>
              <a:xfrm>
                <a:off x="7966428" y="1332197"/>
                <a:ext cx="162220" cy="325602"/>
                <a:chOff x="4824133" y="1699775"/>
                <a:chExt cx="90155" cy="180954"/>
              </a:xfrm>
            </p:grpSpPr>
            <p:sp>
              <p:nvSpPr>
                <p:cNvPr id="318" name="Rectangle 317">
                  <a:extLst>
                    <a:ext uri="{FF2B5EF4-FFF2-40B4-BE49-F238E27FC236}">
                      <a16:creationId xmlns:a16="http://schemas.microsoft.com/office/drawing/2014/main" id="{6ECFD9F1-29F3-4881-966D-1B9C6C885F54}"/>
                    </a:ext>
                  </a:extLst>
                </p:cNvPr>
                <p:cNvSpPr/>
                <p:nvPr/>
              </p:nvSpPr>
              <p:spPr>
                <a:xfrm>
                  <a:off x="4824133" y="1699775"/>
                  <a:ext cx="90155" cy="90155"/>
                </a:xfrm>
                <a:prstGeom prst="rect">
                  <a:avLst/>
                </a:prstGeom>
                <a:solidFill>
                  <a:srgbClr val="00AF92">
                    <a:lumMod val="20000"/>
                    <a:lumOff val="80000"/>
                  </a:srgbClr>
                </a:solidFill>
                <a:ln w="12700" cap="flat" cmpd="sng" algn="ctr">
                  <a:solidFill>
                    <a:srgbClr val="00AF92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319" name="Rectangle 318">
                  <a:extLst>
                    <a:ext uri="{FF2B5EF4-FFF2-40B4-BE49-F238E27FC236}">
                      <a16:creationId xmlns:a16="http://schemas.microsoft.com/office/drawing/2014/main" id="{BD5CE000-6B46-4772-9B6D-134E03D87624}"/>
                    </a:ext>
                  </a:extLst>
                </p:cNvPr>
                <p:cNvSpPr/>
                <p:nvPr/>
              </p:nvSpPr>
              <p:spPr>
                <a:xfrm>
                  <a:off x="4824133" y="1790574"/>
                  <a:ext cx="90155" cy="90155"/>
                </a:xfrm>
                <a:prstGeom prst="rect">
                  <a:avLst/>
                </a:prstGeom>
                <a:solidFill>
                  <a:srgbClr val="00AF92">
                    <a:lumMod val="20000"/>
                    <a:lumOff val="80000"/>
                  </a:srgbClr>
                </a:solidFill>
                <a:ln w="12700" cap="flat" cmpd="sng" algn="ctr">
                  <a:solidFill>
                    <a:srgbClr val="00AF92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</p:grpSp>
        <p:grpSp>
          <p:nvGrpSpPr>
            <p:cNvPr id="261" name="Group 260">
              <a:extLst>
                <a:ext uri="{FF2B5EF4-FFF2-40B4-BE49-F238E27FC236}">
                  <a16:creationId xmlns:a16="http://schemas.microsoft.com/office/drawing/2014/main" id="{27BF7FD4-85A7-48DB-A9D8-17B69C7AA154}"/>
                </a:ext>
              </a:extLst>
            </p:cNvPr>
            <p:cNvGrpSpPr/>
            <p:nvPr/>
          </p:nvGrpSpPr>
          <p:grpSpPr>
            <a:xfrm>
              <a:off x="9533116" y="3975169"/>
              <a:ext cx="162220" cy="1603364"/>
              <a:chOff x="7966428" y="1332197"/>
              <a:chExt cx="162220" cy="1603364"/>
            </a:xfrm>
          </p:grpSpPr>
          <p:grpSp>
            <p:nvGrpSpPr>
              <p:cNvPr id="298" name="Group 297">
                <a:extLst>
                  <a:ext uri="{FF2B5EF4-FFF2-40B4-BE49-F238E27FC236}">
                    <a16:creationId xmlns:a16="http://schemas.microsoft.com/office/drawing/2014/main" id="{6018F8BE-6F95-4FA3-8EE2-213FEC0090AA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46476"/>
                <a:chOff x="4886412" y="2289085"/>
                <a:chExt cx="162220" cy="646476"/>
              </a:xfrm>
            </p:grpSpPr>
            <p:grpSp>
              <p:nvGrpSpPr>
                <p:cNvPr id="309" name="Group 308">
                  <a:extLst>
                    <a:ext uri="{FF2B5EF4-FFF2-40B4-BE49-F238E27FC236}">
                      <a16:creationId xmlns:a16="http://schemas.microsoft.com/office/drawing/2014/main" id="{FDD76308-A993-4677-A058-355443A78395}"/>
                    </a:ext>
                  </a:extLst>
                </p:cNvPr>
                <p:cNvGrpSpPr/>
                <p:nvPr/>
              </p:nvGrpSpPr>
              <p:grpSpPr>
                <a:xfrm>
                  <a:off x="4886412" y="2609973"/>
                  <a:ext cx="162220" cy="325588"/>
                  <a:chOff x="4824133" y="1683375"/>
                  <a:chExt cx="90155" cy="180947"/>
                </a:xfrm>
              </p:grpSpPr>
              <p:sp>
                <p:nvSpPr>
                  <p:cNvPr id="313" name="Rectangle 312">
                    <a:extLst>
                      <a:ext uri="{FF2B5EF4-FFF2-40B4-BE49-F238E27FC236}">
                        <a16:creationId xmlns:a16="http://schemas.microsoft.com/office/drawing/2014/main" id="{305CD013-A7BE-4C19-8E4F-C58FE2CC801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3375"/>
                    <a:ext cx="90155" cy="90155"/>
                  </a:xfrm>
                  <a:prstGeom prst="rect">
                    <a:avLst/>
                  </a:prstGeom>
                  <a:solidFill>
                    <a:srgbClr val="00AF92">
                      <a:lumMod val="20000"/>
                      <a:lumOff val="80000"/>
                    </a:srgbClr>
                  </a:solidFill>
                  <a:ln w="12700" cap="flat" cmpd="sng" algn="ctr">
                    <a:solidFill>
                      <a:srgbClr val="00AF92">
                        <a:lumMod val="7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314" name="Rectangle 313">
                    <a:extLst>
                      <a:ext uri="{FF2B5EF4-FFF2-40B4-BE49-F238E27FC236}">
                        <a16:creationId xmlns:a16="http://schemas.microsoft.com/office/drawing/2014/main" id="{487A6F74-590E-461D-BDF3-7E58351DA96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4167"/>
                    <a:ext cx="90155" cy="90155"/>
                  </a:xfrm>
                  <a:prstGeom prst="rect">
                    <a:avLst/>
                  </a:prstGeom>
                  <a:solidFill>
                    <a:srgbClr val="00AF92">
                      <a:lumMod val="20000"/>
                      <a:lumOff val="80000"/>
                    </a:srgbClr>
                  </a:solidFill>
                  <a:ln w="12700" cap="flat" cmpd="sng" algn="ctr">
                    <a:solidFill>
                      <a:srgbClr val="00AF92">
                        <a:lumMod val="7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</p:grpSp>
            <p:grpSp>
              <p:nvGrpSpPr>
                <p:cNvPr id="310" name="Group 309">
                  <a:extLst>
                    <a:ext uri="{FF2B5EF4-FFF2-40B4-BE49-F238E27FC236}">
                      <a16:creationId xmlns:a16="http://schemas.microsoft.com/office/drawing/2014/main" id="{48EDC223-A457-4BFF-83CE-21FBBE40BEDC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11" name="Rectangle 310">
                    <a:extLst>
                      <a:ext uri="{FF2B5EF4-FFF2-40B4-BE49-F238E27FC236}">
                        <a16:creationId xmlns:a16="http://schemas.microsoft.com/office/drawing/2014/main" id="{F386A1FA-1A73-4584-B1E9-EF1489EBBD6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rgbClr val="00AF92">
                      <a:lumMod val="20000"/>
                      <a:lumOff val="80000"/>
                    </a:srgbClr>
                  </a:solidFill>
                  <a:ln w="12700" cap="flat" cmpd="sng" algn="ctr">
                    <a:solidFill>
                      <a:srgbClr val="00AF92">
                        <a:lumMod val="7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312" name="Rectangle 311">
                    <a:extLst>
                      <a:ext uri="{FF2B5EF4-FFF2-40B4-BE49-F238E27FC236}">
                        <a16:creationId xmlns:a16="http://schemas.microsoft.com/office/drawing/2014/main" id="{06B2F916-72BC-47F2-BBED-0241CBD5194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rgbClr val="00AF92">
                      <a:lumMod val="20000"/>
                      <a:lumOff val="80000"/>
                    </a:srgbClr>
                  </a:solidFill>
                  <a:ln w="12700" cap="flat" cmpd="sng" algn="ctr">
                    <a:solidFill>
                      <a:srgbClr val="00AF92">
                        <a:lumMod val="7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299" name="Group 298">
                <a:extLst>
                  <a:ext uri="{FF2B5EF4-FFF2-40B4-BE49-F238E27FC236}">
                    <a16:creationId xmlns:a16="http://schemas.microsoft.com/office/drawing/2014/main" id="{526B45E3-A49F-4591-91E7-C15051DC338F}"/>
                  </a:ext>
                </a:extLst>
              </p:cNvPr>
              <p:cNvGrpSpPr/>
              <p:nvPr/>
            </p:nvGrpSpPr>
            <p:grpSpPr>
              <a:xfrm>
                <a:off x="7966428" y="1653848"/>
                <a:ext cx="162220" cy="634415"/>
                <a:chOff x="4886412" y="2307498"/>
                <a:chExt cx="162220" cy="634415"/>
              </a:xfrm>
            </p:grpSpPr>
            <p:grpSp>
              <p:nvGrpSpPr>
                <p:cNvPr id="303" name="Group 302">
                  <a:extLst>
                    <a:ext uri="{FF2B5EF4-FFF2-40B4-BE49-F238E27FC236}">
                      <a16:creationId xmlns:a16="http://schemas.microsoft.com/office/drawing/2014/main" id="{D6C965B5-42ED-43C8-A37E-8702C4D967C3}"/>
                    </a:ext>
                  </a:extLst>
                </p:cNvPr>
                <p:cNvGrpSpPr/>
                <p:nvPr/>
              </p:nvGrpSpPr>
              <p:grpSpPr>
                <a:xfrm>
                  <a:off x="4886412" y="2621082"/>
                  <a:ext cx="162220" cy="320831"/>
                  <a:chOff x="4824133" y="1689546"/>
                  <a:chExt cx="90155" cy="178303"/>
                </a:xfrm>
              </p:grpSpPr>
              <p:sp>
                <p:nvSpPr>
                  <p:cNvPr id="307" name="Rectangle 306">
                    <a:extLst>
                      <a:ext uri="{FF2B5EF4-FFF2-40B4-BE49-F238E27FC236}">
                        <a16:creationId xmlns:a16="http://schemas.microsoft.com/office/drawing/2014/main" id="{1AF6A3E6-DC87-41EA-9443-498EF412614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9546"/>
                    <a:ext cx="90155" cy="90155"/>
                  </a:xfrm>
                  <a:prstGeom prst="rect">
                    <a:avLst/>
                  </a:prstGeom>
                  <a:solidFill>
                    <a:srgbClr val="00AF92">
                      <a:lumMod val="20000"/>
                      <a:lumOff val="80000"/>
                    </a:srgbClr>
                  </a:solidFill>
                  <a:ln w="12700" cap="flat" cmpd="sng" algn="ctr">
                    <a:solidFill>
                      <a:srgbClr val="00AF92">
                        <a:lumMod val="7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308" name="Rectangle 307">
                    <a:extLst>
                      <a:ext uri="{FF2B5EF4-FFF2-40B4-BE49-F238E27FC236}">
                        <a16:creationId xmlns:a16="http://schemas.microsoft.com/office/drawing/2014/main" id="{C5C01E44-7227-4B6B-8F07-684F74B580F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rgbClr val="00AF92">
                      <a:lumMod val="20000"/>
                      <a:lumOff val="80000"/>
                    </a:srgbClr>
                  </a:solidFill>
                  <a:ln w="12700" cap="flat" cmpd="sng" algn="ctr">
                    <a:solidFill>
                      <a:srgbClr val="00AF92">
                        <a:lumMod val="7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</p:grpSp>
            <p:grpSp>
              <p:nvGrpSpPr>
                <p:cNvPr id="304" name="Group 303">
                  <a:extLst>
                    <a:ext uri="{FF2B5EF4-FFF2-40B4-BE49-F238E27FC236}">
                      <a16:creationId xmlns:a16="http://schemas.microsoft.com/office/drawing/2014/main" id="{A1409501-8CFF-4D82-8237-EC390A9A74E7}"/>
                    </a:ext>
                  </a:extLst>
                </p:cNvPr>
                <p:cNvGrpSpPr/>
                <p:nvPr/>
              </p:nvGrpSpPr>
              <p:grpSpPr>
                <a:xfrm>
                  <a:off x="4886412" y="2307498"/>
                  <a:ext cx="162220" cy="311948"/>
                  <a:chOff x="4824133" y="1697130"/>
                  <a:chExt cx="90155" cy="173366"/>
                </a:xfrm>
              </p:grpSpPr>
              <p:sp>
                <p:nvSpPr>
                  <p:cNvPr id="305" name="Rectangle 304">
                    <a:extLst>
                      <a:ext uri="{FF2B5EF4-FFF2-40B4-BE49-F238E27FC236}">
                        <a16:creationId xmlns:a16="http://schemas.microsoft.com/office/drawing/2014/main" id="{B4C6FC37-B5D0-4DAC-8EA6-8AE51ABAFB3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130"/>
                    <a:ext cx="90155" cy="90155"/>
                  </a:xfrm>
                  <a:prstGeom prst="rect">
                    <a:avLst/>
                  </a:prstGeom>
                  <a:solidFill>
                    <a:srgbClr val="00AF92">
                      <a:lumMod val="20000"/>
                      <a:lumOff val="80000"/>
                    </a:srgbClr>
                  </a:solidFill>
                  <a:ln w="12700" cap="flat" cmpd="sng" algn="ctr">
                    <a:solidFill>
                      <a:srgbClr val="00AF92">
                        <a:lumMod val="7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306" name="Rectangle 305">
                    <a:extLst>
                      <a:ext uri="{FF2B5EF4-FFF2-40B4-BE49-F238E27FC236}">
                        <a16:creationId xmlns:a16="http://schemas.microsoft.com/office/drawing/2014/main" id="{79641E23-5789-415A-9412-B000B4525A1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0341"/>
                    <a:ext cx="90155" cy="90155"/>
                  </a:xfrm>
                  <a:prstGeom prst="rect">
                    <a:avLst/>
                  </a:prstGeom>
                  <a:solidFill>
                    <a:srgbClr val="00AF92">
                      <a:lumMod val="20000"/>
                      <a:lumOff val="80000"/>
                    </a:srgbClr>
                  </a:solidFill>
                  <a:ln w="12700" cap="flat" cmpd="sng" algn="ctr">
                    <a:solidFill>
                      <a:srgbClr val="00AF92">
                        <a:lumMod val="7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300" name="Group 299">
                <a:extLst>
                  <a:ext uri="{FF2B5EF4-FFF2-40B4-BE49-F238E27FC236}">
                    <a16:creationId xmlns:a16="http://schemas.microsoft.com/office/drawing/2014/main" id="{EB5D9F16-4B44-4E05-BA03-3AFC4B84409A}"/>
                  </a:ext>
                </a:extLst>
              </p:cNvPr>
              <p:cNvGrpSpPr/>
              <p:nvPr/>
            </p:nvGrpSpPr>
            <p:grpSpPr>
              <a:xfrm>
                <a:off x="7966428" y="1332197"/>
                <a:ext cx="162220" cy="325602"/>
                <a:chOff x="4824133" y="1699775"/>
                <a:chExt cx="90155" cy="180954"/>
              </a:xfrm>
            </p:grpSpPr>
            <p:sp>
              <p:nvSpPr>
                <p:cNvPr id="301" name="Rectangle 300">
                  <a:extLst>
                    <a:ext uri="{FF2B5EF4-FFF2-40B4-BE49-F238E27FC236}">
                      <a16:creationId xmlns:a16="http://schemas.microsoft.com/office/drawing/2014/main" id="{31AB7D76-DD07-42D2-A3D4-2C28E70549DB}"/>
                    </a:ext>
                  </a:extLst>
                </p:cNvPr>
                <p:cNvSpPr/>
                <p:nvPr/>
              </p:nvSpPr>
              <p:spPr>
                <a:xfrm>
                  <a:off x="4824133" y="1699775"/>
                  <a:ext cx="90155" cy="90155"/>
                </a:xfrm>
                <a:prstGeom prst="rect">
                  <a:avLst/>
                </a:prstGeom>
                <a:solidFill>
                  <a:srgbClr val="00AF92">
                    <a:lumMod val="20000"/>
                    <a:lumOff val="80000"/>
                  </a:srgbClr>
                </a:solidFill>
                <a:ln w="12700" cap="flat" cmpd="sng" algn="ctr">
                  <a:solidFill>
                    <a:srgbClr val="00AF92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302" name="Rectangle 301">
                  <a:extLst>
                    <a:ext uri="{FF2B5EF4-FFF2-40B4-BE49-F238E27FC236}">
                      <a16:creationId xmlns:a16="http://schemas.microsoft.com/office/drawing/2014/main" id="{AE262ACF-B3DE-41C3-A607-6998E74D76C5}"/>
                    </a:ext>
                  </a:extLst>
                </p:cNvPr>
                <p:cNvSpPr/>
                <p:nvPr/>
              </p:nvSpPr>
              <p:spPr>
                <a:xfrm>
                  <a:off x="4824133" y="1790574"/>
                  <a:ext cx="90155" cy="90155"/>
                </a:xfrm>
                <a:prstGeom prst="rect">
                  <a:avLst/>
                </a:prstGeom>
                <a:solidFill>
                  <a:srgbClr val="00AF92">
                    <a:lumMod val="20000"/>
                    <a:lumOff val="80000"/>
                  </a:srgbClr>
                </a:solidFill>
                <a:ln w="12700" cap="flat" cmpd="sng" algn="ctr">
                  <a:solidFill>
                    <a:srgbClr val="00AF92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</p:grpSp>
        <p:grpSp>
          <p:nvGrpSpPr>
            <p:cNvPr id="262" name="Group 261">
              <a:extLst>
                <a:ext uri="{FF2B5EF4-FFF2-40B4-BE49-F238E27FC236}">
                  <a16:creationId xmlns:a16="http://schemas.microsoft.com/office/drawing/2014/main" id="{CF648487-24E5-459D-839D-062D8E3072D7}"/>
                </a:ext>
              </a:extLst>
            </p:cNvPr>
            <p:cNvGrpSpPr/>
            <p:nvPr/>
          </p:nvGrpSpPr>
          <p:grpSpPr>
            <a:xfrm>
              <a:off x="9693366" y="3975295"/>
              <a:ext cx="162220" cy="1603377"/>
              <a:chOff x="7966428" y="1332197"/>
              <a:chExt cx="162220" cy="1603377"/>
            </a:xfrm>
          </p:grpSpPr>
          <p:grpSp>
            <p:nvGrpSpPr>
              <p:cNvPr id="281" name="Group 280">
                <a:extLst>
                  <a:ext uri="{FF2B5EF4-FFF2-40B4-BE49-F238E27FC236}">
                    <a16:creationId xmlns:a16="http://schemas.microsoft.com/office/drawing/2014/main" id="{9E40C41C-4B1A-45E9-AEDE-C237D3FB3A77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46489"/>
                <a:chOff x="4886412" y="2289085"/>
                <a:chExt cx="162220" cy="646489"/>
              </a:xfrm>
            </p:grpSpPr>
            <p:grpSp>
              <p:nvGrpSpPr>
                <p:cNvPr id="292" name="Group 291">
                  <a:extLst>
                    <a:ext uri="{FF2B5EF4-FFF2-40B4-BE49-F238E27FC236}">
                      <a16:creationId xmlns:a16="http://schemas.microsoft.com/office/drawing/2014/main" id="{BE395F35-6CC3-42A2-BD66-0A2CB96AF697}"/>
                    </a:ext>
                  </a:extLst>
                </p:cNvPr>
                <p:cNvGrpSpPr/>
                <p:nvPr/>
              </p:nvGrpSpPr>
              <p:grpSpPr>
                <a:xfrm>
                  <a:off x="4886412" y="2609971"/>
                  <a:ext cx="162220" cy="325603"/>
                  <a:chOff x="4824133" y="1683371"/>
                  <a:chExt cx="90155" cy="180955"/>
                </a:xfrm>
              </p:grpSpPr>
              <p:sp>
                <p:nvSpPr>
                  <p:cNvPr id="296" name="Rectangle 295">
                    <a:extLst>
                      <a:ext uri="{FF2B5EF4-FFF2-40B4-BE49-F238E27FC236}">
                        <a16:creationId xmlns:a16="http://schemas.microsoft.com/office/drawing/2014/main" id="{10A90642-943A-407D-9ED3-BB8DC27B6F6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3371"/>
                    <a:ext cx="90155" cy="90155"/>
                  </a:xfrm>
                  <a:prstGeom prst="rect">
                    <a:avLst/>
                  </a:prstGeom>
                  <a:solidFill>
                    <a:srgbClr val="00AF92">
                      <a:lumMod val="20000"/>
                      <a:lumOff val="80000"/>
                    </a:srgbClr>
                  </a:solidFill>
                  <a:ln w="12700" cap="flat" cmpd="sng" algn="ctr">
                    <a:solidFill>
                      <a:srgbClr val="00AF92">
                        <a:lumMod val="7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297" name="Rectangle 296">
                    <a:extLst>
                      <a:ext uri="{FF2B5EF4-FFF2-40B4-BE49-F238E27FC236}">
                        <a16:creationId xmlns:a16="http://schemas.microsoft.com/office/drawing/2014/main" id="{6C27D314-7DFC-4DAA-BFD3-97730939A09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4171"/>
                    <a:ext cx="90155" cy="90155"/>
                  </a:xfrm>
                  <a:prstGeom prst="rect">
                    <a:avLst/>
                  </a:prstGeom>
                  <a:solidFill>
                    <a:srgbClr val="00AF92">
                      <a:lumMod val="20000"/>
                      <a:lumOff val="80000"/>
                    </a:srgbClr>
                  </a:solidFill>
                  <a:ln w="12700" cap="flat" cmpd="sng" algn="ctr">
                    <a:solidFill>
                      <a:srgbClr val="00AF92">
                        <a:lumMod val="7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</p:grpSp>
            <p:grpSp>
              <p:nvGrpSpPr>
                <p:cNvPr id="293" name="Group 292">
                  <a:extLst>
                    <a:ext uri="{FF2B5EF4-FFF2-40B4-BE49-F238E27FC236}">
                      <a16:creationId xmlns:a16="http://schemas.microsoft.com/office/drawing/2014/main" id="{C6E137A5-2A66-4D90-A9E1-A49F90C2ED47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294" name="Rectangle 293">
                    <a:extLst>
                      <a:ext uri="{FF2B5EF4-FFF2-40B4-BE49-F238E27FC236}">
                        <a16:creationId xmlns:a16="http://schemas.microsoft.com/office/drawing/2014/main" id="{6296113E-D910-4C19-9AB0-5425E798851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rgbClr val="00AF92">
                      <a:lumMod val="20000"/>
                      <a:lumOff val="80000"/>
                    </a:srgbClr>
                  </a:solidFill>
                  <a:ln w="12700" cap="flat" cmpd="sng" algn="ctr">
                    <a:solidFill>
                      <a:srgbClr val="00AF92">
                        <a:lumMod val="7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295" name="Rectangle 294">
                    <a:extLst>
                      <a:ext uri="{FF2B5EF4-FFF2-40B4-BE49-F238E27FC236}">
                        <a16:creationId xmlns:a16="http://schemas.microsoft.com/office/drawing/2014/main" id="{1DF6C6E3-A420-40F3-B3AC-275A08FCFBD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rgbClr val="00AF92">
                      <a:lumMod val="20000"/>
                      <a:lumOff val="80000"/>
                    </a:srgbClr>
                  </a:solidFill>
                  <a:ln w="12700" cap="flat" cmpd="sng" algn="ctr">
                    <a:solidFill>
                      <a:srgbClr val="00AF92">
                        <a:lumMod val="7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282" name="Group 281">
                <a:extLst>
                  <a:ext uri="{FF2B5EF4-FFF2-40B4-BE49-F238E27FC236}">
                    <a16:creationId xmlns:a16="http://schemas.microsoft.com/office/drawing/2014/main" id="{851183B7-01D0-4CD0-B79B-FC0E8AC5B0CE}"/>
                  </a:ext>
                </a:extLst>
              </p:cNvPr>
              <p:cNvGrpSpPr/>
              <p:nvPr/>
            </p:nvGrpSpPr>
            <p:grpSpPr>
              <a:xfrm>
                <a:off x="7966428" y="1653848"/>
                <a:ext cx="162220" cy="634415"/>
                <a:chOff x="4886412" y="2307498"/>
                <a:chExt cx="162220" cy="634415"/>
              </a:xfrm>
            </p:grpSpPr>
            <p:grpSp>
              <p:nvGrpSpPr>
                <p:cNvPr id="286" name="Group 285">
                  <a:extLst>
                    <a:ext uri="{FF2B5EF4-FFF2-40B4-BE49-F238E27FC236}">
                      <a16:creationId xmlns:a16="http://schemas.microsoft.com/office/drawing/2014/main" id="{26F35296-9172-4FB2-AAC0-EE5600100BC3}"/>
                    </a:ext>
                  </a:extLst>
                </p:cNvPr>
                <p:cNvGrpSpPr/>
                <p:nvPr/>
              </p:nvGrpSpPr>
              <p:grpSpPr>
                <a:xfrm>
                  <a:off x="4886412" y="2621082"/>
                  <a:ext cx="162220" cy="320831"/>
                  <a:chOff x="4824133" y="1689546"/>
                  <a:chExt cx="90155" cy="178303"/>
                </a:xfrm>
              </p:grpSpPr>
              <p:sp>
                <p:nvSpPr>
                  <p:cNvPr id="290" name="Rectangle 289">
                    <a:extLst>
                      <a:ext uri="{FF2B5EF4-FFF2-40B4-BE49-F238E27FC236}">
                        <a16:creationId xmlns:a16="http://schemas.microsoft.com/office/drawing/2014/main" id="{EF4DFE61-9E03-4C41-8F82-74ADD4C90FF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9546"/>
                    <a:ext cx="90155" cy="90155"/>
                  </a:xfrm>
                  <a:prstGeom prst="rect">
                    <a:avLst/>
                  </a:prstGeom>
                  <a:solidFill>
                    <a:srgbClr val="00AF92">
                      <a:lumMod val="20000"/>
                      <a:lumOff val="80000"/>
                    </a:srgbClr>
                  </a:solidFill>
                  <a:ln w="12700" cap="flat" cmpd="sng" algn="ctr">
                    <a:solidFill>
                      <a:srgbClr val="00AF92">
                        <a:lumMod val="7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291" name="Rectangle 290">
                    <a:extLst>
                      <a:ext uri="{FF2B5EF4-FFF2-40B4-BE49-F238E27FC236}">
                        <a16:creationId xmlns:a16="http://schemas.microsoft.com/office/drawing/2014/main" id="{5E58BA83-4F66-4427-B9C5-AA71F5B833E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rgbClr val="00AF92">
                      <a:lumMod val="20000"/>
                      <a:lumOff val="80000"/>
                    </a:srgbClr>
                  </a:solidFill>
                  <a:ln w="12700" cap="flat" cmpd="sng" algn="ctr">
                    <a:solidFill>
                      <a:srgbClr val="00AF92">
                        <a:lumMod val="7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</p:grpSp>
            <p:grpSp>
              <p:nvGrpSpPr>
                <p:cNvPr id="287" name="Group 286">
                  <a:extLst>
                    <a:ext uri="{FF2B5EF4-FFF2-40B4-BE49-F238E27FC236}">
                      <a16:creationId xmlns:a16="http://schemas.microsoft.com/office/drawing/2014/main" id="{036D9F31-E914-457F-B363-BC3867B6DEFE}"/>
                    </a:ext>
                  </a:extLst>
                </p:cNvPr>
                <p:cNvGrpSpPr/>
                <p:nvPr/>
              </p:nvGrpSpPr>
              <p:grpSpPr>
                <a:xfrm>
                  <a:off x="4886412" y="2307498"/>
                  <a:ext cx="162220" cy="311948"/>
                  <a:chOff x="4824133" y="1697130"/>
                  <a:chExt cx="90155" cy="173366"/>
                </a:xfrm>
              </p:grpSpPr>
              <p:sp>
                <p:nvSpPr>
                  <p:cNvPr id="288" name="Rectangle 287">
                    <a:extLst>
                      <a:ext uri="{FF2B5EF4-FFF2-40B4-BE49-F238E27FC236}">
                        <a16:creationId xmlns:a16="http://schemas.microsoft.com/office/drawing/2014/main" id="{59BE1B67-C861-4704-9707-78F71B78618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130"/>
                    <a:ext cx="90155" cy="90155"/>
                  </a:xfrm>
                  <a:prstGeom prst="rect">
                    <a:avLst/>
                  </a:prstGeom>
                  <a:solidFill>
                    <a:srgbClr val="00AF92">
                      <a:lumMod val="20000"/>
                      <a:lumOff val="80000"/>
                    </a:srgbClr>
                  </a:solidFill>
                  <a:ln w="12700" cap="flat" cmpd="sng" algn="ctr">
                    <a:solidFill>
                      <a:srgbClr val="00AF92">
                        <a:lumMod val="7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289" name="Rectangle 288">
                    <a:extLst>
                      <a:ext uri="{FF2B5EF4-FFF2-40B4-BE49-F238E27FC236}">
                        <a16:creationId xmlns:a16="http://schemas.microsoft.com/office/drawing/2014/main" id="{7C6E842C-1D65-4036-8151-D6579E503D1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0341"/>
                    <a:ext cx="90155" cy="90155"/>
                  </a:xfrm>
                  <a:prstGeom prst="rect">
                    <a:avLst/>
                  </a:prstGeom>
                  <a:solidFill>
                    <a:srgbClr val="00AF92">
                      <a:lumMod val="20000"/>
                      <a:lumOff val="80000"/>
                    </a:srgbClr>
                  </a:solidFill>
                  <a:ln w="12700" cap="flat" cmpd="sng" algn="ctr">
                    <a:solidFill>
                      <a:srgbClr val="00AF92">
                        <a:lumMod val="7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283" name="Group 282">
                <a:extLst>
                  <a:ext uri="{FF2B5EF4-FFF2-40B4-BE49-F238E27FC236}">
                    <a16:creationId xmlns:a16="http://schemas.microsoft.com/office/drawing/2014/main" id="{05668C0B-D180-434E-B9B0-5F882EC8DE60}"/>
                  </a:ext>
                </a:extLst>
              </p:cNvPr>
              <p:cNvGrpSpPr/>
              <p:nvPr/>
            </p:nvGrpSpPr>
            <p:grpSpPr>
              <a:xfrm>
                <a:off x="7966428" y="1332197"/>
                <a:ext cx="162220" cy="325602"/>
                <a:chOff x="4824133" y="1699775"/>
                <a:chExt cx="90155" cy="180954"/>
              </a:xfrm>
            </p:grpSpPr>
            <p:sp>
              <p:nvSpPr>
                <p:cNvPr id="284" name="Rectangle 283">
                  <a:extLst>
                    <a:ext uri="{FF2B5EF4-FFF2-40B4-BE49-F238E27FC236}">
                      <a16:creationId xmlns:a16="http://schemas.microsoft.com/office/drawing/2014/main" id="{36DD4482-A6D2-49E6-9091-8EC118C8E7E5}"/>
                    </a:ext>
                  </a:extLst>
                </p:cNvPr>
                <p:cNvSpPr/>
                <p:nvPr/>
              </p:nvSpPr>
              <p:spPr>
                <a:xfrm>
                  <a:off x="4824133" y="1699775"/>
                  <a:ext cx="90155" cy="90155"/>
                </a:xfrm>
                <a:prstGeom prst="rect">
                  <a:avLst/>
                </a:prstGeom>
                <a:solidFill>
                  <a:srgbClr val="00AF92">
                    <a:lumMod val="20000"/>
                    <a:lumOff val="80000"/>
                  </a:srgbClr>
                </a:solidFill>
                <a:ln w="12700" cap="flat" cmpd="sng" algn="ctr">
                  <a:solidFill>
                    <a:srgbClr val="00AF92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285" name="Rectangle 284">
                  <a:extLst>
                    <a:ext uri="{FF2B5EF4-FFF2-40B4-BE49-F238E27FC236}">
                      <a16:creationId xmlns:a16="http://schemas.microsoft.com/office/drawing/2014/main" id="{A7B85E2C-F870-4796-B7DA-426AA89381C0}"/>
                    </a:ext>
                  </a:extLst>
                </p:cNvPr>
                <p:cNvSpPr/>
                <p:nvPr/>
              </p:nvSpPr>
              <p:spPr>
                <a:xfrm>
                  <a:off x="4824133" y="1790574"/>
                  <a:ext cx="90155" cy="90155"/>
                </a:xfrm>
                <a:prstGeom prst="rect">
                  <a:avLst/>
                </a:prstGeom>
                <a:solidFill>
                  <a:srgbClr val="00AF92">
                    <a:lumMod val="20000"/>
                    <a:lumOff val="80000"/>
                  </a:srgbClr>
                </a:solidFill>
                <a:ln w="12700" cap="flat" cmpd="sng" algn="ctr">
                  <a:solidFill>
                    <a:srgbClr val="00AF92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</p:grpSp>
        <p:grpSp>
          <p:nvGrpSpPr>
            <p:cNvPr id="263" name="Group 262">
              <a:extLst>
                <a:ext uri="{FF2B5EF4-FFF2-40B4-BE49-F238E27FC236}">
                  <a16:creationId xmlns:a16="http://schemas.microsoft.com/office/drawing/2014/main" id="{CC77BECF-0008-433C-9C8F-613086A9F7A9}"/>
                </a:ext>
              </a:extLst>
            </p:cNvPr>
            <p:cNvGrpSpPr/>
            <p:nvPr/>
          </p:nvGrpSpPr>
          <p:grpSpPr>
            <a:xfrm>
              <a:off x="9855460" y="3975295"/>
              <a:ext cx="162220" cy="1603377"/>
              <a:chOff x="7966428" y="1332197"/>
              <a:chExt cx="162220" cy="1603377"/>
            </a:xfrm>
          </p:grpSpPr>
          <p:grpSp>
            <p:nvGrpSpPr>
              <p:cNvPr id="264" name="Group 263">
                <a:extLst>
                  <a:ext uri="{FF2B5EF4-FFF2-40B4-BE49-F238E27FC236}">
                    <a16:creationId xmlns:a16="http://schemas.microsoft.com/office/drawing/2014/main" id="{C8CE4A1E-4BAA-46CA-AD10-13DCE241C179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46489"/>
                <a:chOff x="4886412" y="2289085"/>
                <a:chExt cx="162220" cy="646489"/>
              </a:xfrm>
            </p:grpSpPr>
            <p:grpSp>
              <p:nvGrpSpPr>
                <p:cNvPr id="275" name="Group 274">
                  <a:extLst>
                    <a:ext uri="{FF2B5EF4-FFF2-40B4-BE49-F238E27FC236}">
                      <a16:creationId xmlns:a16="http://schemas.microsoft.com/office/drawing/2014/main" id="{A986A9D5-8F01-4D58-A3D2-EA08F26CCFCE}"/>
                    </a:ext>
                  </a:extLst>
                </p:cNvPr>
                <p:cNvGrpSpPr/>
                <p:nvPr/>
              </p:nvGrpSpPr>
              <p:grpSpPr>
                <a:xfrm>
                  <a:off x="4886412" y="2609971"/>
                  <a:ext cx="162220" cy="325603"/>
                  <a:chOff x="4824133" y="1683371"/>
                  <a:chExt cx="90155" cy="180955"/>
                </a:xfrm>
              </p:grpSpPr>
              <p:sp>
                <p:nvSpPr>
                  <p:cNvPr id="279" name="Rectangle 278">
                    <a:extLst>
                      <a:ext uri="{FF2B5EF4-FFF2-40B4-BE49-F238E27FC236}">
                        <a16:creationId xmlns:a16="http://schemas.microsoft.com/office/drawing/2014/main" id="{0DD266F8-1D31-4824-B203-49C09055A23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3371"/>
                    <a:ext cx="90155" cy="90155"/>
                  </a:xfrm>
                  <a:prstGeom prst="rect">
                    <a:avLst/>
                  </a:prstGeom>
                  <a:solidFill>
                    <a:srgbClr val="00AF92">
                      <a:lumMod val="20000"/>
                      <a:lumOff val="80000"/>
                    </a:srgbClr>
                  </a:solidFill>
                  <a:ln w="12700" cap="flat" cmpd="sng" algn="ctr">
                    <a:solidFill>
                      <a:srgbClr val="00AF92">
                        <a:lumMod val="7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280" name="Rectangle 279">
                    <a:extLst>
                      <a:ext uri="{FF2B5EF4-FFF2-40B4-BE49-F238E27FC236}">
                        <a16:creationId xmlns:a16="http://schemas.microsoft.com/office/drawing/2014/main" id="{7F09F478-589B-4774-B82C-36EFBCA2EF5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4171"/>
                    <a:ext cx="90155" cy="90155"/>
                  </a:xfrm>
                  <a:prstGeom prst="rect">
                    <a:avLst/>
                  </a:prstGeom>
                  <a:solidFill>
                    <a:srgbClr val="00AF92">
                      <a:lumMod val="20000"/>
                      <a:lumOff val="80000"/>
                    </a:srgbClr>
                  </a:solidFill>
                  <a:ln w="12700" cap="flat" cmpd="sng" algn="ctr">
                    <a:solidFill>
                      <a:srgbClr val="00AF92">
                        <a:lumMod val="7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</p:grpSp>
            <p:grpSp>
              <p:nvGrpSpPr>
                <p:cNvPr id="276" name="Group 275">
                  <a:extLst>
                    <a:ext uri="{FF2B5EF4-FFF2-40B4-BE49-F238E27FC236}">
                      <a16:creationId xmlns:a16="http://schemas.microsoft.com/office/drawing/2014/main" id="{E8AEA37C-89B6-4256-B184-C05D37AEEDD8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277" name="Rectangle 276">
                    <a:extLst>
                      <a:ext uri="{FF2B5EF4-FFF2-40B4-BE49-F238E27FC236}">
                        <a16:creationId xmlns:a16="http://schemas.microsoft.com/office/drawing/2014/main" id="{63C0F81A-CAF5-45D5-81CF-F9C31B1A26F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rgbClr val="00AF92">
                      <a:lumMod val="20000"/>
                      <a:lumOff val="80000"/>
                    </a:srgbClr>
                  </a:solidFill>
                  <a:ln w="12700" cap="flat" cmpd="sng" algn="ctr">
                    <a:solidFill>
                      <a:srgbClr val="00AF92">
                        <a:lumMod val="7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278" name="Rectangle 277">
                    <a:extLst>
                      <a:ext uri="{FF2B5EF4-FFF2-40B4-BE49-F238E27FC236}">
                        <a16:creationId xmlns:a16="http://schemas.microsoft.com/office/drawing/2014/main" id="{2C507E84-9551-46C8-B458-9F2FEDAEF41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rgbClr val="00AF92">
                      <a:lumMod val="20000"/>
                      <a:lumOff val="80000"/>
                    </a:srgbClr>
                  </a:solidFill>
                  <a:ln w="12700" cap="flat" cmpd="sng" algn="ctr">
                    <a:solidFill>
                      <a:srgbClr val="00AF92">
                        <a:lumMod val="7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265" name="Group 264">
                <a:extLst>
                  <a:ext uri="{FF2B5EF4-FFF2-40B4-BE49-F238E27FC236}">
                    <a16:creationId xmlns:a16="http://schemas.microsoft.com/office/drawing/2014/main" id="{95D61416-3ABF-46EC-BEDE-46239E1AC490}"/>
                  </a:ext>
                </a:extLst>
              </p:cNvPr>
              <p:cNvGrpSpPr/>
              <p:nvPr/>
            </p:nvGrpSpPr>
            <p:grpSpPr>
              <a:xfrm>
                <a:off x="7966428" y="1653848"/>
                <a:ext cx="162220" cy="634415"/>
                <a:chOff x="4886412" y="2307498"/>
                <a:chExt cx="162220" cy="634415"/>
              </a:xfrm>
            </p:grpSpPr>
            <p:grpSp>
              <p:nvGrpSpPr>
                <p:cNvPr id="269" name="Group 268">
                  <a:extLst>
                    <a:ext uri="{FF2B5EF4-FFF2-40B4-BE49-F238E27FC236}">
                      <a16:creationId xmlns:a16="http://schemas.microsoft.com/office/drawing/2014/main" id="{2FC93844-30F9-42B9-8510-9524F84AF15B}"/>
                    </a:ext>
                  </a:extLst>
                </p:cNvPr>
                <p:cNvGrpSpPr/>
                <p:nvPr/>
              </p:nvGrpSpPr>
              <p:grpSpPr>
                <a:xfrm>
                  <a:off x="4886412" y="2621082"/>
                  <a:ext cx="162220" cy="320831"/>
                  <a:chOff x="4824133" y="1689546"/>
                  <a:chExt cx="90155" cy="178303"/>
                </a:xfrm>
              </p:grpSpPr>
              <p:sp>
                <p:nvSpPr>
                  <p:cNvPr id="273" name="Rectangle 272">
                    <a:extLst>
                      <a:ext uri="{FF2B5EF4-FFF2-40B4-BE49-F238E27FC236}">
                        <a16:creationId xmlns:a16="http://schemas.microsoft.com/office/drawing/2014/main" id="{8AC54460-DF20-407B-AEB6-EFADE5B9200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9546"/>
                    <a:ext cx="90155" cy="90155"/>
                  </a:xfrm>
                  <a:prstGeom prst="rect">
                    <a:avLst/>
                  </a:prstGeom>
                  <a:solidFill>
                    <a:srgbClr val="00AF92">
                      <a:lumMod val="20000"/>
                      <a:lumOff val="80000"/>
                    </a:srgbClr>
                  </a:solidFill>
                  <a:ln w="12700" cap="flat" cmpd="sng" algn="ctr">
                    <a:solidFill>
                      <a:srgbClr val="00AF92">
                        <a:lumMod val="7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274" name="Rectangle 273">
                    <a:extLst>
                      <a:ext uri="{FF2B5EF4-FFF2-40B4-BE49-F238E27FC236}">
                        <a16:creationId xmlns:a16="http://schemas.microsoft.com/office/drawing/2014/main" id="{E3F28806-13CB-4C7F-9890-834787FEA76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rgbClr val="00AF92">
                      <a:lumMod val="20000"/>
                      <a:lumOff val="80000"/>
                    </a:srgbClr>
                  </a:solidFill>
                  <a:ln w="12700" cap="flat" cmpd="sng" algn="ctr">
                    <a:solidFill>
                      <a:srgbClr val="00AF92">
                        <a:lumMod val="7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</p:grpSp>
            <p:grpSp>
              <p:nvGrpSpPr>
                <p:cNvPr id="270" name="Group 269">
                  <a:extLst>
                    <a:ext uri="{FF2B5EF4-FFF2-40B4-BE49-F238E27FC236}">
                      <a16:creationId xmlns:a16="http://schemas.microsoft.com/office/drawing/2014/main" id="{623C1E76-67B6-4857-B560-52384774BBBC}"/>
                    </a:ext>
                  </a:extLst>
                </p:cNvPr>
                <p:cNvGrpSpPr/>
                <p:nvPr/>
              </p:nvGrpSpPr>
              <p:grpSpPr>
                <a:xfrm>
                  <a:off x="4886412" y="2307498"/>
                  <a:ext cx="162220" cy="311948"/>
                  <a:chOff x="4824133" y="1697130"/>
                  <a:chExt cx="90155" cy="173366"/>
                </a:xfrm>
              </p:grpSpPr>
              <p:sp>
                <p:nvSpPr>
                  <p:cNvPr id="271" name="Rectangle 270">
                    <a:extLst>
                      <a:ext uri="{FF2B5EF4-FFF2-40B4-BE49-F238E27FC236}">
                        <a16:creationId xmlns:a16="http://schemas.microsoft.com/office/drawing/2014/main" id="{4EEC2E89-6B97-4735-A922-77CCC884296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130"/>
                    <a:ext cx="90155" cy="90155"/>
                  </a:xfrm>
                  <a:prstGeom prst="rect">
                    <a:avLst/>
                  </a:prstGeom>
                  <a:solidFill>
                    <a:srgbClr val="00AF92">
                      <a:lumMod val="20000"/>
                      <a:lumOff val="80000"/>
                    </a:srgbClr>
                  </a:solidFill>
                  <a:ln w="12700" cap="flat" cmpd="sng" algn="ctr">
                    <a:solidFill>
                      <a:srgbClr val="00AF92">
                        <a:lumMod val="7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272" name="Rectangle 271">
                    <a:extLst>
                      <a:ext uri="{FF2B5EF4-FFF2-40B4-BE49-F238E27FC236}">
                        <a16:creationId xmlns:a16="http://schemas.microsoft.com/office/drawing/2014/main" id="{855D0027-2828-411B-BFDB-DB891D6AEDC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0341"/>
                    <a:ext cx="90155" cy="90155"/>
                  </a:xfrm>
                  <a:prstGeom prst="rect">
                    <a:avLst/>
                  </a:prstGeom>
                  <a:solidFill>
                    <a:srgbClr val="00AF92">
                      <a:lumMod val="20000"/>
                      <a:lumOff val="80000"/>
                    </a:srgbClr>
                  </a:solidFill>
                  <a:ln w="12700" cap="flat" cmpd="sng" algn="ctr">
                    <a:solidFill>
                      <a:srgbClr val="00AF92">
                        <a:lumMod val="7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266" name="Group 265">
                <a:extLst>
                  <a:ext uri="{FF2B5EF4-FFF2-40B4-BE49-F238E27FC236}">
                    <a16:creationId xmlns:a16="http://schemas.microsoft.com/office/drawing/2014/main" id="{BA2043A6-1C0E-474D-9F05-0C182EE73C20}"/>
                  </a:ext>
                </a:extLst>
              </p:cNvPr>
              <p:cNvGrpSpPr/>
              <p:nvPr/>
            </p:nvGrpSpPr>
            <p:grpSpPr>
              <a:xfrm>
                <a:off x="7966428" y="1332197"/>
                <a:ext cx="162220" cy="325602"/>
                <a:chOff x="4824133" y="1699775"/>
                <a:chExt cx="90155" cy="180954"/>
              </a:xfrm>
            </p:grpSpPr>
            <p:sp>
              <p:nvSpPr>
                <p:cNvPr id="267" name="Rectangle 266">
                  <a:extLst>
                    <a:ext uri="{FF2B5EF4-FFF2-40B4-BE49-F238E27FC236}">
                      <a16:creationId xmlns:a16="http://schemas.microsoft.com/office/drawing/2014/main" id="{8C0C670E-5299-4659-9834-EED19FDB87DC}"/>
                    </a:ext>
                  </a:extLst>
                </p:cNvPr>
                <p:cNvSpPr/>
                <p:nvPr/>
              </p:nvSpPr>
              <p:spPr>
                <a:xfrm>
                  <a:off x="4824133" y="1699775"/>
                  <a:ext cx="90155" cy="90155"/>
                </a:xfrm>
                <a:prstGeom prst="rect">
                  <a:avLst/>
                </a:prstGeom>
                <a:solidFill>
                  <a:srgbClr val="00AF92">
                    <a:lumMod val="20000"/>
                    <a:lumOff val="80000"/>
                  </a:srgbClr>
                </a:solidFill>
                <a:ln w="12700" cap="flat" cmpd="sng" algn="ctr">
                  <a:solidFill>
                    <a:srgbClr val="00AF92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268" name="Rectangle 267">
                  <a:extLst>
                    <a:ext uri="{FF2B5EF4-FFF2-40B4-BE49-F238E27FC236}">
                      <a16:creationId xmlns:a16="http://schemas.microsoft.com/office/drawing/2014/main" id="{5657D178-3BB0-4B8D-B9F3-CC79FC147637}"/>
                    </a:ext>
                  </a:extLst>
                </p:cNvPr>
                <p:cNvSpPr/>
                <p:nvPr/>
              </p:nvSpPr>
              <p:spPr>
                <a:xfrm>
                  <a:off x="4824133" y="1790574"/>
                  <a:ext cx="90155" cy="90155"/>
                </a:xfrm>
                <a:prstGeom prst="rect">
                  <a:avLst/>
                </a:prstGeom>
                <a:solidFill>
                  <a:srgbClr val="00AF92">
                    <a:lumMod val="20000"/>
                    <a:lumOff val="80000"/>
                  </a:srgbClr>
                </a:solidFill>
                <a:ln w="12700" cap="flat" cmpd="sng" algn="ctr">
                  <a:solidFill>
                    <a:srgbClr val="00AF92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</p:grpSp>
      </p:grpSp>
      <p:pic>
        <p:nvPicPr>
          <p:cNvPr id="435" name="Picture 434">
            <a:extLst>
              <a:ext uri="{FF2B5EF4-FFF2-40B4-BE49-F238E27FC236}">
                <a16:creationId xmlns:a16="http://schemas.microsoft.com/office/drawing/2014/main" id="{1FCED1CA-7B2C-4FCD-BF1E-4335B50D07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899" b="94203" l="7463" r="89055">
                        <a14:foregroundMark x1="51244" y1="2899" x2="50746" y2="33333"/>
                        <a14:foregroundMark x1="50746" y1="33333" x2="46766" y2="35145"/>
                        <a14:foregroundMark x1="46766" y1="34420" x2="57214" y2="38768"/>
                        <a14:foregroundMark x1="57214" y1="38406" x2="57214" y2="18478"/>
                        <a14:foregroundMark x1="57214" y1="20290" x2="35323" y2="20652"/>
                        <a14:foregroundMark x1="35323" y1="20652" x2="55224" y2="23913"/>
                        <a14:foregroundMark x1="55224" y1="23913" x2="71642" y2="33333"/>
                        <a14:foregroundMark x1="71642" y1="33333" x2="77612" y2="40580"/>
                        <a14:foregroundMark x1="77612" y1="40217" x2="79602" y2="40580"/>
                        <a14:foregroundMark x1="27861" y1="34058" x2="27861" y2="34058"/>
                        <a14:foregroundMark x1="27861" y1="34058" x2="29851" y2="31884"/>
                        <a14:foregroundMark x1="38806" y1="86957" x2="38806" y2="86957"/>
                        <a14:foregroundMark x1="67164" y1="90217" x2="67164" y2="90217"/>
                        <a14:foregroundMark x1="67164" y1="90217" x2="61194" y2="89130"/>
                        <a14:foregroundMark x1="61194" y1="88768" x2="60697" y2="94565"/>
                        <a14:foregroundMark x1="45771" y1="39130" x2="46269" y2="36957"/>
                        <a14:foregroundMark x1="46269" y1="36594" x2="62189" y2="40580"/>
                        <a14:foregroundMark x1="59701" y1="23913" x2="40796" y2="26812"/>
                        <a14:foregroundMark x1="40796" y1="26812" x2="41294" y2="25000"/>
                        <a14:foregroundMark x1="41294" y1="24638" x2="60199" y2="22826"/>
                        <a14:foregroundMark x1="60199" y1="22826" x2="62189" y2="22101"/>
                        <a14:foregroundMark x1="62189" y1="21739" x2="44776" y2="22101"/>
                        <a14:foregroundMark x1="44776" y1="21739" x2="43284" y2="25000"/>
                        <a14:foregroundMark x1="7463" y1="50362" x2="7463" y2="50362"/>
                        <a14:foregroundMark x1="8458" y1="48913" x2="14428" y2="510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2764" y="1927443"/>
            <a:ext cx="1917212" cy="2632590"/>
          </a:xfrm>
          <a:prstGeom prst="rect">
            <a:avLst/>
          </a:prstGeom>
        </p:spPr>
      </p:pic>
      <p:grpSp>
        <p:nvGrpSpPr>
          <p:cNvPr id="436" name="Group 435">
            <a:extLst>
              <a:ext uri="{FF2B5EF4-FFF2-40B4-BE49-F238E27FC236}">
                <a16:creationId xmlns:a16="http://schemas.microsoft.com/office/drawing/2014/main" id="{F900E47B-BBCE-4044-A27C-603571A4E2C7}"/>
              </a:ext>
            </a:extLst>
          </p:cNvPr>
          <p:cNvGrpSpPr/>
          <p:nvPr/>
        </p:nvGrpSpPr>
        <p:grpSpPr>
          <a:xfrm>
            <a:off x="9597655" y="890600"/>
            <a:ext cx="2296818" cy="931555"/>
            <a:chOff x="260221" y="1617455"/>
            <a:chExt cx="2296818" cy="931555"/>
          </a:xfrm>
        </p:grpSpPr>
        <p:sp>
          <p:nvSpPr>
            <p:cNvPr id="437" name="Rounded Rectangular Callout 483">
              <a:extLst>
                <a:ext uri="{FF2B5EF4-FFF2-40B4-BE49-F238E27FC236}">
                  <a16:creationId xmlns:a16="http://schemas.microsoft.com/office/drawing/2014/main" id="{4C83B5F1-4765-4084-97E4-BDBA290F79FF}"/>
                </a:ext>
              </a:extLst>
            </p:cNvPr>
            <p:cNvSpPr/>
            <p:nvPr/>
          </p:nvSpPr>
          <p:spPr>
            <a:xfrm>
              <a:off x="260221" y="1617455"/>
              <a:ext cx="2296818" cy="931555"/>
            </a:xfrm>
            <a:prstGeom prst="wedgeRoundRectCallout">
              <a:avLst>
                <a:gd name="adj1" fmla="val -4180"/>
                <a:gd name="adj2" fmla="val 80026"/>
                <a:gd name="adj3" fmla="val 16667"/>
              </a:avLst>
            </a:prstGeom>
            <a:solidFill>
              <a:srgbClr val="FFFFFF"/>
            </a:solidFill>
            <a:ln w="2857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38" name="TextBox 484">
              <a:extLst>
                <a:ext uri="{FF2B5EF4-FFF2-40B4-BE49-F238E27FC236}">
                  <a16:creationId xmlns:a16="http://schemas.microsoft.com/office/drawing/2014/main" id="{FEA7C9D5-B23C-4B7C-ACDE-6EE33A358693}"/>
                </a:ext>
              </a:extLst>
            </p:cNvPr>
            <p:cNvSpPr txBox="1"/>
            <p:nvPr/>
          </p:nvSpPr>
          <p:spPr>
            <a:xfrm>
              <a:off x="359045" y="1765162"/>
              <a:ext cx="20766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rPr>
                <a:t>Đã đủ 100 miếng sô-cô-la chưa nhỉ?</a:t>
              </a:r>
            </a:p>
          </p:txBody>
        </p:sp>
      </p:grpSp>
      <p:sp>
        <p:nvSpPr>
          <p:cNvPr id="440" name="TextBox 439">
            <a:extLst>
              <a:ext uri="{FF2B5EF4-FFF2-40B4-BE49-F238E27FC236}">
                <a16:creationId xmlns:a16="http://schemas.microsoft.com/office/drawing/2014/main" id="{C22F11F2-A54C-44B4-A755-D47E5C8177CB}"/>
              </a:ext>
            </a:extLst>
          </p:cNvPr>
          <p:cNvSpPr txBox="1"/>
          <p:nvPr/>
        </p:nvSpPr>
        <p:spPr>
          <a:xfrm>
            <a:off x="3772828" y="2605007"/>
            <a:ext cx="4574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endParaRPr lang="en-US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1" name="TextBox 93">
            <a:extLst>
              <a:ext uri="{FF2B5EF4-FFF2-40B4-BE49-F238E27FC236}">
                <a16:creationId xmlns:a16="http://schemas.microsoft.com/office/drawing/2014/main" id="{3B2D425C-CBE5-47AF-93DB-C11DF67C6A02}"/>
              </a:ext>
            </a:extLst>
          </p:cNvPr>
          <p:cNvSpPr txBox="1"/>
          <p:nvPr/>
        </p:nvSpPr>
        <p:spPr>
          <a:xfrm>
            <a:off x="2315503" y="5814537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VN" sz="2800" dirty="0">
                <a:solidFill>
                  <a:srgbClr val="FF0000"/>
                </a:solidFill>
                <a:latin typeface="Arial"/>
              </a:rPr>
              <a:t>10</a:t>
            </a:r>
          </a:p>
        </p:txBody>
      </p:sp>
      <p:sp>
        <p:nvSpPr>
          <p:cNvPr id="442" name="TextBox 93">
            <a:extLst>
              <a:ext uri="{FF2B5EF4-FFF2-40B4-BE49-F238E27FC236}">
                <a16:creationId xmlns:a16="http://schemas.microsoft.com/office/drawing/2014/main" id="{574300A8-826A-46C0-A0C7-7C64F8468711}"/>
              </a:ext>
            </a:extLst>
          </p:cNvPr>
          <p:cNvSpPr txBox="1"/>
          <p:nvPr/>
        </p:nvSpPr>
        <p:spPr>
          <a:xfrm>
            <a:off x="3526800" y="5820529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0000"/>
                </a:solidFill>
                <a:latin typeface="Arial"/>
              </a:rPr>
              <a:t>2</a:t>
            </a:r>
            <a:r>
              <a:rPr lang="en-VN" sz="2800" dirty="0">
                <a:solidFill>
                  <a:srgbClr val="FF0000"/>
                </a:solidFill>
                <a:latin typeface="Arial"/>
              </a:rPr>
              <a:t>0</a:t>
            </a:r>
          </a:p>
        </p:txBody>
      </p:sp>
      <p:sp>
        <p:nvSpPr>
          <p:cNvPr id="443" name="TextBox 166">
            <a:extLst>
              <a:ext uri="{FF2B5EF4-FFF2-40B4-BE49-F238E27FC236}">
                <a16:creationId xmlns:a16="http://schemas.microsoft.com/office/drawing/2014/main" id="{AC0A9DAA-FC14-44F2-B6C8-5E6C300DC334}"/>
              </a:ext>
            </a:extLst>
          </p:cNvPr>
          <p:cNvSpPr txBox="1"/>
          <p:nvPr/>
        </p:nvSpPr>
        <p:spPr>
          <a:xfrm>
            <a:off x="4650103" y="5459921"/>
            <a:ext cx="1091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000000"/>
                </a:solidFill>
                <a:latin typeface="Arial"/>
              </a:rPr>
              <a:t>3</a:t>
            </a:r>
            <a:r>
              <a:rPr lang="en-VN" sz="2400" dirty="0">
                <a:solidFill>
                  <a:srgbClr val="000000"/>
                </a:solidFill>
                <a:latin typeface="Arial"/>
              </a:rPr>
              <a:t> chục</a:t>
            </a:r>
          </a:p>
        </p:txBody>
      </p:sp>
      <p:sp>
        <p:nvSpPr>
          <p:cNvPr id="444" name="TextBox 93">
            <a:extLst>
              <a:ext uri="{FF2B5EF4-FFF2-40B4-BE49-F238E27FC236}">
                <a16:creationId xmlns:a16="http://schemas.microsoft.com/office/drawing/2014/main" id="{17BA210F-E3F8-4730-9AAA-8E8414F973E5}"/>
              </a:ext>
            </a:extLst>
          </p:cNvPr>
          <p:cNvSpPr txBox="1"/>
          <p:nvPr/>
        </p:nvSpPr>
        <p:spPr>
          <a:xfrm>
            <a:off x="4855649" y="5843647"/>
            <a:ext cx="5854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0000"/>
                </a:solidFill>
                <a:latin typeface="Arial"/>
              </a:rPr>
              <a:t>3</a:t>
            </a:r>
            <a:r>
              <a:rPr lang="en-VN" sz="2800" dirty="0">
                <a:solidFill>
                  <a:srgbClr val="FF0000"/>
                </a:solidFill>
                <a:latin typeface="Arial"/>
              </a:rPr>
              <a:t>0</a:t>
            </a:r>
          </a:p>
        </p:txBody>
      </p:sp>
      <p:sp>
        <p:nvSpPr>
          <p:cNvPr id="445" name="TextBox 166">
            <a:extLst>
              <a:ext uri="{FF2B5EF4-FFF2-40B4-BE49-F238E27FC236}">
                <a16:creationId xmlns:a16="http://schemas.microsoft.com/office/drawing/2014/main" id="{019913BB-D34C-40BF-BB24-3CB1E87B3388}"/>
              </a:ext>
            </a:extLst>
          </p:cNvPr>
          <p:cNvSpPr txBox="1"/>
          <p:nvPr/>
        </p:nvSpPr>
        <p:spPr>
          <a:xfrm>
            <a:off x="6129733" y="5442652"/>
            <a:ext cx="1091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000000"/>
                </a:solidFill>
                <a:latin typeface="Arial"/>
              </a:rPr>
              <a:t>4</a:t>
            </a:r>
            <a:r>
              <a:rPr lang="en-VN" sz="2400" dirty="0">
                <a:solidFill>
                  <a:srgbClr val="000000"/>
                </a:solidFill>
                <a:latin typeface="Arial"/>
              </a:rPr>
              <a:t> chục</a:t>
            </a:r>
          </a:p>
        </p:txBody>
      </p:sp>
      <p:sp>
        <p:nvSpPr>
          <p:cNvPr id="446" name="TextBox 93">
            <a:extLst>
              <a:ext uri="{FF2B5EF4-FFF2-40B4-BE49-F238E27FC236}">
                <a16:creationId xmlns:a16="http://schemas.microsoft.com/office/drawing/2014/main" id="{938E71E0-8BC7-419B-A18C-7184BB11E7D0}"/>
              </a:ext>
            </a:extLst>
          </p:cNvPr>
          <p:cNvSpPr txBox="1"/>
          <p:nvPr/>
        </p:nvSpPr>
        <p:spPr>
          <a:xfrm>
            <a:off x="6335279" y="5826378"/>
            <a:ext cx="5854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0000"/>
                </a:solidFill>
                <a:latin typeface="Arial"/>
              </a:rPr>
              <a:t>4</a:t>
            </a:r>
            <a:r>
              <a:rPr lang="en-VN" sz="2800" dirty="0">
                <a:solidFill>
                  <a:srgbClr val="FF0000"/>
                </a:solidFill>
                <a:latin typeface="Arial"/>
              </a:rPr>
              <a:t>0</a:t>
            </a:r>
          </a:p>
        </p:txBody>
      </p:sp>
      <p:sp>
        <p:nvSpPr>
          <p:cNvPr id="447" name="TextBox 166">
            <a:extLst>
              <a:ext uri="{FF2B5EF4-FFF2-40B4-BE49-F238E27FC236}">
                <a16:creationId xmlns:a16="http://schemas.microsoft.com/office/drawing/2014/main" id="{CE063567-DBDE-4EB5-B68F-6E78733CCF39}"/>
              </a:ext>
            </a:extLst>
          </p:cNvPr>
          <p:cNvSpPr txBox="1"/>
          <p:nvPr/>
        </p:nvSpPr>
        <p:spPr>
          <a:xfrm>
            <a:off x="8605693" y="5458889"/>
            <a:ext cx="1263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000000"/>
                </a:solidFill>
                <a:latin typeface="Arial"/>
              </a:rPr>
              <a:t>10</a:t>
            </a:r>
            <a:r>
              <a:rPr lang="en-VN" sz="2400" dirty="0">
                <a:solidFill>
                  <a:srgbClr val="000000"/>
                </a:solidFill>
                <a:latin typeface="Arial"/>
              </a:rPr>
              <a:t> chục</a:t>
            </a:r>
          </a:p>
        </p:txBody>
      </p:sp>
      <p:sp>
        <p:nvSpPr>
          <p:cNvPr id="448" name="TextBox 93">
            <a:extLst>
              <a:ext uri="{FF2B5EF4-FFF2-40B4-BE49-F238E27FC236}">
                <a16:creationId xmlns:a16="http://schemas.microsoft.com/office/drawing/2014/main" id="{69E682D8-8A09-488D-968E-467F131AB144}"/>
              </a:ext>
            </a:extLst>
          </p:cNvPr>
          <p:cNvSpPr txBox="1"/>
          <p:nvPr/>
        </p:nvSpPr>
        <p:spPr>
          <a:xfrm>
            <a:off x="8853254" y="5799522"/>
            <a:ext cx="785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0000"/>
                </a:solidFill>
                <a:latin typeface="Arial"/>
              </a:rPr>
              <a:t>10</a:t>
            </a:r>
            <a:r>
              <a:rPr lang="en-VN" sz="2800" dirty="0">
                <a:solidFill>
                  <a:srgbClr val="FF0000"/>
                </a:solidFill>
                <a:latin typeface="Arial"/>
              </a:rPr>
              <a:t>0</a:t>
            </a:r>
          </a:p>
        </p:txBody>
      </p:sp>
      <p:sp>
        <p:nvSpPr>
          <p:cNvPr id="449" name="TextBox 448">
            <a:extLst>
              <a:ext uri="{FF2B5EF4-FFF2-40B4-BE49-F238E27FC236}">
                <a16:creationId xmlns:a16="http://schemas.microsoft.com/office/drawing/2014/main" id="{6DC6F47A-ABB6-46B0-B3BC-40FA6AAFFE87}"/>
              </a:ext>
            </a:extLst>
          </p:cNvPr>
          <p:cNvSpPr txBox="1"/>
          <p:nvPr/>
        </p:nvSpPr>
        <p:spPr>
          <a:xfrm>
            <a:off x="3561343" y="6212808"/>
            <a:ext cx="4574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100</a:t>
            </a:r>
          </a:p>
        </p:txBody>
      </p:sp>
    </p:spTree>
    <p:extLst>
      <p:ext uri="{BB962C8B-B14F-4D97-AF65-F5344CB8AC3E}">
        <p14:creationId xmlns:p14="http://schemas.microsoft.com/office/powerpoint/2010/main" val="29908542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1" dur="5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55" grpId="0"/>
      <p:bldP spid="56" grpId="0"/>
      <p:bldP spid="57" grpId="0"/>
      <p:bldP spid="58" grpId="0"/>
      <p:bldP spid="59" grpId="0"/>
      <p:bldP spid="60" grpId="0"/>
      <p:bldP spid="65" grpId="0" animBg="1"/>
      <p:bldP spid="86" grpId="0"/>
      <p:bldP spid="123" grpId="0"/>
      <p:bldP spid="252" grpId="0"/>
      <p:bldP spid="440" grpId="0"/>
      <p:bldP spid="441" grpId="0"/>
      <p:bldP spid="442" grpId="0"/>
      <p:bldP spid="443" grpId="0"/>
      <p:bldP spid="444" grpId="0"/>
      <p:bldP spid="445" grpId="0"/>
      <p:bldP spid="446" grpId="0"/>
      <p:bldP spid="447" grpId="0"/>
      <p:bldP spid="448" grpId="0"/>
      <p:bldP spid="4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288">
            <a:extLst>
              <a:ext uri="{FF2B5EF4-FFF2-40B4-BE49-F238E27FC236}">
                <a16:creationId xmlns:a16="http://schemas.microsoft.com/office/drawing/2014/main" id="{451208DA-5EE7-490B-83B2-E51CFD68CDD1}"/>
              </a:ext>
            </a:extLst>
          </p:cNvPr>
          <p:cNvSpPr/>
          <p:nvPr/>
        </p:nvSpPr>
        <p:spPr>
          <a:xfrm>
            <a:off x="475588" y="2859031"/>
            <a:ext cx="11525718" cy="4109678"/>
          </a:xfrm>
          <a:prstGeom prst="roundRect">
            <a:avLst/>
          </a:prstGeom>
          <a:solidFill>
            <a:srgbClr val="FFFF00">
              <a:alpha val="35000"/>
            </a:srgbClr>
          </a:solidFill>
          <a:ln w="12700" cap="flat" cmpd="sng" algn="ctr">
            <a:noFill/>
            <a:prstDash val="solid"/>
            <a:miter lim="800000"/>
          </a:ln>
          <a:effectLst>
            <a:softEdge rad="109587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3" name="Rounded Rectangle 1">
            <a:extLst>
              <a:ext uri="{FF2B5EF4-FFF2-40B4-BE49-F238E27FC236}">
                <a16:creationId xmlns:a16="http://schemas.microsoft.com/office/drawing/2014/main" id="{52F5B3C1-CBF5-4017-9848-E96821F575EE}"/>
              </a:ext>
            </a:extLst>
          </p:cNvPr>
          <p:cNvSpPr/>
          <p:nvPr/>
        </p:nvSpPr>
        <p:spPr>
          <a:xfrm>
            <a:off x="2003114" y="0"/>
            <a:ext cx="8224522" cy="2931601"/>
          </a:xfrm>
          <a:prstGeom prst="roundRect">
            <a:avLst/>
          </a:prstGeom>
          <a:solidFill>
            <a:srgbClr val="FFFF00">
              <a:alpha val="35000"/>
            </a:srgbClr>
          </a:solidFill>
          <a:ln w="12700" cap="flat" cmpd="sng" algn="ctr">
            <a:noFill/>
            <a:prstDash val="solid"/>
            <a:miter lim="800000"/>
          </a:ln>
          <a:effectLst>
            <a:softEdge rad="109587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5A883A7-DC10-4669-969F-48F9F5CFFB7D}"/>
              </a:ext>
            </a:extLst>
          </p:cNvPr>
          <p:cNvSpPr txBox="1"/>
          <p:nvPr/>
        </p:nvSpPr>
        <p:spPr>
          <a:xfrm>
            <a:off x="2768871" y="2087506"/>
            <a:ext cx="10567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>
                <a:solidFill>
                  <a:srgbClr val="181818"/>
                </a:solidFill>
                <a:latin typeface="Arial"/>
              </a:rPr>
              <a:t>1 trăm</a:t>
            </a:r>
          </a:p>
          <a:p>
            <a:pPr algn="ctr"/>
            <a:r>
              <a:rPr lang="en-VN" sz="2400" dirty="0">
                <a:solidFill>
                  <a:srgbClr val="FF0000"/>
                </a:solidFill>
                <a:latin typeface="Arial"/>
              </a:rPr>
              <a:t>100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40C0E60-EF5A-4337-9972-60BB0E8514D7}"/>
              </a:ext>
            </a:extLst>
          </p:cNvPr>
          <p:cNvGrpSpPr/>
          <p:nvPr/>
        </p:nvGrpSpPr>
        <p:grpSpPr>
          <a:xfrm>
            <a:off x="2486184" y="421886"/>
            <a:ext cx="1611549" cy="1618034"/>
            <a:chOff x="3080426" y="544749"/>
            <a:chExt cx="1611549" cy="1618034"/>
          </a:xfrm>
          <a:solidFill>
            <a:srgbClr val="FFFFFF"/>
          </a:solidFill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8FEEA23F-CD5E-4BCC-B2CA-9A0C7EB153D1}"/>
                </a:ext>
              </a:extLst>
            </p:cNvPr>
            <p:cNvGrpSpPr/>
            <p:nvPr/>
          </p:nvGrpSpPr>
          <p:grpSpPr>
            <a:xfrm>
              <a:off x="3084603" y="551604"/>
              <a:ext cx="1606637" cy="1606802"/>
              <a:chOff x="8411043" y="3970960"/>
              <a:chExt cx="1606637" cy="1606802"/>
            </a:xfrm>
            <a:grpFill/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DDE81E46-2201-4CF9-8CAC-FD398F732778}"/>
                  </a:ext>
                </a:extLst>
              </p:cNvPr>
              <p:cNvGrpSpPr/>
              <p:nvPr/>
            </p:nvGrpSpPr>
            <p:grpSpPr>
              <a:xfrm>
                <a:off x="8411043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191" name="Group 190">
                  <a:extLst>
                    <a:ext uri="{FF2B5EF4-FFF2-40B4-BE49-F238E27FC236}">
                      <a16:creationId xmlns:a16="http://schemas.microsoft.com/office/drawing/2014/main" id="{EF6A0137-1BF0-4C99-BFEF-37944B08C481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202" name="Group 201">
                    <a:extLst>
                      <a:ext uri="{FF2B5EF4-FFF2-40B4-BE49-F238E27FC236}">
                        <a16:creationId xmlns:a16="http://schemas.microsoft.com/office/drawing/2014/main" id="{2CD78F7B-BDC2-4A97-8705-EBE928DF476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206" name="Rectangle 205">
                      <a:extLst>
                        <a:ext uri="{FF2B5EF4-FFF2-40B4-BE49-F238E27FC236}">
                          <a16:creationId xmlns:a16="http://schemas.microsoft.com/office/drawing/2014/main" id="{6F29680D-EF22-4926-BD55-7C65D91C646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207" name="Rectangle 206">
                      <a:extLst>
                        <a:ext uri="{FF2B5EF4-FFF2-40B4-BE49-F238E27FC236}">
                          <a16:creationId xmlns:a16="http://schemas.microsoft.com/office/drawing/2014/main" id="{7DB7D888-9D3B-430A-B95B-38EA2254A8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203" name="Group 202">
                    <a:extLst>
                      <a:ext uri="{FF2B5EF4-FFF2-40B4-BE49-F238E27FC236}">
                        <a16:creationId xmlns:a16="http://schemas.microsoft.com/office/drawing/2014/main" id="{1EC5FE30-F646-4F5F-8EFA-40FC9EB93FF5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204" name="Rectangle 203">
                      <a:extLst>
                        <a:ext uri="{FF2B5EF4-FFF2-40B4-BE49-F238E27FC236}">
                          <a16:creationId xmlns:a16="http://schemas.microsoft.com/office/drawing/2014/main" id="{2BB427D5-F034-46C5-B166-9E8827B48B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205" name="Rectangle 204">
                      <a:extLst>
                        <a:ext uri="{FF2B5EF4-FFF2-40B4-BE49-F238E27FC236}">
                          <a16:creationId xmlns:a16="http://schemas.microsoft.com/office/drawing/2014/main" id="{D7650068-4022-4907-A414-EBBCF412647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192" name="Group 191">
                  <a:extLst>
                    <a:ext uri="{FF2B5EF4-FFF2-40B4-BE49-F238E27FC236}">
                      <a16:creationId xmlns:a16="http://schemas.microsoft.com/office/drawing/2014/main" id="{538E62F2-82E3-4BA7-8313-15833FEBA4C2}"/>
                    </a:ext>
                  </a:extLst>
                </p:cNvPr>
                <p:cNvGrpSpPr/>
                <p:nvPr/>
              </p:nvGrpSpPr>
              <p:grpSpPr>
                <a:xfrm>
                  <a:off x="7966428" y="1647023"/>
                  <a:ext cx="162220" cy="645381"/>
                  <a:chOff x="4886412" y="2300673"/>
                  <a:chExt cx="162220" cy="645381"/>
                </a:xfrm>
                <a:grpFill/>
              </p:grpSpPr>
              <p:grpSp>
                <p:nvGrpSpPr>
                  <p:cNvPr id="196" name="Group 195">
                    <a:extLst>
                      <a:ext uri="{FF2B5EF4-FFF2-40B4-BE49-F238E27FC236}">
                        <a16:creationId xmlns:a16="http://schemas.microsoft.com/office/drawing/2014/main" id="{B660F05C-0CAE-4A2A-B0B7-EEFC26EEC90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200" name="Rectangle 199">
                      <a:extLst>
                        <a:ext uri="{FF2B5EF4-FFF2-40B4-BE49-F238E27FC236}">
                          <a16:creationId xmlns:a16="http://schemas.microsoft.com/office/drawing/2014/main" id="{D5DC3021-D380-49A9-B40D-4B296FBAB6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201" name="Rectangle 200">
                      <a:extLst>
                        <a:ext uri="{FF2B5EF4-FFF2-40B4-BE49-F238E27FC236}">
                          <a16:creationId xmlns:a16="http://schemas.microsoft.com/office/drawing/2014/main" id="{FB949DA8-C3D6-4AEE-86D8-5DBA2DE144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197" name="Group 196">
                    <a:extLst>
                      <a:ext uri="{FF2B5EF4-FFF2-40B4-BE49-F238E27FC236}">
                        <a16:creationId xmlns:a16="http://schemas.microsoft.com/office/drawing/2014/main" id="{CDE6C8AE-CD2A-48B9-A93B-4EA3726DDAE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73"/>
                    <a:ext cx="162220" cy="325591"/>
                    <a:chOff x="4824133" y="1693338"/>
                    <a:chExt cx="90155" cy="180948"/>
                  </a:xfrm>
                  <a:grpFill/>
                </p:grpSpPr>
                <p:sp>
                  <p:nvSpPr>
                    <p:cNvPr id="198" name="Rectangle 197">
                      <a:extLst>
                        <a:ext uri="{FF2B5EF4-FFF2-40B4-BE49-F238E27FC236}">
                          <a16:creationId xmlns:a16="http://schemas.microsoft.com/office/drawing/2014/main" id="{DD4AF17F-FFB4-4D53-AB16-6B59D1F332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8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199" name="Rectangle 198">
                      <a:extLst>
                        <a:ext uri="{FF2B5EF4-FFF2-40B4-BE49-F238E27FC236}">
                          <a16:creationId xmlns:a16="http://schemas.microsoft.com/office/drawing/2014/main" id="{CA01A052-8C6F-48B0-9F0C-8E55B681A19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31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193" name="Group 192">
                  <a:extLst>
                    <a:ext uri="{FF2B5EF4-FFF2-40B4-BE49-F238E27FC236}">
                      <a16:creationId xmlns:a16="http://schemas.microsoft.com/office/drawing/2014/main" id="{01A1EBA7-3EDB-4DD9-B96E-7D7A9C167D23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94" name="Rectangle 193">
                    <a:extLst>
                      <a:ext uri="{FF2B5EF4-FFF2-40B4-BE49-F238E27FC236}">
                        <a16:creationId xmlns:a16="http://schemas.microsoft.com/office/drawing/2014/main" id="{9BA20F10-B61A-4EF7-90A9-73E4115A109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B2D135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195" name="Rectangle 194">
                    <a:extLst>
                      <a:ext uri="{FF2B5EF4-FFF2-40B4-BE49-F238E27FC236}">
                        <a16:creationId xmlns:a16="http://schemas.microsoft.com/office/drawing/2014/main" id="{465F4BBF-8044-49D1-8720-5366FEA7015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B2D135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95752954-B763-4DF5-A256-8F316689E4ED}"/>
                  </a:ext>
                </a:extLst>
              </p:cNvPr>
              <p:cNvGrpSpPr/>
              <p:nvPr/>
            </p:nvGrpSpPr>
            <p:grpSpPr>
              <a:xfrm>
                <a:off x="8571419" y="3971212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174" name="Group 173">
                  <a:extLst>
                    <a:ext uri="{FF2B5EF4-FFF2-40B4-BE49-F238E27FC236}">
                      <a16:creationId xmlns:a16="http://schemas.microsoft.com/office/drawing/2014/main" id="{D4BFAC82-63F9-42EC-B132-A2D9FCB504E8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185" name="Group 184">
                    <a:extLst>
                      <a:ext uri="{FF2B5EF4-FFF2-40B4-BE49-F238E27FC236}">
                        <a16:creationId xmlns:a16="http://schemas.microsoft.com/office/drawing/2014/main" id="{C1F1E3F9-C166-40C5-90E3-EFDFE5E9BC45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189" name="Rectangle 188">
                      <a:extLst>
                        <a:ext uri="{FF2B5EF4-FFF2-40B4-BE49-F238E27FC236}">
                          <a16:creationId xmlns:a16="http://schemas.microsoft.com/office/drawing/2014/main" id="{A27F4DA2-C7F5-4BDC-8DDC-56AA803C8D5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190" name="Rectangle 189">
                      <a:extLst>
                        <a:ext uri="{FF2B5EF4-FFF2-40B4-BE49-F238E27FC236}">
                          <a16:creationId xmlns:a16="http://schemas.microsoft.com/office/drawing/2014/main" id="{BA73D175-8667-48E1-8192-6575FF858C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186" name="Group 185">
                    <a:extLst>
                      <a:ext uri="{FF2B5EF4-FFF2-40B4-BE49-F238E27FC236}">
                        <a16:creationId xmlns:a16="http://schemas.microsoft.com/office/drawing/2014/main" id="{82199126-191E-4FA4-BD56-D73F0EBA63A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87" name="Rectangle 186">
                      <a:extLst>
                        <a:ext uri="{FF2B5EF4-FFF2-40B4-BE49-F238E27FC236}">
                          <a16:creationId xmlns:a16="http://schemas.microsoft.com/office/drawing/2014/main" id="{B0C6F6EB-86A5-435D-AC6A-83EE960E99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188" name="Rectangle 187">
                      <a:extLst>
                        <a:ext uri="{FF2B5EF4-FFF2-40B4-BE49-F238E27FC236}">
                          <a16:creationId xmlns:a16="http://schemas.microsoft.com/office/drawing/2014/main" id="{64A72DF2-BC8A-4925-82EE-C5ED6259808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175" name="Group 174">
                  <a:extLst>
                    <a:ext uri="{FF2B5EF4-FFF2-40B4-BE49-F238E27FC236}">
                      <a16:creationId xmlns:a16="http://schemas.microsoft.com/office/drawing/2014/main" id="{C1C55EC7-D908-4D4E-A36D-E1B5C8083E8F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179" name="Group 178">
                    <a:extLst>
                      <a:ext uri="{FF2B5EF4-FFF2-40B4-BE49-F238E27FC236}">
                        <a16:creationId xmlns:a16="http://schemas.microsoft.com/office/drawing/2014/main" id="{F987EEF8-C39C-4266-86B9-CCCBD5131EB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83" name="Rectangle 182">
                      <a:extLst>
                        <a:ext uri="{FF2B5EF4-FFF2-40B4-BE49-F238E27FC236}">
                          <a16:creationId xmlns:a16="http://schemas.microsoft.com/office/drawing/2014/main" id="{79E7DB1E-1D76-45C0-8093-7EFEF266CF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184" name="Rectangle 183">
                      <a:extLst>
                        <a:ext uri="{FF2B5EF4-FFF2-40B4-BE49-F238E27FC236}">
                          <a16:creationId xmlns:a16="http://schemas.microsoft.com/office/drawing/2014/main" id="{57AFF8FD-8B01-48AC-9EFC-254AB3AE54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180" name="Group 179">
                    <a:extLst>
                      <a:ext uri="{FF2B5EF4-FFF2-40B4-BE49-F238E27FC236}">
                        <a16:creationId xmlns:a16="http://schemas.microsoft.com/office/drawing/2014/main" id="{ABCF420C-8312-4D81-8522-E94AB68625C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181" name="Rectangle 180">
                      <a:extLst>
                        <a:ext uri="{FF2B5EF4-FFF2-40B4-BE49-F238E27FC236}">
                          <a16:creationId xmlns:a16="http://schemas.microsoft.com/office/drawing/2014/main" id="{E094E219-CBE7-4A23-A826-DCCBD283D5E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182" name="Rectangle 181">
                      <a:extLst>
                        <a:ext uri="{FF2B5EF4-FFF2-40B4-BE49-F238E27FC236}">
                          <a16:creationId xmlns:a16="http://schemas.microsoft.com/office/drawing/2014/main" id="{71F5AAAE-4DEC-479F-8BA0-EE213E5F9BB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176" name="Group 175">
                  <a:extLst>
                    <a:ext uri="{FF2B5EF4-FFF2-40B4-BE49-F238E27FC236}">
                      <a16:creationId xmlns:a16="http://schemas.microsoft.com/office/drawing/2014/main" id="{BF6F8781-28D7-42B6-BC58-10377BEAEAD3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77" name="Rectangle 176">
                    <a:extLst>
                      <a:ext uri="{FF2B5EF4-FFF2-40B4-BE49-F238E27FC236}">
                        <a16:creationId xmlns:a16="http://schemas.microsoft.com/office/drawing/2014/main" id="{1A22E154-B0FE-4F1A-9A7A-AD7C3934E23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B2D135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178" name="Rectangle 177">
                    <a:extLst>
                      <a:ext uri="{FF2B5EF4-FFF2-40B4-BE49-F238E27FC236}">
                        <a16:creationId xmlns:a16="http://schemas.microsoft.com/office/drawing/2014/main" id="{AF9AFF45-E44E-403F-86EA-C2BBAEFDBC2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B2D135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12FFC3FB-7DF3-49A0-9669-ADFD93F3B80B}"/>
                  </a:ext>
                </a:extLst>
              </p:cNvPr>
              <p:cNvGrpSpPr/>
              <p:nvPr/>
            </p:nvGrpSpPr>
            <p:grpSpPr>
              <a:xfrm>
                <a:off x="8731795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157" name="Group 156">
                  <a:extLst>
                    <a:ext uri="{FF2B5EF4-FFF2-40B4-BE49-F238E27FC236}">
                      <a16:creationId xmlns:a16="http://schemas.microsoft.com/office/drawing/2014/main" id="{8CAC094D-F562-478D-82B9-D02B5355187E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168" name="Group 167">
                    <a:extLst>
                      <a:ext uri="{FF2B5EF4-FFF2-40B4-BE49-F238E27FC236}">
                        <a16:creationId xmlns:a16="http://schemas.microsoft.com/office/drawing/2014/main" id="{ADD42E05-22E6-4641-BB75-C7B5972F04D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172" name="Rectangle 171">
                      <a:extLst>
                        <a:ext uri="{FF2B5EF4-FFF2-40B4-BE49-F238E27FC236}">
                          <a16:creationId xmlns:a16="http://schemas.microsoft.com/office/drawing/2014/main" id="{1A1E0D45-F147-46A6-8E7E-7F9E053D9D6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173" name="Rectangle 172">
                      <a:extLst>
                        <a:ext uri="{FF2B5EF4-FFF2-40B4-BE49-F238E27FC236}">
                          <a16:creationId xmlns:a16="http://schemas.microsoft.com/office/drawing/2014/main" id="{15B45218-269B-437D-AFFB-B65305CBDB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169" name="Group 168">
                    <a:extLst>
                      <a:ext uri="{FF2B5EF4-FFF2-40B4-BE49-F238E27FC236}">
                        <a16:creationId xmlns:a16="http://schemas.microsoft.com/office/drawing/2014/main" id="{23C83F05-25AF-421B-BCE8-9BA1A65CDA3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70" name="Rectangle 169">
                      <a:extLst>
                        <a:ext uri="{FF2B5EF4-FFF2-40B4-BE49-F238E27FC236}">
                          <a16:creationId xmlns:a16="http://schemas.microsoft.com/office/drawing/2014/main" id="{A673F573-DE81-4E1A-B262-1F0AD9B691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171" name="Rectangle 170">
                      <a:extLst>
                        <a:ext uri="{FF2B5EF4-FFF2-40B4-BE49-F238E27FC236}">
                          <a16:creationId xmlns:a16="http://schemas.microsoft.com/office/drawing/2014/main" id="{680BD6F5-ECA6-4EE5-9F72-E97FFFB319D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158" name="Group 157">
                  <a:extLst>
                    <a:ext uri="{FF2B5EF4-FFF2-40B4-BE49-F238E27FC236}">
                      <a16:creationId xmlns:a16="http://schemas.microsoft.com/office/drawing/2014/main" id="{C1B7EF36-F1F5-4854-AC1D-7E9A9E23C3E5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162" name="Group 161">
                    <a:extLst>
                      <a:ext uri="{FF2B5EF4-FFF2-40B4-BE49-F238E27FC236}">
                        <a16:creationId xmlns:a16="http://schemas.microsoft.com/office/drawing/2014/main" id="{9EB6002C-A9FA-46EC-B67F-93CE05E20C8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66" name="Rectangle 165">
                      <a:extLst>
                        <a:ext uri="{FF2B5EF4-FFF2-40B4-BE49-F238E27FC236}">
                          <a16:creationId xmlns:a16="http://schemas.microsoft.com/office/drawing/2014/main" id="{13C866E8-38CA-4E2C-B578-33F3A9B43E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167" name="Rectangle 166">
                      <a:extLst>
                        <a:ext uri="{FF2B5EF4-FFF2-40B4-BE49-F238E27FC236}">
                          <a16:creationId xmlns:a16="http://schemas.microsoft.com/office/drawing/2014/main" id="{BC69D897-4E62-4C36-925E-93DDFC85155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163" name="Group 162">
                    <a:extLst>
                      <a:ext uri="{FF2B5EF4-FFF2-40B4-BE49-F238E27FC236}">
                        <a16:creationId xmlns:a16="http://schemas.microsoft.com/office/drawing/2014/main" id="{E50EA17E-DEE2-4015-BC54-40E1B70B22D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164" name="Rectangle 163">
                      <a:extLst>
                        <a:ext uri="{FF2B5EF4-FFF2-40B4-BE49-F238E27FC236}">
                          <a16:creationId xmlns:a16="http://schemas.microsoft.com/office/drawing/2014/main" id="{FF47CAC1-8B13-456C-B217-C29F370A1A3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165" name="Rectangle 164">
                      <a:extLst>
                        <a:ext uri="{FF2B5EF4-FFF2-40B4-BE49-F238E27FC236}">
                          <a16:creationId xmlns:a16="http://schemas.microsoft.com/office/drawing/2014/main" id="{7E01EFB9-1ED4-4D14-A20A-4001882A9B8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159" name="Group 158">
                  <a:extLst>
                    <a:ext uri="{FF2B5EF4-FFF2-40B4-BE49-F238E27FC236}">
                      <a16:creationId xmlns:a16="http://schemas.microsoft.com/office/drawing/2014/main" id="{BB5BD2EE-3637-47B1-BCD1-358C9B877103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60" name="Rectangle 159">
                    <a:extLst>
                      <a:ext uri="{FF2B5EF4-FFF2-40B4-BE49-F238E27FC236}">
                        <a16:creationId xmlns:a16="http://schemas.microsoft.com/office/drawing/2014/main" id="{4EE5D945-8E5F-4F0F-A953-930131E1168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B2D135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161" name="Rectangle 160">
                    <a:extLst>
                      <a:ext uri="{FF2B5EF4-FFF2-40B4-BE49-F238E27FC236}">
                        <a16:creationId xmlns:a16="http://schemas.microsoft.com/office/drawing/2014/main" id="{E3395BB2-1A7A-4B24-8C86-C2CB6442CC9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B2D135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C51F4798-B9C6-47A3-B7C7-31ACE1C82574}"/>
                  </a:ext>
                </a:extLst>
              </p:cNvPr>
              <p:cNvGrpSpPr/>
              <p:nvPr/>
            </p:nvGrpSpPr>
            <p:grpSpPr>
              <a:xfrm>
                <a:off x="8893889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140" name="Group 139">
                  <a:extLst>
                    <a:ext uri="{FF2B5EF4-FFF2-40B4-BE49-F238E27FC236}">
                      <a16:creationId xmlns:a16="http://schemas.microsoft.com/office/drawing/2014/main" id="{8030F38B-3709-49ED-8F40-AC1F0334D92C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151" name="Group 150">
                    <a:extLst>
                      <a:ext uri="{FF2B5EF4-FFF2-40B4-BE49-F238E27FC236}">
                        <a16:creationId xmlns:a16="http://schemas.microsoft.com/office/drawing/2014/main" id="{2D9F2829-0BE9-417A-B24F-E1DEA3EBF81E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155" name="Rectangle 154">
                      <a:extLst>
                        <a:ext uri="{FF2B5EF4-FFF2-40B4-BE49-F238E27FC236}">
                          <a16:creationId xmlns:a16="http://schemas.microsoft.com/office/drawing/2014/main" id="{9E16229B-9529-4866-AD5A-55C01D1B1ED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156" name="Rectangle 155">
                      <a:extLst>
                        <a:ext uri="{FF2B5EF4-FFF2-40B4-BE49-F238E27FC236}">
                          <a16:creationId xmlns:a16="http://schemas.microsoft.com/office/drawing/2014/main" id="{9C085AE5-218D-4277-9825-8F75F60F05B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152" name="Group 151">
                    <a:extLst>
                      <a:ext uri="{FF2B5EF4-FFF2-40B4-BE49-F238E27FC236}">
                        <a16:creationId xmlns:a16="http://schemas.microsoft.com/office/drawing/2014/main" id="{0B261B9B-80F0-4EE3-B39C-09DEC99631A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53" name="Rectangle 152">
                      <a:extLst>
                        <a:ext uri="{FF2B5EF4-FFF2-40B4-BE49-F238E27FC236}">
                          <a16:creationId xmlns:a16="http://schemas.microsoft.com/office/drawing/2014/main" id="{ED186772-E6E2-4468-BD3A-61215443C0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154" name="Rectangle 153">
                      <a:extLst>
                        <a:ext uri="{FF2B5EF4-FFF2-40B4-BE49-F238E27FC236}">
                          <a16:creationId xmlns:a16="http://schemas.microsoft.com/office/drawing/2014/main" id="{78FDDC5B-046A-4FF4-BB2D-083BE50AAA3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141" name="Group 140">
                  <a:extLst>
                    <a:ext uri="{FF2B5EF4-FFF2-40B4-BE49-F238E27FC236}">
                      <a16:creationId xmlns:a16="http://schemas.microsoft.com/office/drawing/2014/main" id="{6C01201E-05AA-48AA-ACC6-6F9F4E012C14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145" name="Group 144">
                    <a:extLst>
                      <a:ext uri="{FF2B5EF4-FFF2-40B4-BE49-F238E27FC236}">
                        <a16:creationId xmlns:a16="http://schemas.microsoft.com/office/drawing/2014/main" id="{52CEFFCF-6265-40A5-98DB-4791257802C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49" name="Rectangle 148">
                      <a:extLst>
                        <a:ext uri="{FF2B5EF4-FFF2-40B4-BE49-F238E27FC236}">
                          <a16:creationId xmlns:a16="http://schemas.microsoft.com/office/drawing/2014/main" id="{F53989D4-ADCC-42EE-AF26-89242872D6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150" name="Rectangle 149">
                      <a:extLst>
                        <a:ext uri="{FF2B5EF4-FFF2-40B4-BE49-F238E27FC236}">
                          <a16:creationId xmlns:a16="http://schemas.microsoft.com/office/drawing/2014/main" id="{8C327BF2-509A-4775-BDE6-9DB79D2AEF4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146" name="Group 145">
                    <a:extLst>
                      <a:ext uri="{FF2B5EF4-FFF2-40B4-BE49-F238E27FC236}">
                        <a16:creationId xmlns:a16="http://schemas.microsoft.com/office/drawing/2014/main" id="{A1ECFDC6-0483-4B48-AF63-3F87E35D3EC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147" name="Rectangle 146">
                      <a:extLst>
                        <a:ext uri="{FF2B5EF4-FFF2-40B4-BE49-F238E27FC236}">
                          <a16:creationId xmlns:a16="http://schemas.microsoft.com/office/drawing/2014/main" id="{3F533F95-AF90-47DB-8A5F-61C1801D79C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148" name="Rectangle 147">
                      <a:extLst>
                        <a:ext uri="{FF2B5EF4-FFF2-40B4-BE49-F238E27FC236}">
                          <a16:creationId xmlns:a16="http://schemas.microsoft.com/office/drawing/2014/main" id="{732156DA-0C88-4699-B12F-2DAF3775D79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142" name="Group 141">
                  <a:extLst>
                    <a:ext uri="{FF2B5EF4-FFF2-40B4-BE49-F238E27FC236}">
                      <a16:creationId xmlns:a16="http://schemas.microsoft.com/office/drawing/2014/main" id="{FF1D1ECD-FD00-49BE-AD1D-CA7B96B4A037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43" name="Rectangle 142">
                    <a:extLst>
                      <a:ext uri="{FF2B5EF4-FFF2-40B4-BE49-F238E27FC236}">
                        <a16:creationId xmlns:a16="http://schemas.microsoft.com/office/drawing/2014/main" id="{4F2BD6E5-6657-4384-9CAA-AD497F59E17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B2D135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144" name="Rectangle 143">
                    <a:extLst>
                      <a:ext uri="{FF2B5EF4-FFF2-40B4-BE49-F238E27FC236}">
                        <a16:creationId xmlns:a16="http://schemas.microsoft.com/office/drawing/2014/main" id="{9DCF707F-B2AB-4A04-A4BE-F915048E79D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B2D135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4CD06AF4-ADEE-4589-82C1-7A7EDBA43732}"/>
                  </a:ext>
                </a:extLst>
              </p:cNvPr>
              <p:cNvGrpSpPr/>
              <p:nvPr/>
            </p:nvGrpSpPr>
            <p:grpSpPr>
              <a:xfrm>
                <a:off x="9050270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123" name="Group 122">
                  <a:extLst>
                    <a:ext uri="{FF2B5EF4-FFF2-40B4-BE49-F238E27FC236}">
                      <a16:creationId xmlns:a16="http://schemas.microsoft.com/office/drawing/2014/main" id="{DD8A39F6-104A-4A1F-AC8B-779C2EBAF220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134" name="Group 133">
                    <a:extLst>
                      <a:ext uri="{FF2B5EF4-FFF2-40B4-BE49-F238E27FC236}">
                        <a16:creationId xmlns:a16="http://schemas.microsoft.com/office/drawing/2014/main" id="{FB0C7338-8EB7-412C-A339-C7E302EA757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138" name="Rectangle 137">
                      <a:extLst>
                        <a:ext uri="{FF2B5EF4-FFF2-40B4-BE49-F238E27FC236}">
                          <a16:creationId xmlns:a16="http://schemas.microsoft.com/office/drawing/2014/main" id="{C1FB2CA7-FF2B-4ACB-B689-30D24939DED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139" name="Rectangle 138">
                      <a:extLst>
                        <a:ext uri="{FF2B5EF4-FFF2-40B4-BE49-F238E27FC236}">
                          <a16:creationId xmlns:a16="http://schemas.microsoft.com/office/drawing/2014/main" id="{1B4BEC17-F7B2-449B-938C-DC1469A5975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135" name="Group 134">
                    <a:extLst>
                      <a:ext uri="{FF2B5EF4-FFF2-40B4-BE49-F238E27FC236}">
                        <a16:creationId xmlns:a16="http://schemas.microsoft.com/office/drawing/2014/main" id="{1A07738E-6C37-424B-9E30-DD4DD0D267A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36" name="Rectangle 135">
                      <a:extLst>
                        <a:ext uri="{FF2B5EF4-FFF2-40B4-BE49-F238E27FC236}">
                          <a16:creationId xmlns:a16="http://schemas.microsoft.com/office/drawing/2014/main" id="{125ED080-4421-4B07-8C3C-7F7802C8614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137" name="Rectangle 136">
                      <a:extLst>
                        <a:ext uri="{FF2B5EF4-FFF2-40B4-BE49-F238E27FC236}">
                          <a16:creationId xmlns:a16="http://schemas.microsoft.com/office/drawing/2014/main" id="{657AFD52-1F01-413C-8C11-674BC2F342C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124" name="Group 123">
                  <a:extLst>
                    <a:ext uri="{FF2B5EF4-FFF2-40B4-BE49-F238E27FC236}">
                      <a16:creationId xmlns:a16="http://schemas.microsoft.com/office/drawing/2014/main" id="{8E21B425-9114-4FA7-8FF5-5D18F4E5ACB7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128" name="Group 127">
                    <a:extLst>
                      <a:ext uri="{FF2B5EF4-FFF2-40B4-BE49-F238E27FC236}">
                        <a16:creationId xmlns:a16="http://schemas.microsoft.com/office/drawing/2014/main" id="{EB95A2FA-D6A5-4E25-A30A-5EB97F1A42BE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32" name="Rectangle 131">
                      <a:extLst>
                        <a:ext uri="{FF2B5EF4-FFF2-40B4-BE49-F238E27FC236}">
                          <a16:creationId xmlns:a16="http://schemas.microsoft.com/office/drawing/2014/main" id="{26FB79BC-CCD9-47EE-B718-5DB19F0FD96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133" name="Rectangle 132">
                      <a:extLst>
                        <a:ext uri="{FF2B5EF4-FFF2-40B4-BE49-F238E27FC236}">
                          <a16:creationId xmlns:a16="http://schemas.microsoft.com/office/drawing/2014/main" id="{77516C40-C1DC-40B1-9AA8-7EAC8C7C997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129" name="Group 128">
                    <a:extLst>
                      <a:ext uri="{FF2B5EF4-FFF2-40B4-BE49-F238E27FC236}">
                        <a16:creationId xmlns:a16="http://schemas.microsoft.com/office/drawing/2014/main" id="{D8C6573F-C3BB-4875-B485-79F74845996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130" name="Rectangle 129">
                      <a:extLst>
                        <a:ext uri="{FF2B5EF4-FFF2-40B4-BE49-F238E27FC236}">
                          <a16:creationId xmlns:a16="http://schemas.microsoft.com/office/drawing/2014/main" id="{A2592185-6559-46CF-9664-5E2DF7059D2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131" name="Rectangle 130">
                      <a:extLst>
                        <a:ext uri="{FF2B5EF4-FFF2-40B4-BE49-F238E27FC236}">
                          <a16:creationId xmlns:a16="http://schemas.microsoft.com/office/drawing/2014/main" id="{CDC6CE4E-D745-416E-AE56-2304C1AAF8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125" name="Group 124">
                  <a:extLst>
                    <a:ext uri="{FF2B5EF4-FFF2-40B4-BE49-F238E27FC236}">
                      <a16:creationId xmlns:a16="http://schemas.microsoft.com/office/drawing/2014/main" id="{3FEAE698-1BE2-4A50-BDE4-DDF16C00841B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26" name="Rectangle 125">
                    <a:extLst>
                      <a:ext uri="{FF2B5EF4-FFF2-40B4-BE49-F238E27FC236}">
                        <a16:creationId xmlns:a16="http://schemas.microsoft.com/office/drawing/2014/main" id="{99DA391B-F33E-4D11-AE4B-C4BBDE5133A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B2D135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127" name="Rectangle 126">
                    <a:extLst>
                      <a:ext uri="{FF2B5EF4-FFF2-40B4-BE49-F238E27FC236}">
                        <a16:creationId xmlns:a16="http://schemas.microsoft.com/office/drawing/2014/main" id="{D0F0909C-D8AC-4581-8E76-5406041353A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B2D135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5CED21A0-BCA5-4D4A-9B0C-54B1A0283EFE}"/>
                  </a:ext>
                </a:extLst>
              </p:cNvPr>
              <p:cNvGrpSpPr/>
              <p:nvPr/>
            </p:nvGrpSpPr>
            <p:grpSpPr>
              <a:xfrm>
                <a:off x="9210646" y="3971086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106" name="Group 105">
                  <a:extLst>
                    <a:ext uri="{FF2B5EF4-FFF2-40B4-BE49-F238E27FC236}">
                      <a16:creationId xmlns:a16="http://schemas.microsoft.com/office/drawing/2014/main" id="{804F3BF7-3845-4D18-8F02-9FC18A137BC1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117" name="Group 116">
                    <a:extLst>
                      <a:ext uri="{FF2B5EF4-FFF2-40B4-BE49-F238E27FC236}">
                        <a16:creationId xmlns:a16="http://schemas.microsoft.com/office/drawing/2014/main" id="{D96DCFDD-3A6A-419F-986B-F5397623B83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121" name="Rectangle 120">
                      <a:extLst>
                        <a:ext uri="{FF2B5EF4-FFF2-40B4-BE49-F238E27FC236}">
                          <a16:creationId xmlns:a16="http://schemas.microsoft.com/office/drawing/2014/main" id="{C921D1CA-EB1F-46D4-9CC1-82DD7BEC74C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122" name="Rectangle 121">
                      <a:extLst>
                        <a:ext uri="{FF2B5EF4-FFF2-40B4-BE49-F238E27FC236}">
                          <a16:creationId xmlns:a16="http://schemas.microsoft.com/office/drawing/2014/main" id="{63601903-2D9F-46C0-B4B3-6C64FD79C56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118" name="Group 117">
                    <a:extLst>
                      <a:ext uri="{FF2B5EF4-FFF2-40B4-BE49-F238E27FC236}">
                        <a16:creationId xmlns:a16="http://schemas.microsoft.com/office/drawing/2014/main" id="{3C9E3409-35A4-451E-9512-6C47C85B7FD5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19" name="Rectangle 118">
                      <a:extLst>
                        <a:ext uri="{FF2B5EF4-FFF2-40B4-BE49-F238E27FC236}">
                          <a16:creationId xmlns:a16="http://schemas.microsoft.com/office/drawing/2014/main" id="{7E5014A0-9AFD-4183-A410-F23128F3E46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120" name="Rectangle 119">
                      <a:extLst>
                        <a:ext uri="{FF2B5EF4-FFF2-40B4-BE49-F238E27FC236}">
                          <a16:creationId xmlns:a16="http://schemas.microsoft.com/office/drawing/2014/main" id="{5140D9B7-E4AE-45BA-B341-78D2ED89AAA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107" name="Group 106">
                  <a:extLst>
                    <a:ext uri="{FF2B5EF4-FFF2-40B4-BE49-F238E27FC236}">
                      <a16:creationId xmlns:a16="http://schemas.microsoft.com/office/drawing/2014/main" id="{AF81C703-3E86-48CF-AC8B-F123C12803FE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111" name="Group 110">
                    <a:extLst>
                      <a:ext uri="{FF2B5EF4-FFF2-40B4-BE49-F238E27FC236}">
                        <a16:creationId xmlns:a16="http://schemas.microsoft.com/office/drawing/2014/main" id="{91236991-9843-41B3-BA27-172EFE5CAFA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15" name="Rectangle 114">
                      <a:extLst>
                        <a:ext uri="{FF2B5EF4-FFF2-40B4-BE49-F238E27FC236}">
                          <a16:creationId xmlns:a16="http://schemas.microsoft.com/office/drawing/2014/main" id="{9E47F0F0-B821-42E4-A2D2-0E615B0BF92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116" name="Rectangle 115">
                      <a:extLst>
                        <a:ext uri="{FF2B5EF4-FFF2-40B4-BE49-F238E27FC236}">
                          <a16:creationId xmlns:a16="http://schemas.microsoft.com/office/drawing/2014/main" id="{85E4CD3E-4357-4DAC-A5E7-86D6715836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112" name="Group 111">
                    <a:extLst>
                      <a:ext uri="{FF2B5EF4-FFF2-40B4-BE49-F238E27FC236}">
                        <a16:creationId xmlns:a16="http://schemas.microsoft.com/office/drawing/2014/main" id="{56901296-FD22-4B49-B9CF-5A862E3C28B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113" name="Rectangle 112">
                      <a:extLst>
                        <a:ext uri="{FF2B5EF4-FFF2-40B4-BE49-F238E27FC236}">
                          <a16:creationId xmlns:a16="http://schemas.microsoft.com/office/drawing/2014/main" id="{AC379DE5-20F4-43F5-BDDE-22282E44DAF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114" name="Rectangle 113">
                      <a:extLst>
                        <a:ext uri="{FF2B5EF4-FFF2-40B4-BE49-F238E27FC236}">
                          <a16:creationId xmlns:a16="http://schemas.microsoft.com/office/drawing/2014/main" id="{D95CD51F-9FDD-42D9-B3C5-77CE1A5CF32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108" name="Group 107">
                  <a:extLst>
                    <a:ext uri="{FF2B5EF4-FFF2-40B4-BE49-F238E27FC236}">
                      <a16:creationId xmlns:a16="http://schemas.microsoft.com/office/drawing/2014/main" id="{703798B1-3C5F-4EF9-A14D-983566BA821E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09" name="Rectangle 108">
                    <a:extLst>
                      <a:ext uri="{FF2B5EF4-FFF2-40B4-BE49-F238E27FC236}">
                        <a16:creationId xmlns:a16="http://schemas.microsoft.com/office/drawing/2014/main" id="{C3265E0D-B683-4FD7-A5D1-F3F7213E8D4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B2D135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110" name="Rectangle 109">
                    <a:extLst>
                      <a:ext uri="{FF2B5EF4-FFF2-40B4-BE49-F238E27FC236}">
                        <a16:creationId xmlns:a16="http://schemas.microsoft.com/office/drawing/2014/main" id="{DA201E70-BAA8-4F22-8480-9BD41DDE9E1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B2D135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F1427514-C0F5-4983-BB3C-194EC3EC403C}"/>
                  </a:ext>
                </a:extLst>
              </p:cNvPr>
              <p:cNvGrpSpPr/>
              <p:nvPr/>
            </p:nvGrpSpPr>
            <p:grpSpPr>
              <a:xfrm>
                <a:off x="9371022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89" name="Group 88">
                  <a:extLst>
                    <a:ext uri="{FF2B5EF4-FFF2-40B4-BE49-F238E27FC236}">
                      <a16:creationId xmlns:a16="http://schemas.microsoft.com/office/drawing/2014/main" id="{242816FD-A006-4641-801A-1241AAD4CCAC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100" name="Group 99">
                    <a:extLst>
                      <a:ext uri="{FF2B5EF4-FFF2-40B4-BE49-F238E27FC236}">
                        <a16:creationId xmlns:a16="http://schemas.microsoft.com/office/drawing/2014/main" id="{B3B516E8-0CBE-4386-A247-03CFA2A5EFE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104" name="Rectangle 103">
                      <a:extLst>
                        <a:ext uri="{FF2B5EF4-FFF2-40B4-BE49-F238E27FC236}">
                          <a16:creationId xmlns:a16="http://schemas.microsoft.com/office/drawing/2014/main" id="{DBFA00E0-1B88-42E6-A3E3-A181F40068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105" name="Rectangle 104">
                      <a:extLst>
                        <a:ext uri="{FF2B5EF4-FFF2-40B4-BE49-F238E27FC236}">
                          <a16:creationId xmlns:a16="http://schemas.microsoft.com/office/drawing/2014/main" id="{AABC353B-1DCB-4558-9921-0414D4FABDC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101" name="Group 100">
                    <a:extLst>
                      <a:ext uri="{FF2B5EF4-FFF2-40B4-BE49-F238E27FC236}">
                        <a16:creationId xmlns:a16="http://schemas.microsoft.com/office/drawing/2014/main" id="{164913F1-B7A4-4A3D-BD5C-A1C07F2243F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02" name="Rectangle 101">
                      <a:extLst>
                        <a:ext uri="{FF2B5EF4-FFF2-40B4-BE49-F238E27FC236}">
                          <a16:creationId xmlns:a16="http://schemas.microsoft.com/office/drawing/2014/main" id="{D12044BF-FFF0-4B76-995F-444929F797C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103" name="Rectangle 102">
                      <a:extLst>
                        <a:ext uri="{FF2B5EF4-FFF2-40B4-BE49-F238E27FC236}">
                          <a16:creationId xmlns:a16="http://schemas.microsoft.com/office/drawing/2014/main" id="{6748FADE-A34F-47EF-95BE-CA6B7874AF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90" name="Group 89">
                  <a:extLst>
                    <a:ext uri="{FF2B5EF4-FFF2-40B4-BE49-F238E27FC236}">
                      <a16:creationId xmlns:a16="http://schemas.microsoft.com/office/drawing/2014/main" id="{2D1C6858-DA6F-4879-B797-AEEAF3D20753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94" name="Group 93">
                    <a:extLst>
                      <a:ext uri="{FF2B5EF4-FFF2-40B4-BE49-F238E27FC236}">
                        <a16:creationId xmlns:a16="http://schemas.microsoft.com/office/drawing/2014/main" id="{3813472B-2B2D-46B7-947E-A938C95231A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98" name="Rectangle 97">
                      <a:extLst>
                        <a:ext uri="{FF2B5EF4-FFF2-40B4-BE49-F238E27FC236}">
                          <a16:creationId xmlns:a16="http://schemas.microsoft.com/office/drawing/2014/main" id="{5B73C8E6-CF9E-41E1-B388-22E89E4CAC7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99" name="Rectangle 98">
                      <a:extLst>
                        <a:ext uri="{FF2B5EF4-FFF2-40B4-BE49-F238E27FC236}">
                          <a16:creationId xmlns:a16="http://schemas.microsoft.com/office/drawing/2014/main" id="{BF0B7A9C-1CB7-4D80-914A-C4DDA0129D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95" name="Group 94">
                    <a:extLst>
                      <a:ext uri="{FF2B5EF4-FFF2-40B4-BE49-F238E27FC236}">
                        <a16:creationId xmlns:a16="http://schemas.microsoft.com/office/drawing/2014/main" id="{98C4E778-26D2-4BE3-9DFB-E9AED6A15B3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96" name="Rectangle 95">
                      <a:extLst>
                        <a:ext uri="{FF2B5EF4-FFF2-40B4-BE49-F238E27FC236}">
                          <a16:creationId xmlns:a16="http://schemas.microsoft.com/office/drawing/2014/main" id="{D4BBA6B9-87FF-4974-8827-188B6BF01F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97" name="Rectangle 96">
                      <a:extLst>
                        <a:ext uri="{FF2B5EF4-FFF2-40B4-BE49-F238E27FC236}">
                          <a16:creationId xmlns:a16="http://schemas.microsoft.com/office/drawing/2014/main" id="{AF3D74B8-5E60-4551-A23A-1F4C495CB4E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91" name="Group 90">
                  <a:extLst>
                    <a:ext uri="{FF2B5EF4-FFF2-40B4-BE49-F238E27FC236}">
                      <a16:creationId xmlns:a16="http://schemas.microsoft.com/office/drawing/2014/main" id="{1A86AD94-E082-4441-B39F-3C8427DFE022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92" name="Rectangle 91">
                    <a:extLst>
                      <a:ext uri="{FF2B5EF4-FFF2-40B4-BE49-F238E27FC236}">
                        <a16:creationId xmlns:a16="http://schemas.microsoft.com/office/drawing/2014/main" id="{52BC8722-8099-4131-8C21-A95BCD1496D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B2D135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93" name="Rectangle 92">
                    <a:extLst>
                      <a:ext uri="{FF2B5EF4-FFF2-40B4-BE49-F238E27FC236}">
                        <a16:creationId xmlns:a16="http://schemas.microsoft.com/office/drawing/2014/main" id="{D914F220-ACD9-4CD2-9F4C-C8976DBCA60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B2D135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BDBC17B6-F73B-43EC-B76C-39E2E8846F37}"/>
                  </a:ext>
                </a:extLst>
              </p:cNvPr>
              <p:cNvGrpSpPr/>
              <p:nvPr/>
            </p:nvGrpSpPr>
            <p:grpSpPr>
              <a:xfrm>
                <a:off x="9533116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70" name="Group 69">
                  <a:extLst>
                    <a:ext uri="{FF2B5EF4-FFF2-40B4-BE49-F238E27FC236}">
                      <a16:creationId xmlns:a16="http://schemas.microsoft.com/office/drawing/2014/main" id="{E2EB209A-3263-48C1-8FB6-D5ADDB8C97F1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83" name="Group 82">
                    <a:extLst>
                      <a:ext uri="{FF2B5EF4-FFF2-40B4-BE49-F238E27FC236}">
                        <a16:creationId xmlns:a16="http://schemas.microsoft.com/office/drawing/2014/main" id="{86AC8C67-42E1-4E36-8897-2EE66992249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87" name="Rectangle 86">
                      <a:extLst>
                        <a:ext uri="{FF2B5EF4-FFF2-40B4-BE49-F238E27FC236}">
                          <a16:creationId xmlns:a16="http://schemas.microsoft.com/office/drawing/2014/main" id="{9FB50F10-B136-4E9E-9642-E7054634538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88" name="Rectangle 87">
                      <a:extLst>
                        <a:ext uri="{FF2B5EF4-FFF2-40B4-BE49-F238E27FC236}">
                          <a16:creationId xmlns:a16="http://schemas.microsoft.com/office/drawing/2014/main" id="{825CC2EA-EA01-4026-A06A-5C01E4812F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84" name="Group 83">
                    <a:extLst>
                      <a:ext uri="{FF2B5EF4-FFF2-40B4-BE49-F238E27FC236}">
                        <a16:creationId xmlns:a16="http://schemas.microsoft.com/office/drawing/2014/main" id="{4DD9DCFF-4DA9-4C50-94ED-8CBAE4E78F65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85" name="Rectangle 84">
                      <a:extLst>
                        <a:ext uri="{FF2B5EF4-FFF2-40B4-BE49-F238E27FC236}">
                          <a16:creationId xmlns:a16="http://schemas.microsoft.com/office/drawing/2014/main" id="{D4EBC906-9CA3-414C-9114-D9AF03D326B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86" name="Rectangle 85">
                      <a:extLst>
                        <a:ext uri="{FF2B5EF4-FFF2-40B4-BE49-F238E27FC236}">
                          <a16:creationId xmlns:a16="http://schemas.microsoft.com/office/drawing/2014/main" id="{6E5F3BA7-08CB-4315-A091-556C204D100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71" name="Group 70">
                  <a:extLst>
                    <a:ext uri="{FF2B5EF4-FFF2-40B4-BE49-F238E27FC236}">
                      <a16:creationId xmlns:a16="http://schemas.microsoft.com/office/drawing/2014/main" id="{000F0288-EAF9-4EBB-879E-D729C0B1FD9F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75" name="Group 74">
                    <a:extLst>
                      <a:ext uri="{FF2B5EF4-FFF2-40B4-BE49-F238E27FC236}">
                        <a16:creationId xmlns:a16="http://schemas.microsoft.com/office/drawing/2014/main" id="{772BB068-3C3A-447F-ACBA-89F56AA7E585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81" name="Rectangle 80">
                      <a:extLst>
                        <a:ext uri="{FF2B5EF4-FFF2-40B4-BE49-F238E27FC236}">
                          <a16:creationId xmlns:a16="http://schemas.microsoft.com/office/drawing/2014/main" id="{65BE3BA6-866D-4950-BA81-4385758666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82" name="Rectangle 81">
                      <a:extLst>
                        <a:ext uri="{FF2B5EF4-FFF2-40B4-BE49-F238E27FC236}">
                          <a16:creationId xmlns:a16="http://schemas.microsoft.com/office/drawing/2014/main" id="{7803B283-EDD3-433D-A3BC-860C7E57FB3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76" name="Group 75">
                    <a:extLst>
                      <a:ext uri="{FF2B5EF4-FFF2-40B4-BE49-F238E27FC236}">
                        <a16:creationId xmlns:a16="http://schemas.microsoft.com/office/drawing/2014/main" id="{0DE5FF9F-DAFD-43AA-950D-491899662C0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77" name="Rectangle 76">
                      <a:extLst>
                        <a:ext uri="{FF2B5EF4-FFF2-40B4-BE49-F238E27FC236}">
                          <a16:creationId xmlns:a16="http://schemas.microsoft.com/office/drawing/2014/main" id="{715E64F5-088E-4129-AE71-21F41397461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80" name="Rectangle 79">
                      <a:extLst>
                        <a:ext uri="{FF2B5EF4-FFF2-40B4-BE49-F238E27FC236}">
                          <a16:creationId xmlns:a16="http://schemas.microsoft.com/office/drawing/2014/main" id="{12D25091-8D8F-4214-BBCE-7CD51C1BBFE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72" name="Group 71">
                  <a:extLst>
                    <a:ext uri="{FF2B5EF4-FFF2-40B4-BE49-F238E27FC236}">
                      <a16:creationId xmlns:a16="http://schemas.microsoft.com/office/drawing/2014/main" id="{63254A75-F791-416D-9E2C-DEACB0779B6A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73" name="Rectangle 72">
                    <a:extLst>
                      <a:ext uri="{FF2B5EF4-FFF2-40B4-BE49-F238E27FC236}">
                        <a16:creationId xmlns:a16="http://schemas.microsoft.com/office/drawing/2014/main" id="{67C74FD7-BD3B-4998-8765-5021C935CEC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B2D135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74" name="Rectangle 73">
                    <a:extLst>
                      <a:ext uri="{FF2B5EF4-FFF2-40B4-BE49-F238E27FC236}">
                        <a16:creationId xmlns:a16="http://schemas.microsoft.com/office/drawing/2014/main" id="{A11EBA93-0177-42C2-A9EC-3973C901775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B2D135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6621881E-5486-46A0-9843-81D70EF0C73D}"/>
                  </a:ext>
                </a:extLst>
              </p:cNvPr>
              <p:cNvGrpSpPr/>
              <p:nvPr/>
            </p:nvGrpSpPr>
            <p:grpSpPr>
              <a:xfrm>
                <a:off x="9693366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53" name="Group 52">
                  <a:extLst>
                    <a:ext uri="{FF2B5EF4-FFF2-40B4-BE49-F238E27FC236}">
                      <a16:creationId xmlns:a16="http://schemas.microsoft.com/office/drawing/2014/main" id="{E626F1AD-86C8-42B1-A0DD-C41D124B23CF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64" name="Group 63">
                    <a:extLst>
                      <a:ext uri="{FF2B5EF4-FFF2-40B4-BE49-F238E27FC236}">
                        <a16:creationId xmlns:a16="http://schemas.microsoft.com/office/drawing/2014/main" id="{F0D42D3C-9A01-4D3A-B05E-47F44C4627EE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68" name="Rectangle 67">
                      <a:extLst>
                        <a:ext uri="{FF2B5EF4-FFF2-40B4-BE49-F238E27FC236}">
                          <a16:creationId xmlns:a16="http://schemas.microsoft.com/office/drawing/2014/main" id="{0332E5FE-2020-40AA-89D2-9D4325F6A8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69" name="Rectangle 68">
                      <a:extLst>
                        <a:ext uri="{FF2B5EF4-FFF2-40B4-BE49-F238E27FC236}">
                          <a16:creationId xmlns:a16="http://schemas.microsoft.com/office/drawing/2014/main" id="{F7737EFB-8121-44B3-B29C-75C46069C76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65" name="Group 64">
                    <a:extLst>
                      <a:ext uri="{FF2B5EF4-FFF2-40B4-BE49-F238E27FC236}">
                        <a16:creationId xmlns:a16="http://schemas.microsoft.com/office/drawing/2014/main" id="{8D8D6DE1-6985-4563-969E-DF2D77FCED3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66" name="Rectangle 65">
                      <a:extLst>
                        <a:ext uri="{FF2B5EF4-FFF2-40B4-BE49-F238E27FC236}">
                          <a16:creationId xmlns:a16="http://schemas.microsoft.com/office/drawing/2014/main" id="{FCCC49B9-D1AE-4A28-AF3A-9798807F8C7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67" name="Rectangle 66">
                      <a:extLst>
                        <a:ext uri="{FF2B5EF4-FFF2-40B4-BE49-F238E27FC236}">
                          <a16:creationId xmlns:a16="http://schemas.microsoft.com/office/drawing/2014/main" id="{4C63AA1D-4FFA-4B4B-AB2E-5169A73140E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54" name="Group 53">
                  <a:extLst>
                    <a:ext uri="{FF2B5EF4-FFF2-40B4-BE49-F238E27FC236}">
                      <a16:creationId xmlns:a16="http://schemas.microsoft.com/office/drawing/2014/main" id="{86E10E87-073C-4AB5-AED0-D58A5A34BB34}"/>
                    </a:ext>
                  </a:extLst>
                </p:cNvPr>
                <p:cNvGrpSpPr/>
                <p:nvPr/>
              </p:nvGrpSpPr>
              <p:grpSpPr>
                <a:xfrm>
                  <a:off x="7966428" y="1647010"/>
                  <a:ext cx="162220" cy="645394"/>
                  <a:chOff x="4886412" y="2300660"/>
                  <a:chExt cx="162220" cy="645394"/>
                </a:xfrm>
                <a:grpFill/>
              </p:grpSpPr>
              <p:grpSp>
                <p:nvGrpSpPr>
                  <p:cNvPr id="58" name="Group 57">
                    <a:extLst>
                      <a:ext uri="{FF2B5EF4-FFF2-40B4-BE49-F238E27FC236}">
                        <a16:creationId xmlns:a16="http://schemas.microsoft.com/office/drawing/2014/main" id="{AE0FC88C-F6E9-4BDE-837B-B2E2B5C59F3E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62" name="Rectangle 61">
                      <a:extLst>
                        <a:ext uri="{FF2B5EF4-FFF2-40B4-BE49-F238E27FC236}">
                          <a16:creationId xmlns:a16="http://schemas.microsoft.com/office/drawing/2014/main" id="{B90EBF7D-F75E-4B3E-990B-E52441783FF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63" name="Rectangle 62">
                      <a:extLst>
                        <a:ext uri="{FF2B5EF4-FFF2-40B4-BE49-F238E27FC236}">
                          <a16:creationId xmlns:a16="http://schemas.microsoft.com/office/drawing/2014/main" id="{9D7A829B-5286-4282-9816-991946C1426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9" name="Group 58">
                    <a:extLst>
                      <a:ext uri="{FF2B5EF4-FFF2-40B4-BE49-F238E27FC236}">
                        <a16:creationId xmlns:a16="http://schemas.microsoft.com/office/drawing/2014/main" id="{BB3FB391-2A7A-4452-85D2-1F915D83DFB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0"/>
                    <a:ext cx="162220" cy="325603"/>
                    <a:chOff x="4824133" y="1693341"/>
                    <a:chExt cx="90155" cy="180956"/>
                  </a:xfrm>
                  <a:grpFill/>
                </p:grpSpPr>
                <p:sp>
                  <p:nvSpPr>
                    <p:cNvPr id="60" name="Rectangle 59">
                      <a:extLst>
                        <a:ext uri="{FF2B5EF4-FFF2-40B4-BE49-F238E27FC236}">
                          <a16:creationId xmlns:a16="http://schemas.microsoft.com/office/drawing/2014/main" id="{B5DF3C80-600F-4CBE-8736-EADB4EFB56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41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61" name="Rectangle 60">
                      <a:extLst>
                        <a:ext uri="{FF2B5EF4-FFF2-40B4-BE49-F238E27FC236}">
                          <a16:creationId xmlns:a16="http://schemas.microsoft.com/office/drawing/2014/main" id="{17FB88C9-EC41-4C2C-AE38-A1764D246AC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2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55" name="Group 54">
                  <a:extLst>
                    <a:ext uri="{FF2B5EF4-FFF2-40B4-BE49-F238E27FC236}">
                      <a16:creationId xmlns:a16="http://schemas.microsoft.com/office/drawing/2014/main" id="{75567339-5970-486C-A96D-31F26400F3CB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56" name="Rectangle 55">
                    <a:extLst>
                      <a:ext uri="{FF2B5EF4-FFF2-40B4-BE49-F238E27FC236}">
                        <a16:creationId xmlns:a16="http://schemas.microsoft.com/office/drawing/2014/main" id="{B148350F-8AC1-49B8-8C5B-2587791FBA5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B2D135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57" name="Rectangle 56">
                    <a:extLst>
                      <a:ext uri="{FF2B5EF4-FFF2-40B4-BE49-F238E27FC236}">
                        <a16:creationId xmlns:a16="http://schemas.microsoft.com/office/drawing/2014/main" id="{BCE215EB-BB0B-4317-9684-9A5D594A1A3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B2D135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2C2854C0-4F75-42CD-B643-A64D1E8F38DB}"/>
                  </a:ext>
                </a:extLst>
              </p:cNvPr>
              <p:cNvGrpSpPr/>
              <p:nvPr/>
            </p:nvGrpSpPr>
            <p:grpSpPr>
              <a:xfrm>
                <a:off x="9855460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30" name="Group 29">
                  <a:extLst>
                    <a:ext uri="{FF2B5EF4-FFF2-40B4-BE49-F238E27FC236}">
                      <a16:creationId xmlns:a16="http://schemas.microsoft.com/office/drawing/2014/main" id="{259CD096-9829-4ED2-BEBF-78CB0AEC7B4B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47" name="Group 46">
                    <a:extLst>
                      <a:ext uri="{FF2B5EF4-FFF2-40B4-BE49-F238E27FC236}">
                        <a16:creationId xmlns:a16="http://schemas.microsoft.com/office/drawing/2014/main" id="{7955A92D-BF22-4C42-AF70-9BC1A65A5DC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51" name="Rectangle 50">
                      <a:extLst>
                        <a:ext uri="{FF2B5EF4-FFF2-40B4-BE49-F238E27FC236}">
                          <a16:creationId xmlns:a16="http://schemas.microsoft.com/office/drawing/2014/main" id="{9C2C7B65-B2C2-4741-9BFC-10FD4B80797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52" name="Rectangle 51">
                      <a:extLst>
                        <a:ext uri="{FF2B5EF4-FFF2-40B4-BE49-F238E27FC236}">
                          <a16:creationId xmlns:a16="http://schemas.microsoft.com/office/drawing/2014/main" id="{AE0400AF-9071-4DE8-9704-CA752B3ACBA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8" name="Group 47">
                    <a:extLst>
                      <a:ext uri="{FF2B5EF4-FFF2-40B4-BE49-F238E27FC236}">
                        <a16:creationId xmlns:a16="http://schemas.microsoft.com/office/drawing/2014/main" id="{32F999B5-3C92-4C43-BCBB-A2F10E5B107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49" name="Rectangle 48">
                      <a:extLst>
                        <a:ext uri="{FF2B5EF4-FFF2-40B4-BE49-F238E27FC236}">
                          <a16:creationId xmlns:a16="http://schemas.microsoft.com/office/drawing/2014/main" id="{325B22A6-B593-4B06-984F-150905E0B1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50" name="Rectangle 49">
                      <a:extLst>
                        <a:ext uri="{FF2B5EF4-FFF2-40B4-BE49-F238E27FC236}">
                          <a16:creationId xmlns:a16="http://schemas.microsoft.com/office/drawing/2014/main" id="{647094FF-5C85-4E97-A323-D201A3BDD3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34" name="Group 33">
                  <a:extLst>
                    <a:ext uri="{FF2B5EF4-FFF2-40B4-BE49-F238E27FC236}">
                      <a16:creationId xmlns:a16="http://schemas.microsoft.com/office/drawing/2014/main" id="{35AC9D48-54EF-4915-8679-B2466815C0EB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38" name="Group 37">
                    <a:extLst>
                      <a:ext uri="{FF2B5EF4-FFF2-40B4-BE49-F238E27FC236}">
                        <a16:creationId xmlns:a16="http://schemas.microsoft.com/office/drawing/2014/main" id="{C54C1955-AFB8-44EB-B323-CF447A5FA76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45" name="Rectangle 44">
                      <a:extLst>
                        <a:ext uri="{FF2B5EF4-FFF2-40B4-BE49-F238E27FC236}">
                          <a16:creationId xmlns:a16="http://schemas.microsoft.com/office/drawing/2014/main" id="{D372C9BD-0035-4BB8-A6FC-8A013B288E1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46" name="Rectangle 45">
                      <a:extLst>
                        <a:ext uri="{FF2B5EF4-FFF2-40B4-BE49-F238E27FC236}">
                          <a16:creationId xmlns:a16="http://schemas.microsoft.com/office/drawing/2014/main" id="{F3F3A837-71B1-4CC3-ADA9-35B7659B1F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39" name="Group 38">
                    <a:extLst>
                      <a:ext uri="{FF2B5EF4-FFF2-40B4-BE49-F238E27FC236}">
                        <a16:creationId xmlns:a16="http://schemas.microsoft.com/office/drawing/2014/main" id="{747AFBE2-5AAA-4C5C-A4BC-DF3CA9172A2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40" name="Rectangle 39">
                      <a:extLst>
                        <a:ext uri="{FF2B5EF4-FFF2-40B4-BE49-F238E27FC236}">
                          <a16:creationId xmlns:a16="http://schemas.microsoft.com/office/drawing/2014/main" id="{E3EB8FE8-A22E-4432-B6B6-B4467C2CF3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44" name="Rectangle 43">
                      <a:extLst>
                        <a:ext uri="{FF2B5EF4-FFF2-40B4-BE49-F238E27FC236}">
                          <a16:creationId xmlns:a16="http://schemas.microsoft.com/office/drawing/2014/main" id="{095A87A7-9366-498B-9B58-57E31D55B43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35" name="Group 34">
                  <a:extLst>
                    <a:ext uri="{FF2B5EF4-FFF2-40B4-BE49-F238E27FC236}">
                      <a16:creationId xmlns:a16="http://schemas.microsoft.com/office/drawing/2014/main" id="{8D4FB45D-5E1C-4C96-809B-D5D1403E1026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36" name="Rectangle 35">
                    <a:extLst>
                      <a:ext uri="{FF2B5EF4-FFF2-40B4-BE49-F238E27FC236}">
                        <a16:creationId xmlns:a16="http://schemas.microsoft.com/office/drawing/2014/main" id="{09C4F9B8-AB46-4AE6-A4E7-BE82F877C9A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B2D135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37" name="Rectangle 36">
                    <a:extLst>
                      <a:ext uri="{FF2B5EF4-FFF2-40B4-BE49-F238E27FC236}">
                        <a16:creationId xmlns:a16="http://schemas.microsoft.com/office/drawing/2014/main" id="{C2201360-39D3-41AE-BE37-982ED32E945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B2D135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</p:grpSp>
          </p:grpSp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B7C2C4D-667D-489E-AA16-CDBCBDDD0083}"/>
                </a:ext>
              </a:extLst>
            </p:cNvPr>
            <p:cNvSpPr/>
            <p:nvPr/>
          </p:nvSpPr>
          <p:spPr>
            <a:xfrm>
              <a:off x="3080426" y="544749"/>
              <a:ext cx="1611549" cy="1618034"/>
            </a:xfrm>
            <a:prstGeom prst="rect">
              <a:avLst/>
            </a:prstGeom>
            <a:noFill/>
            <a:ln w="28575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C03DA9AE-9496-4F9B-B9DE-4B357C267F0C}"/>
              </a:ext>
            </a:extLst>
          </p:cNvPr>
          <p:cNvGrpSpPr/>
          <p:nvPr/>
        </p:nvGrpSpPr>
        <p:grpSpPr>
          <a:xfrm>
            <a:off x="5055007" y="261853"/>
            <a:ext cx="1611549" cy="1618034"/>
            <a:chOff x="3080426" y="544749"/>
            <a:chExt cx="1611549" cy="1618034"/>
          </a:xfrm>
          <a:solidFill>
            <a:srgbClr val="FFFFFF"/>
          </a:solidFill>
        </p:grpSpPr>
        <p:grpSp>
          <p:nvGrpSpPr>
            <p:cNvPr id="209" name="Group 208">
              <a:extLst>
                <a:ext uri="{FF2B5EF4-FFF2-40B4-BE49-F238E27FC236}">
                  <a16:creationId xmlns:a16="http://schemas.microsoft.com/office/drawing/2014/main" id="{0F5DEDF8-0020-49D0-8937-272F1EAA25B9}"/>
                </a:ext>
              </a:extLst>
            </p:cNvPr>
            <p:cNvGrpSpPr/>
            <p:nvPr/>
          </p:nvGrpSpPr>
          <p:grpSpPr>
            <a:xfrm>
              <a:off x="3084603" y="551604"/>
              <a:ext cx="1606637" cy="1606802"/>
              <a:chOff x="8411043" y="3970960"/>
              <a:chExt cx="1606637" cy="1606802"/>
            </a:xfrm>
            <a:grpFill/>
          </p:grpSpPr>
          <p:grpSp>
            <p:nvGrpSpPr>
              <p:cNvPr id="211" name="Group 210">
                <a:extLst>
                  <a:ext uri="{FF2B5EF4-FFF2-40B4-BE49-F238E27FC236}">
                    <a16:creationId xmlns:a16="http://schemas.microsoft.com/office/drawing/2014/main" id="{BAE096ED-E597-434C-A051-D1BEC4630C59}"/>
                  </a:ext>
                </a:extLst>
              </p:cNvPr>
              <p:cNvGrpSpPr/>
              <p:nvPr/>
            </p:nvGrpSpPr>
            <p:grpSpPr>
              <a:xfrm>
                <a:off x="8411043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374" name="Group 373">
                  <a:extLst>
                    <a:ext uri="{FF2B5EF4-FFF2-40B4-BE49-F238E27FC236}">
                      <a16:creationId xmlns:a16="http://schemas.microsoft.com/office/drawing/2014/main" id="{B12FFDA8-E730-4B7C-89E2-7FD5115E146A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385" name="Group 384">
                    <a:extLst>
                      <a:ext uri="{FF2B5EF4-FFF2-40B4-BE49-F238E27FC236}">
                        <a16:creationId xmlns:a16="http://schemas.microsoft.com/office/drawing/2014/main" id="{B8770828-DF73-4ADD-8E53-1505DDED62C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389" name="Rectangle 388">
                      <a:extLst>
                        <a:ext uri="{FF2B5EF4-FFF2-40B4-BE49-F238E27FC236}">
                          <a16:creationId xmlns:a16="http://schemas.microsoft.com/office/drawing/2014/main" id="{BC11B1AE-5D61-4CCD-A3AE-399139DFB55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390" name="Rectangle 389">
                      <a:extLst>
                        <a:ext uri="{FF2B5EF4-FFF2-40B4-BE49-F238E27FC236}">
                          <a16:creationId xmlns:a16="http://schemas.microsoft.com/office/drawing/2014/main" id="{A75A45D4-DDD1-4A25-ACEC-F0EAD6ED58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386" name="Group 385">
                    <a:extLst>
                      <a:ext uri="{FF2B5EF4-FFF2-40B4-BE49-F238E27FC236}">
                        <a16:creationId xmlns:a16="http://schemas.microsoft.com/office/drawing/2014/main" id="{261FEF22-5778-4B86-8CD5-00316694140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387" name="Rectangle 386">
                      <a:extLst>
                        <a:ext uri="{FF2B5EF4-FFF2-40B4-BE49-F238E27FC236}">
                          <a16:creationId xmlns:a16="http://schemas.microsoft.com/office/drawing/2014/main" id="{4C3FD126-262E-47E7-8146-033E053262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388" name="Rectangle 387">
                      <a:extLst>
                        <a:ext uri="{FF2B5EF4-FFF2-40B4-BE49-F238E27FC236}">
                          <a16:creationId xmlns:a16="http://schemas.microsoft.com/office/drawing/2014/main" id="{BA9A12E4-05D1-428F-B81D-21ADC67A86C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375" name="Group 374">
                  <a:extLst>
                    <a:ext uri="{FF2B5EF4-FFF2-40B4-BE49-F238E27FC236}">
                      <a16:creationId xmlns:a16="http://schemas.microsoft.com/office/drawing/2014/main" id="{BB49E5AC-2C76-429E-987A-BDE2BEDBD790}"/>
                    </a:ext>
                  </a:extLst>
                </p:cNvPr>
                <p:cNvGrpSpPr/>
                <p:nvPr/>
              </p:nvGrpSpPr>
              <p:grpSpPr>
                <a:xfrm>
                  <a:off x="7966428" y="1647023"/>
                  <a:ext cx="162220" cy="645381"/>
                  <a:chOff x="4886412" y="2300673"/>
                  <a:chExt cx="162220" cy="645381"/>
                </a:xfrm>
                <a:grpFill/>
              </p:grpSpPr>
              <p:grpSp>
                <p:nvGrpSpPr>
                  <p:cNvPr id="379" name="Group 378">
                    <a:extLst>
                      <a:ext uri="{FF2B5EF4-FFF2-40B4-BE49-F238E27FC236}">
                        <a16:creationId xmlns:a16="http://schemas.microsoft.com/office/drawing/2014/main" id="{FE3EC194-2786-4982-B9BB-7434413F7295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383" name="Rectangle 382">
                      <a:extLst>
                        <a:ext uri="{FF2B5EF4-FFF2-40B4-BE49-F238E27FC236}">
                          <a16:creationId xmlns:a16="http://schemas.microsoft.com/office/drawing/2014/main" id="{F470BF8B-3D8D-4D3B-B45B-579B0F7E20B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384" name="Rectangle 383">
                      <a:extLst>
                        <a:ext uri="{FF2B5EF4-FFF2-40B4-BE49-F238E27FC236}">
                          <a16:creationId xmlns:a16="http://schemas.microsoft.com/office/drawing/2014/main" id="{9E0FBE13-5727-45C8-AA4F-98E5D5DFC0B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380" name="Group 379">
                    <a:extLst>
                      <a:ext uri="{FF2B5EF4-FFF2-40B4-BE49-F238E27FC236}">
                        <a16:creationId xmlns:a16="http://schemas.microsoft.com/office/drawing/2014/main" id="{064813BD-5B18-4D90-B9BE-5EF83BE928D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73"/>
                    <a:ext cx="162220" cy="325591"/>
                    <a:chOff x="4824133" y="1693338"/>
                    <a:chExt cx="90155" cy="180948"/>
                  </a:xfrm>
                  <a:grpFill/>
                </p:grpSpPr>
                <p:sp>
                  <p:nvSpPr>
                    <p:cNvPr id="381" name="Rectangle 380">
                      <a:extLst>
                        <a:ext uri="{FF2B5EF4-FFF2-40B4-BE49-F238E27FC236}">
                          <a16:creationId xmlns:a16="http://schemas.microsoft.com/office/drawing/2014/main" id="{92076E44-FE7B-4303-9AF1-CDB9B86F5A8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8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382" name="Rectangle 381">
                      <a:extLst>
                        <a:ext uri="{FF2B5EF4-FFF2-40B4-BE49-F238E27FC236}">
                          <a16:creationId xmlns:a16="http://schemas.microsoft.com/office/drawing/2014/main" id="{E3D7C1B0-10B3-466F-846E-9687C50918C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31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376" name="Group 375">
                  <a:extLst>
                    <a:ext uri="{FF2B5EF4-FFF2-40B4-BE49-F238E27FC236}">
                      <a16:creationId xmlns:a16="http://schemas.microsoft.com/office/drawing/2014/main" id="{402D3520-80C7-446A-8F4D-1ACDBA89D63C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377" name="Rectangle 376">
                    <a:extLst>
                      <a:ext uri="{FF2B5EF4-FFF2-40B4-BE49-F238E27FC236}">
                        <a16:creationId xmlns:a16="http://schemas.microsoft.com/office/drawing/2014/main" id="{0276887A-0C0B-43CB-8ABE-DBCFEA5C9E4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B2D135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378" name="Rectangle 377">
                    <a:extLst>
                      <a:ext uri="{FF2B5EF4-FFF2-40B4-BE49-F238E27FC236}">
                        <a16:creationId xmlns:a16="http://schemas.microsoft.com/office/drawing/2014/main" id="{C9A5885F-7491-476F-85D9-0BE97DDD100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B2D135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212" name="Group 211">
                <a:extLst>
                  <a:ext uri="{FF2B5EF4-FFF2-40B4-BE49-F238E27FC236}">
                    <a16:creationId xmlns:a16="http://schemas.microsoft.com/office/drawing/2014/main" id="{1C98C520-33B2-4308-B0E3-887E4C07EE0B}"/>
                  </a:ext>
                </a:extLst>
              </p:cNvPr>
              <p:cNvGrpSpPr/>
              <p:nvPr/>
            </p:nvGrpSpPr>
            <p:grpSpPr>
              <a:xfrm>
                <a:off x="8571419" y="3971212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357" name="Group 356">
                  <a:extLst>
                    <a:ext uri="{FF2B5EF4-FFF2-40B4-BE49-F238E27FC236}">
                      <a16:creationId xmlns:a16="http://schemas.microsoft.com/office/drawing/2014/main" id="{3306D490-6498-46EC-A427-DAA5F20EF6DE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368" name="Group 367">
                    <a:extLst>
                      <a:ext uri="{FF2B5EF4-FFF2-40B4-BE49-F238E27FC236}">
                        <a16:creationId xmlns:a16="http://schemas.microsoft.com/office/drawing/2014/main" id="{948AC8F3-4FD6-4F3C-B842-4CD9E5E6EB35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372" name="Rectangle 371">
                      <a:extLst>
                        <a:ext uri="{FF2B5EF4-FFF2-40B4-BE49-F238E27FC236}">
                          <a16:creationId xmlns:a16="http://schemas.microsoft.com/office/drawing/2014/main" id="{88BE8ECA-13D1-4B86-AA98-9DB9A79868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373" name="Rectangle 372">
                      <a:extLst>
                        <a:ext uri="{FF2B5EF4-FFF2-40B4-BE49-F238E27FC236}">
                          <a16:creationId xmlns:a16="http://schemas.microsoft.com/office/drawing/2014/main" id="{114A22F8-2E1D-4C95-A839-78CF5E2EC9B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369" name="Group 368">
                    <a:extLst>
                      <a:ext uri="{FF2B5EF4-FFF2-40B4-BE49-F238E27FC236}">
                        <a16:creationId xmlns:a16="http://schemas.microsoft.com/office/drawing/2014/main" id="{94748CD4-0F5D-4AD5-B68B-70CE3D6D868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370" name="Rectangle 369">
                      <a:extLst>
                        <a:ext uri="{FF2B5EF4-FFF2-40B4-BE49-F238E27FC236}">
                          <a16:creationId xmlns:a16="http://schemas.microsoft.com/office/drawing/2014/main" id="{1DDBF805-FBD0-4779-8DF5-E5C56A2A6E6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371" name="Rectangle 370">
                      <a:extLst>
                        <a:ext uri="{FF2B5EF4-FFF2-40B4-BE49-F238E27FC236}">
                          <a16:creationId xmlns:a16="http://schemas.microsoft.com/office/drawing/2014/main" id="{C9782E22-A0ED-4C85-BFB2-2FE21A71B25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358" name="Group 357">
                  <a:extLst>
                    <a:ext uri="{FF2B5EF4-FFF2-40B4-BE49-F238E27FC236}">
                      <a16:creationId xmlns:a16="http://schemas.microsoft.com/office/drawing/2014/main" id="{D1084B32-2F86-4C1F-A1AD-96EE5AC08E70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362" name="Group 361">
                    <a:extLst>
                      <a:ext uri="{FF2B5EF4-FFF2-40B4-BE49-F238E27FC236}">
                        <a16:creationId xmlns:a16="http://schemas.microsoft.com/office/drawing/2014/main" id="{041C13FF-2622-4FDA-B147-9D741A53BA3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366" name="Rectangle 365">
                      <a:extLst>
                        <a:ext uri="{FF2B5EF4-FFF2-40B4-BE49-F238E27FC236}">
                          <a16:creationId xmlns:a16="http://schemas.microsoft.com/office/drawing/2014/main" id="{3415DAF7-BF0A-4C61-BA4F-72B35A2A66E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367" name="Rectangle 366">
                      <a:extLst>
                        <a:ext uri="{FF2B5EF4-FFF2-40B4-BE49-F238E27FC236}">
                          <a16:creationId xmlns:a16="http://schemas.microsoft.com/office/drawing/2014/main" id="{D04164EA-FDE2-4C0E-B354-97B3D35028A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363" name="Group 362">
                    <a:extLst>
                      <a:ext uri="{FF2B5EF4-FFF2-40B4-BE49-F238E27FC236}">
                        <a16:creationId xmlns:a16="http://schemas.microsoft.com/office/drawing/2014/main" id="{76252B8F-D1C0-41DA-A727-5E9856549D7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364" name="Rectangle 363">
                      <a:extLst>
                        <a:ext uri="{FF2B5EF4-FFF2-40B4-BE49-F238E27FC236}">
                          <a16:creationId xmlns:a16="http://schemas.microsoft.com/office/drawing/2014/main" id="{A550A892-698F-4C8A-B010-F0AAB22B669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365" name="Rectangle 364">
                      <a:extLst>
                        <a:ext uri="{FF2B5EF4-FFF2-40B4-BE49-F238E27FC236}">
                          <a16:creationId xmlns:a16="http://schemas.microsoft.com/office/drawing/2014/main" id="{F583FC4C-C8CB-41B9-B601-C0E16D8E03A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359" name="Group 358">
                  <a:extLst>
                    <a:ext uri="{FF2B5EF4-FFF2-40B4-BE49-F238E27FC236}">
                      <a16:creationId xmlns:a16="http://schemas.microsoft.com/office/drawing/2014/main" id="{0184C702-8081-42B0-A5DF-DABA1FC00B95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360" name="Rectangle 359">
                    <a:extLst>
                      <a:ext uri="{FF2B5EF4-FFF2-40B4-BE49-F238E27FC236}">
                        <a16:creationId xmlns:a16="http://schemas.microsoft.com/office/drawing/2014/main" id="{39F0454B-DEF5-4639-A359-6C2A33578B6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B2D135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361" name="Rectangle 360">
                    <a:extLst>
                      <a:ext uri="{FF2B5EF4-FFF2-40B4-BE49-F238E27FC236}">
                        <a16:creationId xmlns:a16="http://schemas.microsoft.com/office/drawing/2014/main" id="{653918F9-7506-4C56-A598-C7C4ABC205A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B2D135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213" name="Group 212">
                <a:extLst>
                  <a:ext uri="{FF2B5EF4-FFF2-40B4-BE49-F238E27FC236}">
                    <a16:creationId xmlns:a16="http://schemas.microsoft.com/office/drawing/2014/main" id="{40B73014-673C-48E9-A8F2-8B311D3DC91B}"/>
                  </a:ext>
                </a:extLst>
              </p:cNvPr>
              <p:cNvGrpSpPr/>
              <p:nvPr/>
            </p:nvGrpSpPr>
            <p:grpSpPr>
              <a:xfrm>
                <a:off x="8731795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340" name="Group 339">
                  <a:extLst>
                    <a:ext uri="{FF2B5EF4-FFF2-40B4-BE49-F238E27FC236}">
                      <a16:creationId xmlns:a16="http://schemas.microsoft.com/office/drawing/2014/main" id="{7E27F436-EEE0-49EC-98BE-9EF218147021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351" name="Group 350">
                    <a:extLst>
                      <a:ext uri="{FF2B5EF4-FFF2-40B4-BE49-F238E27FC236}">
                        <a16:creationId xmlns:a16="http://schemas.microsoft.com/office/drawing/2014/main" id="{E896D429-C693-4FDA-BA67-83D5DF589555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355" name="Rectangle 354">
                      <a:extLst>
                        <a:ext uri="{FF2B5EF4-FFF2-40B4-BE49-F238E27FC236}">
                          <a16:creationId xmlns:a16="http://schemas.microsoft.com/office/drawing/2014/main" id="{E519855C-DE8A-460F-B205-B9C625A847B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356" name="Rectangle 355">
                      <a:extLst>
                        <a:ext uri="{FF2B5EF4-FFF2-40B4-BE49-F238E27FC236}">
                          <a16:creationId xmlns:a16="http://schemas.microsoft.com/office/drawing/2014/main" id="{5B9056A9-8F24-4A57-8141-85468A5FF9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352" name="Group 351">
                    <a:extLst>
                      <a:ext uri="{FF2B5EF4-FFF2-40B4-BE49-F238E27FC236}">
                        <a16:creationId xmlns:a16="http://schemas.microsoft.com/office/drawing/2014/main" id="{34C39AEA-3C7E-440F-8337-17CDDBFFA4E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353" name="Rectangle 352">
                      <a:extLst>
                        <a:ext uri="{FF2B5EF4-FFF2-40B4-BE49-F238E27FC236}">
                          <a16:creationId xmlns:a16="http://schemas.microsoft.com/office/drawing/2014/main" id="{DE7B6E64-8E8C-446C-9754-97DC164B422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354" name="Rectangle 353">
                      <a:extLst>
                        <a:ext uri="{FF2B5EF4-FFF2-40B4-BE49-F238E27FC236}">
                          <a16:creationId xmlns:a16="http://schemas.microsoft.com/office/drawing/2014/main" id="{7CB364D0-5353-4178-B2AD-6DF3E08031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341" name="Group 340">
                  <a:extLst>
                    <a:ext uri="{FF2B5EF4-FFF2-40B4-BE49-F238E27FC236}">
                      <a16:creationId xmlns:a16="http://schemas.microsoft.com/office/drawing/2014/main" id="{9BFB1898-3DED-4ECB-AF0E-DEEA4D7FE896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345" name="Group 344">
                    <a:extLst>
                      <a:ext uri="{FF2B5EF4-FFF2-40B4-BE49-F238E27FC236}">
                        <a16:creationId xmlns:a16="http://schemas.microsoft.com/office/drawing/2014/main" id="{8AA2E986-63C5-4BA8-8C9B-3BFB9DC6567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349" name="Rectangle 348">
                      <a:extLst>
                        <a:ext uri="{FF2B5EF4-FFF2-40B4-BE49-F238E27FC236}">
                          <a16:creationId xmlns:a16="http://schemas.microsoft.com/office/drawing/2014/main" id="{E60E11F3-AC04-4B3E-BFF7-EC95312471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350" name="Rectangle 349">
                      <a:extLst>
                        <a:ext uri="{FF2B5EF4-FFF2-40B4-BE49-F238E27FC236}">
                          <a16:creationId xmlns:a16="http://schemas.microsoft.com/office/drawing/2014/main" id="{3FFF2264-2BAB-4915-9F51-42AA78859DC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346" name="Group 345">
                    <a:extLst>
                      <a:ext uri="{FF2B5EF4-FFF2-40B4-BE49-F238E27FC236}">
                        <a16:creationId xmlns:a16="http://schemas.microsoft.com/office/drawing/2014/main" id="{A688CC73-98E4-4611-9C88-D557B892816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347" name="Rectangle 346">
                      <a:extLst>
                        <a:ext uri="{FF2B5EF4-FFF2-40B4-BE49-F238E27FC236}">
                          <a16:creationId xmlns:a16="http://schemas.microsoft.com/office/drawing/2014/main" id="{6FD38BF1-7B36-4287-8DC2-F1CBFCDB4B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348" name="Rectangle 347">
                      <a:extLst>
                        <a:ext uri="{FF2B5EF4-FFF2-40B4-BE49-F238E27FC236}">
                          <a16:creationId xmlns:a16="http://schemas.microsoft.com/office/drawing/2014/main" id="{F32B18FF-18E0-45D9-A444-28B65E3B6E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342" name="Group 341">
                  <a:extLst>
                    <a:ext uri="{FF2B5EF4-FFF2-40B4-BE49-F238E27FC236}">
                      <a16:creationId xmlns:a16="http://schemas.microsoft.com/office/drawing/2014/main" id="{D74BAA37-BB5D-4041-90E1-961DC66626AE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343" name="Rectangle 342">
                    <a:extLst>
                      <a:ext uri="{FF2B5EF4-FFF2-40B4-BE49-F238E27FC236}">
                        <a16:creationId xmlns:a16="http://schemas.microsoft.com/office/drawing/2014/main" id="{6C807581-DEB1-42FE-BEE4-C04371BADFA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B2D135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344" name="Rectangle 343">
                    <a:extLst>
                      <a:ext uri="{FF2B5EF4-FFF2-40B4-BE49-F238E27FC236}">
                        <a16:creationId xmlns:a16="http://schemas.microsoft.com/office/drawing/2014/main" id="{A4EDF9FB-6415-4486-9213-B7DB762D364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B2D135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214" name="Group 213">
                <a:extLst>
                  <a:ext uri="{FF2B5EF4-FFF2-40B4-BE49-F238E27FC236}">
                    <a16:creationId xmlns:a16="http://schemas.microsoft.com/office/drawing/2014/main" id="{92D33C9A-96DC-4E3E-9342-9FAFDC8499DD}"/>
                  </a:ext>
                </a:extLst>
              </p:cNvPr>
              <p:cNvGrpSpPr/>
              <p:nvPr/>
            </p:nvGrpSpPr>
            <p:grpSpPr>
              <a:xfrm>
                <a:off x="8893889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323" name="Group 322">
                  <a:extLst>
                    <a:ext uri="{FF2B5EF4-FFF2-40B4-BE49-F238E27FC236}">
                      <a16:creationId xmlns:a16="http://schemas.microsoft.com/office/drawing/2014/main" id="{0CF70167-073F-4F4B-A564-BE951741A16B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334" name="Group 333">
                    <a:extLst>
                      <a:ext uri="{FF2B5EF4-FFF2-40B4-BE49-F238E27FC236}">
                        <a16:creationId xmlns:a16="http://schemas.microsoft.com/office/drawing/2014/main" id="{E978AAFE-95C8-45FF-BC1F-2D94EA001D7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338" name="Rectangle 337">
                      <a:extLst>
                        <a:ext uri="{FF2B5EF4-FFF2-40B4-BE49-F238E27FC236}">
                          <a16:creationId xmlns:a16="http://schemas.microsoft.com/office/drawing/2014/main" id="{64B9CCB3-88ED-4913-B213-915FFB64EDD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339" name="Rectangle 338">
                      <a:extLst>
                        <a:ext uri="{FF2B5EF4-FFF2-40B4-BE49-F238E27FC236}">
                          <a16:creationId xmlns:a16="http://schemas.microsoft.com/office/drawing/2014/main" id="{ACDEECE5-B35D-4A62-8DFB-C371A414FCB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335" name="Group 334">
                    <a:extLst>
                      <a:ext uri="{FF2B5EF4-FFF2-40B4-BE49-F238E27FC236}">
                        <a16:creationId xmlns:a16="http://schemas.microsoft.com/office/drawing/2014/main" id="{54977289-0315-426F-B956-4CEA2FC501C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336" name="Rectangle 335">
                      <a:extLst>
                        <a:ext uri="{FF2B5EF4-FFF2-40B4-BE49-F238E27FC236}">
                          <a16:creationId xmlns:a16="http://schemas.microsoft.com/office/drawing/2014/main" id="{1395877E-3C14-46B0-A1D6-AECEE4451E0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337" name="Rectangle 336">
                      <a:extLst>
                        <a:ext uri="{FF2B5EF4-FFF2-40B4-BE49-F238E27FC236}">
                          <a16:creationId xmlns:a16="http://schemas.microsoft.com/office/drawing/2014/main" id="{99E55716-2F65-45B9-8EFC-2659F3246A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324" name="Group 323">
                  <a:extLst>
                    <a:ext uri="{FF2B5EF4-FFF2-40B4-BE49-F238E27FC236}">
                      <a16:creationId xmlns:a16="http://schemas.microsoft.com/office/drawing/2014/main" id="{20033646-C404-4888-A840-1E8FDC003E68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328" name="Group 327">
                    <a:extLst>
                      <a:ext uri="{FF2B5EF4-FFF2-40B4-BE49-F238E27FC236}">
                        <a16:creationId xmlns:a16="http://schemas.microsoft.com/office/drawing/2014/main" id="{2780F9F4-D64C-495E-856F-F957004A2C7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332" name="Rectangle 331">
                      <a:extLst>
                        <a:ext uri="{FF2B5EF4-FFF2-40B4-BE49-F238E27FC236}">
                          <a16:creationId xmlns:a16="http://schemas.microsoft.com/office/drawing/2014/main" id="{99030B84-5F51-4F40-8145-2F365FE2FF3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333" name="Rectangle 332">
                      <a:extLst>
                        <a:ext uri="{FF2B5EF4-FFF2-40B4-BE49-F238E27FC236}">
                          <a16:creationId xmlns:a16="http://schemas.microsoft.com/office/drawing/2014/main" id="{AFE5C569-5785-45C7-A9BB-9A902D58AB3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329" name="Group 328">
                    <a:extLst>
                      <a:ext uri="{FF2B5EF4-FFF2-40B4-BE49-F238E27FC236}">
                        <a16:creationId xmlns:a16="http://schemas.microsoft.com/office/drawing/2014/main" id="{5D63BC4C-522F-4AB2-A5BF-E2FBB3504A3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330" name="Rectangle 329">
                      <a:extLst>
                        <a:ext uri="{FF2B5EF4-FFF2-40B4-BE49-F238E27FC236}">
                          <a16:creationId xmlns:a16="http://schemas.microsoft.com/office/drawing/2014/main" id="{1247DB6C-81AE-4306-B61B-3FD76BBA71A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331" name="Rectangle 330">
                      <a:extLst>
                        <a:ext uri="{FF2B5EF4-FFF2-40B4-BE49-F238E27FC236}">
                          <a16:creationId xmlns:a16="http://schemas.microsoft.com/office/drawing/2014/main" id="{C2843516-6E68-445B-AFCE-E9D14A09CDD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325" name="Group 324">
                  <a:extLst>
                    <a:ext uri="{FF2B5EF4-FFF2-40B4-BE49-F238E27FC236}">
                      <a16:creationId xmlns:a16="http://schemas.microsoft.com/office/drawing/2014/main" id="{C850A0F0-C95B-4283-BCAD-F7B43A2AF81E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326" name="Rectangle 325">
                    <a:extLst>
                      <a:ext uri="{FF2B5EF4-FFF2-40B4-BE49-F238E27FC236}">
                        <a16:creationId xmlns:a16="http://schemas.microsoft.com/office/drawing/2014/main" id="{3B0AF3C9-DF77-4F18-B27A-5DF44F339F6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B2D135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327" name="Rectangle 326">
                    <a:extLst>
                      <a:ext uri="{FF2B5EF4-FFF2-40B4-BE49-F238E27FC236}">
                        <a16:creationId xmlns:a16="http://schemas.microsoft.com/office/drawing/2014/main" id="{D035A090-E39B-45E4-9E4C-D25B1D7EE93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B2D135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215" name="Group 214">
                <a:extLst>
                  <a:ext uri="{FF2B5EF4-FFF2-40B4-BE49-F238E27FC236}">
                    <a16:creationId xmlns:a16="http://schemas.microsoft.com/office/drawing/2014/main" id="{113A6CBB-B2A8-49A8-81C5-A428D0CEDEDF}"/>
                  </a:ext>
                </a:extLst>
              </p:cNvPr>
              <p:cNvGrpSpPr/>
              <p:nvPr/>
            </p:nvGrpSpPr>
            <p:grpSpPr>
              <a:xfrm>
                <a:off x="9050270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306" name="Group 305">
                  <a:extLst>
                    <a:ext uri="{FF2B5EF4-FFF2-40B4-BE49-F238E27FC236}">
                      <a16:creationId xmlns:a16="http://schemas.microsoft.com/office/drawing/2014/main" id="{364D18A9-179B-40C4-88EF-0FA66D300166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317" name="Group 316">
                    <a:extLst>
                      <a:ext uri="{FF2B5EF4-FFF2-40B4-BE49-F238E27FC236}">
                        <a16:creationId xmlns:a16="http://schemas.microsoft.com/office/drawing/2014/main" id="{F821C576-FDFD-45F0-9793-4F859CE5D3B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321" name="Rectangle 320">
                      <a:extLst>
                        <a:ext uri="{FF2B5EF4-FFF2-40B4-BE49-F238E27FC236}">
                          <a16:creationId xmlns:a16="http://schemas.microsoft.com/office/drawing/2014/main" id="{F4B2AAA7-4B6F-4EC1-B65F-2DE523A799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322" name="Rectangle 321">
                      <a:extLst>
                        <a:ext uri="{FF2B5EF4-FFF2-40B4-BE49-F238E27FC236}">
                          <a16:creationId xmlns:a16="http://schemas.microsoft.com/office/drawing/2014/main" id="{488A4C0B-F895-4B83-A410-1E19443D9E1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318" name="Group 317">
                    <a:extLst>
                      <a:ext uri="{FF2B5EF4-FFF2-40B4-BE49-F238E27FC236}">
                        <a16:creationId xmlns:a16="http://schemas.microsoft.com/office/drawing/2014/main" id="{3C789230-57C2-4089-8581-0274AD9D902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319" name="Rectangle 318">
                      <a:extLst>
                        <a:ext uri="{FF2B5EF4-FFF2-40B4-BE49-F238E27FC236}">
                          <a16:creationId xmlns:a16="http://schemas.microsoft.com/office/drawing/2014/main" id="{23ADBF7B-F35D-4442-995F-A66F2BAE66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320" name="Rectangle 319">
                      <a:extLst>
                        <a:ext uri="{FF2B5EF4-FFF2-40B4-BE49-F238E27FC236}">
                          <a16:creationId xmlns:a16="http://schemas.microsoft.com/office/drawing/2014/main" id="{83608E9F-76CF-4F16-ADD1-67BAF3D9EEE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307" name="Group 306">
                  <a:extLst>
                    <a:ext uri="{FF2B5EF4-FFF2-40B4-BE49-F238E27FC236}">
                      <a16:creationId xmlns:a16="http://schemas.microsoft.com/office/drawing/2014/main" id="{30FF4E36-0C03-442C-9ECC-05E7436D9B90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311" name="Group 310">
                    <a:extLst>
                      <a:ext uri="{FF2B5EF4-FFF2-40B4-BE49-F238E27FC236}">
                        <a16:creationId xmlns:a16="http://schemas.microsoft.com/office/drawing/2014/main" id="{6B299BCE-8D5E-4225-9F88-4C3DA932DF2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315" name="Rectangle 314">
                      <a:extLst>
                        <a:ext uri="{FF2B5EF4-FFF2-40B4-BE49-F238E27FC236}">
                          <a16:creationId xmlns:a16="http://schemas.microsoft.com/office/drawing/2014/main" id="{72832138-D9C5-4662-9E05-777F8CC856B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316" name="Rectangle 315">
                      <a:extLst>
                        <a:ext uri="{FF2B5EF4-FFF2-40B4-BE49-F238E27FC236}">
                          <a16:creationId xmlns:a16="http://schemas.microsoft.com/office/drawing/2014/main" id="{A600DA87-3951-4A46-B50A-894C1FE8BE4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312" name="Group 311">
                    <a:extLst>
                      <a:ext uri="{FF2B5EF4-FFF2-40B4-BE49-F238E27FC236}">
                        <a16:creationId xmlns:a16="http://schemas.microsoft.com/office/drawing/2014/main" id="{032BDDA6-91BA-47DC-BE72-D1DB899FD2C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313" name="Rectangle 312">
                      <a:extLst>
                        <a:ext uri="{FF2B5EF4-FFF2-40B4-BE49-F238E27FC236}">
                          <a16:creationId xmlns:a16="http://schemas.microsoft.com/office/drawing/2014/main" id="{EBE36654-3B25-45C6-B2E3-56441BA9D23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314" name="Rectangle 313">
                      <a:extLst>
                        <a:ext uri="{FF2B5EF4-FFF2-40B4-BE49-F238E27FC236}">
                          <a16:creationId xmlns:a16="http://schemas.microsoft.com/office/drawing/2014/main" id="{3B33B9A4-5F2D-41C2-9413-06B63608CE3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308" name="Group 307">
                  <a:extLst>
                    <a:ext uri="{FF2B5EF4-FFF2-40B4-BE49-F238E27FC236}">
                      <a16:creationId xmlns:a16="http://schemas.microsoft.com/office/drawing/2014/main" id="{441201C8-023E-47E4-8060-EC1548278E3F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309" name="Rectangle 308">
                    <a:extLst>
                      <a:ext uri="{FF2B5EF4-FFF2-40B4-BE49-F238E27FC236}">
                        <a16:creationId xmlns:a16="http://schemas.microsoft.com/office/drawing/2014/main" id="{472DFAB3-F268-4623-946D-8BB5DD12E64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B2D135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310" name="Rectangle 309">
                    <a:extLst>
                      <a:ext uri="{FF2B5EF4-FFF2-40B4-BE49-F238E27FC236}">
                        <a16:creationId xmlns:a16="http://schemas.microsoft.com/office/drawing/2014/main" id="{94B7429E-5F01-41E1-BA48-3C54BADFBDE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B2D135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216" name="Group 215">
                <a:extLst>
                  <a:ext uri="{FF2B5EF4-FFF2-40B4-BE49-F238E27FC236}">
                    <a16:creationId xmlns:a16="http://schemas.microsoft.com/office/drawing/2014/main" id="{EEC822F2-54EC-4A37-B656-8CA318FDDF89}"/>
                  </a:ext>
                </a:extLst>
              </p:cNvPr>
              <p:cNvGrpSpPr/>
              <p:nvPr/>
            </p:nvGrpSpPr>
            <p:grpSpPr>
              <a:xfrm>
                <a:off x="9210646" y="3971086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289" name="Group 288">
                  <a:extLst>
                    <a:ext uri="{FF2B5EF4-FFF2-40B4-BE49-F238E27FC236}">
                      <a16:creationId xmlns:a16="http://schemas.microsoft.com/office/drawing/2014/main" id="{2F4BBE9D-56C8-4E21-B4F8-EBF582161F9E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300" name="Group 299">
                    <a:extLst>
                      <a:ext uri="{FF2B5EF4-FFF2-40B4-BE49-F238E27FC236}">
                        <a16:creationId xmlns:a16="http://schemas.microsoft.com/office/drawing/2014/main" id="{EB122AB5-7CC6-4DB4-8DBA-97228E924FE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304" name="Rectangle 303">
                      <a:extLst>
                        <a:ext uri="{FF2B5EF4-FFF2-40B4-BE49-F238E27FC236}">
                          <a16:creationId xmlns:a16="http://schemas.microsoft.com/office/drawing/2014/main" id="{E7F6C3E1-0F2B-4417-9404-5D38B23728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305" name="Rectangle 304">
                      <a:extLst>
                        <a:ext uri="{FF2B5EF4-FFF2-40B4-BE49-F238E27FC236}">
                          <a16:creationId xmlns:a16="http://schemas.microsoft.com/office/drawing/2014/main" id="{F4A24715-59C9-4629-B36D-47AF418865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301" name="Group 300">
                    <a:extLst>
                      <a:ext uri="{FF2B5EF4-FFF2-40B4-BE49-F238E27FC236}">
                        <a16:creationId xmlns:a16="http://schemas.microsoft.com/office/drawing/2014/main" id="{CE388818-EC1C-4F1F-9521-80ED06AD81E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302" name="Rectangle 301">
                      <a:extLst>
                        <a:ext uri="{FF2B5EF4-FFF2-40B4-BE49-F238E27FC236}">
                          <a16:creationId xmlns:a16="http://schemas.microsoft.com/office/drawing/2014/main" id="{D3581795-29D5-4C2D-AD99-817C92C11A9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303" name="Rectangle 302">
                      <a:extLst>
                        <a:ext uri="{FF2B5EF4-FFF2-40B4-BE49-F238E27FC236}">
                          <a16:creationId xmlns:a16="http://schemas.microsoft.com/office/drawing/2014/main" id="{914FDB33-16EA-4C62-8B21-6733F7C353C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290" name="Group 289">
                  <a:extLst>
                    <a:ext uri="{FF2B5EF4-FFF2-40B4-BE49-F238E27FC236}">
                      <a16:creationId xmlns:a16="http://schemas.microsoft.com/office/drawing/2014/main" id="{B35D3368-CDC1-4017-B5C6-BA00B0F91D8F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294" name="Group 293">
                    <a:extLst>
                      <a:ext uri="{FF2B5EF4-FFF2-40B4-BE49-F238E27FC236}">
                        <a16:creationId xmlns:a16="http://schemas.microsoft.com/office/drawing/2014/main" id="{EFD432FF-65C9-4D54-9808-896738DC5B7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298" name="Rectangle 297">
                      <a:extLst>
                        <a:ext uri="{FF2B5EF4-FFF2-40B4-BE49-F238E27FC236}">
                          <a16:creationId xmlns:a16="http://schemas.microsoft.com/office/drawing/2014/main" id="{5FB643EA-8657-4DFC-9E6E-21CFB96515D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299" name="Rectangle 298">
                      <a:extLst>
                        <a:ext uri="{FF2B5EF4-FFF2-40B4-BE49-F238E27FC236}">
                          <a16:creationId xmlns:a16="http://schemas.microsoft.com/office/drawing/2014/main" id="{AE6FC888-229F-4F66-A90B-AC9DB0BDE27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295" name="Group 294">
                    <a:extLst>
                      <a:ext uri="{FF2B5EF4-FFF2-40B4-BE49-F238E27FC236}">
                        <a16:creationId xmlns:a16="http://schemas.microsoft.com/office/drawing/2014/main" id="{FABD03E7-39EA-4EC6-9ED4-5AAD825D177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296" name="Rectangle 295">
                      <a:extLst>
                        <a:ext uri="{FF2B5EF4-FFF2-40B4-BE49-F238E27FC236}">
                          <a16:creationId xmlns:a16="http://schemas.microsoft.com/office/drawing/2014/main" id="{F9F4B327-A819-4FCD-9C3C-8A1406A8728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297" name="Rectangle 296">
                      <a:extLst>
                        <a:ext uri="{FF2B5EF4-FFF2-40B4-BE49-F238E27FC236}">
                          <a16:creationId xmlns:a16="http://schemas.microsoft.com/office/drawing/2014/main" id="{3C791875-E1BD-4D7F-995D-C7C413EC1B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291" name="Group 290">
                  <a:extLst>
                    <a:ext uri="{FF2B5EF4-FFF2-40B4-BE49-F238E27FC236}">
                      <a16:creationId xmlns:a16="http://schemas.microsoft.com/office/drawing/2014/main" id="{328D765E-D4A5-43EE-8E3B-12025BDBCCE7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292" name="Rectangle 291">
                    <a:extLst>
                      <a:ext uri="{FF2B5EF4-FFF2-40B4-BE49-F238E27FC236}">
                        <a16:creationId xmlns:a16="http://schemas.microsoft.com/office/drawing/2014/main" id="{D3EDEF0A-BBCE-47F4-BBA0-4F6D87CE7E8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B2D135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293" name="Rectangle 292">
                    <a:extLst>
                      <a:ext uri="{FF2B5EF4-FFF2-40B4-BE49-F238E27FC236}">
                        <a16:creationId xmlns:a16="http://schemas.microsoft.com/office/drawing/2014/main" id="{176ADC35-CDF0-4405-BB24-C684FEF0F3C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B2D135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217" name="Group 216">
                <a:extLst>
                  <a:ext uri="{FF2B5EF4-FFF2-40B4-BE49-F238E27FC236}">
                    <a16:creationId xmlns:a16="http://schemas.microsoft.com/office/drawing/2014/main" id="{988944F1-8A0E-405B-B83D-F6F8DBA814B0}"/>
                  </a:ext>
                </a:extLst>
              </p:cNvPr>
              <p:cNvGrpSpPr/>
              <p:nvPr/>
            </p:nvGrpSpPr>
            <p:grpSpPr>
              <a:xfrm>
                <a:off x="9371022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272" name="Group 271">
                  <a:extLst>
                    <a:ext uri="{FF2B5EF4-FFF2-40B4-BE49-F238E27FC236}">
                      <a16:creationId xmlns:a16="http://schemas.microsoft.com/office/drawing/2014/main" id="{9AED2475-69F9-4545-A489-B77594BB322D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283" name="Group 282">
                    <a:extLst>
                      <a:ext uri="{FF2B5EF4-FFF2-40B4-BE49-F238E27FC236}">
                        <a16:creationId xmlns:a16="http://schemas.microsoft.com/office/drawing/2014/main" id="{51EE82CB-BE7D-47A6-952C-E5E1262210BE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287" name="Rectangle 286">
                      <a:extLst>
                        <a:ext uri="{FF2B5EF4-FFF2-40B4-BE49-F238E27FC236}">
                          <a16:creationId xmlns:a16="http://schemas.microsoft.com/office/drawing/2014/main" id="{744B1EF1-C9EB-4BBF-960B-226EE5E6D9B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288" name="Rectangle 287">
                      <a:extLst>
                        <a:ext uri="{FF2B5EF4-FFF2-40B4-BE49-F238E27FC236}">
                          <a16:creationId xmlns:a16="http://schemas.microsoft.com/office/drawing/2014/main" id="{C602B679-1E6D-4B80-85C8-572E82953F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284" name="Group 283">
                    <a:extLst>
                      <a:ext uri="{FF2B5EF4-FFF2-40B4-BE49-F238E27FC236}">
                        <a16:creationId xmlns:a16="http://schemas.microsoft.com/office/drawing/2014/main" id="{F3277B87-2C5C-4844-BD2C-EB0CBE57D1A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285" name="Rectangle 284">
                      <a:extLst>
                        <a:ext uri="{FF2B5EF4-FFF2-40B4-BE49-F238E27FC236}">
                          <a16:creationId xmlns:a16="http://schemas.microsoft.com/office/drawing/2014/main" id="{1B4411A8-17DF-4391-BD48-04621CB3635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286" name="Rectangle 285">
                      <a:extLst>
                        <a:ext uri="{FF2B5EF4-FFF2-40B4-BE49-F238E27FC236}">
                          <a16:creationId xmlns:a16="http://schemas.microsoft.com/office/drawing/2014/main" id="{63C0FAA2-5840-42E2-89DB-F522940360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273" name="Group 272">
                  <a:extLst>
                    <a:ext uri="{FF2B5EF4-FFF2-40B4-BE49-F238E27FC236}">
                      <a16:creationId xmlns:a16="http://schemas.microsoft.com/office/drawing/2014/main" id="{A0C1A611-7FB4-4FB9-81BC-4C035EF84735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277" name="Group 276">
                    <a:extLst>
                      <a:ext uri="{FF2B5EF4-FFF2-40B4-BE49-F238E27FC236}">
                        <a16:creationId xmlns:a16="http://schemas.microsoft.com/office/drawing/2014/main" id="{5C235547-A74B-46A5-83FA-0F22B31ECB0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281" name="Rectangle 280">
                      <a:extLst>
                        <a:ext uri="{FF2B5EF4-FFF2-40B4-BE49-F238E27FC236}">
                          <a16:creationId xmlns:a16="http://schemas.microsoft.com/office/drawing/2014/main" id="{D8839D8D-B1FB-416A-A774-2375831B02C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282" name="Rectangle 281">
                      <a:extLst>
                        <a:ext uri="{FF2B5EF4-FFF2-40B4-BE49-F238E27FC236}">
                          <a16:creationId xmlns:a16="http://schemas.microsoft.com/office/drawing/2014/main" id="{71A18FFD-FF6C-47D6-8A02-E2F405B36F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278" name="Group 277">
                    <a:extLst>
                      <a:ext uri="{FF2B5EF4-FFF2-40B4-BE49-F238E27FC236}">
                        <a16:creationId xmlns:a16="http://schemas.microsoft.com/office/drawing/2014/main" id="{0FC9E6F0-F13E-4E93-ACB3-759D1D276D9E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279" name="Rectangle 278">
                      <a:extLst>
                        <a:ext uri="{FF2B5EF4-FFF2-40B4-BE49-F238E27FC236}">
                          <a16:creationId xmlns:a16="http://schemas.microsoft.com/office/drawing/2014/main" id="{0EBC4F22-5D55-45D1-84A4-ECADA83E7E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280" name="Rectangle 279">
                      <a:extLst>
                        <a:ext uri="{FF2B5EF4-FFF2-40B4-BE49-F238E27FC236}">
                          <a16:creationId xmlns:a16="http://schemas.microsoft.com/office/drawing/2014/main" id="{2FD4F519-09E9-414A-8A5C-5790C3E810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274" name="Group 273">
                  <a:extLst>
                    <a:ext uri="{FF2B5EF4-FFF2-40B4-BE49-F238E27FC236}">
                      <a16:creationId xmlns:a16="http://schemas.microsoft.com/office/drawing/2014/main" id="{3FBBC6F5-E3F8-4EEE-9A1B-4E91F05BBF29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275" name="Rectangle 274">
                    <a:extLst>
                      <a:ext uri="{FF2B5EF4-FFF2-40B4-BE49-F238E27FC236}">
                        <a16:creationId xmlns:a16="http://schemas.microsoft.com/office/drawing/2014/main" id="{9A047629-B100-4839-9C23-BC6073AA6D8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B2D135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276" name="Rectangle 275">
                    <a:extLst>
                      <a:ext uri="{FF2B5EF4-FFF2-40B4-BE49-F238E27FC236}">
                        <a16:creationId xmlns:a16="http://schemas.microsoft.com/office/drawing/2014/main" id="{67761DEE-A5DB-4FE8-AB62-E3138CFD135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B2D135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218" name="Group 217">
                <a:extLst>
                  <a:ext uri="{FF2B5EF4-FFF2-40B4-BE49-F238E27FC236}">
                    <a16:creationId xmlns:a16="http://schemas.microsoft.com/office/drawing/2014/main" id="{C5D32EEF-5095-4736-A8B0-9AFB780A616F}"/>
                  </a:ext>
                </a:extLst>
              </p:cNvPr>
              <p:cNvGrpSpPr/>
              <p:nvPr/>
            </p:nvGrpSpPr>
            <p:grpSpPr>
              <a:xfrm>
                <a:off x="9533116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255" name="Group 254">
                  <a:extLst>
                    <a:ext uri="{FF2B5EF4-FFF2-40B4-BE49-F238E27FC236}">
                      <a16:creationId xmlns:a16="http://schemas.microsoft.com/office/drawing/2014/main" id="{7905221E-C7DE-4D3A-A07A-C5C242A094D3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266" name="Group 265">
                    <a:extLst>
                      <a:ext uri="{FF2B5EF4-FFF2-40B4-BE49-F238E27FC236}">
                        <a16:creationId xmlns:a16="http://schemas.microsoft.com/office/drawing/2014/main" id="{5F033D37-30E2-4BE2-AEA5-BC98BEC4445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270" name="Rectangle 269">
                      <a:extLst>
                        <a:ext uri="{FF2B5EF4-FFF2-40B4-BE49-F238E27FC236}">
                          <a16:creationId xmlns:a16="http://schemas.microsoft.com/office/drawing/2014/main" id="{54A58AE1-8D82-42A2-8E5E-AF3941FFF3C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271" name="Rectangle 270">
                      <a:extLst>
                        <a:ext uri="{FF2B5EF4-FFF2-40B4-BE49-F238E27FC236}">
                          <a16:creationId xmlns:a16="http://schemas.microsoft.com/office/drawing/2014/main" id="{2AA12648-A762-4529-B933-E1F6CA5FA82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267" name="Group 266">
                    <a:extLst>
                      <a:ext uri="{FF2B5EF4-FFF2-40B4-BE49-F238E27FC236}">
                        <a16:creationId xmlns:a16="http://schemas.microsoft.com/office/drawing/2014/main" id="{AE8BF745-E1B1-4B3C-8B14-443277C398F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268" name="Rectangle 267">
                      <a:extLst>
                        <a:ext uri="{FF2B5EF4-FFF2-40B4-BE49-F238E27FC236}">
                          <a16:creationId xmlns:a16="http://schemas.microsoft.com/office/drawing/2014/main" id="{EB296414-1B58-4F09-80F9-333BC0319D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269" name="Rectangle 268">
                      <a:extLst>
                        <a:ext uri="{FF2B5EF4-FFF2-40B4-BE49-F238E27FC236}">
                          <a16:creationId xmlns:a16="http://schemas.microsoft.com/office/drawing/2014/main" id="{3EAFF2C3-5A07-4E61-81BE-AE91DCCC976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256" name="Group 255">
                  <a:extLst>
                    <a:ext uri="{FF2B5EF4-FFF2-40B4-BE49-F238E27FC236}">
                      <a16:creationId xmlns:a16="http://schemas.microsoft.com/office/drawing/2014/main" id="{8085FB68-4455-4FA1-9CBA-213B151D0524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260" name="Group 259">
                    <a:extLst>
                      <a:ext uri="{FF2B5EF4-FFF2-40B4-BE49-F238E27FC236}">
                        <a16:creationId xmlns:a16="http://schemas.microsoft.com/office/drawing/2014/main" id="{A6511606-0D7C-4F87-94CB-3D910EFDE115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264" name="Rectangle 263">
                      <a:extLst>
                        <a:ext uri="{FF2B5EF4-FFF2-40B4-BE49-F238E27FC236}">
                          <a16:creationId xmlns:a16="http://schemas.microsoft.com/office/drawing/2014/main" id="{06F10A61-99FD-4433-A646-75AC6F846CA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265" name="Rectangle 264">
                      <a:extLst>
                        <a:ext uri="{FF2B5EF4-FFF2-40B4-BE49-F238E27FC236}">
                          <a16:creationId xmlns:a16="http://schemas.microsoft.com/office/drawing/2014/main" id="{88FEFF87-1661-472C-9D9F-18B1C6DE988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261" name="Group 260">
                    <a:extLst>
                      <a:ext uri="{FF2B5EF4-FFF2-40B4-BE49-F238E27FC236}">
                        <a16:creationId xmlns:a16="http://schemas.microsoft.com/office/drawing/2014/main" id="{FA2C9D55-CCE0-4827-9B2C-381A023D43F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262" name="Rectangle 261">
                      <a:extLst>
                        <a:ext uri="{FF2B5EF4-FFF2-40B4-BE49-F238E27FC236}">
                          <a16:creationId xmlns:a16="http://schemas.microsoft.com/office/drawing/2014/main" id="{6C86718B-C90C-457B-8755-AB08DAC7E1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263" name="Rectangle 262">
                      <a:extLst>
                        <a:ext uri="{FF2B5EF4-FFF2-40B4-BE49-F238E27FC236}">
                          <a16:creationId xmlns:a16="http://schemas.microsoft.com/office/drawing/2014/main" id="{27F1B092-36D4-4896-9B5D-3625C852FF6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257" name="Group 256">
                  <a:extLst>
                    <a:ext uri="{FF2B5EF4-FFF2-40B4-BE49-F238E27FC236}">
                      <a16:creationId xmlns:a16="http://schemas.microsoft.com/office/drawing/2014/main" id="{75CC490B-0B1C-4363-9F9A-D9BC8563FEEF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258" name="Rectangle 257">
                    <a:extLst>
                      <a:ext uri="{FF2B5EF4-FFF2-40B4-BE49-F238E27FC236}">
                        <a16:creationId xmlns:a16="http://schemas.microsoft.com/office/drawing/2014/main" id="{AEDF1EDF-2C33-46BB-A8C6-957BCC55267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B2D135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259" name="Rectangle 258">
                    <a:extLst>
                      <a:ext uri="{FF2B5EF4-FFF2-40B4-BE49-F238E27FC236}">
                        <a16:creationId xmlns:a16="http://schemas.microsoft.com/office/drawing/2014/main" id="{E4A06FC8-6880-404F-8028-7A0E75E65E6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B2D135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219" name="Group 218">
                <a:extLst>
                  <a:ext uri="{FF2B5EF4-FFF2-40B4-BE49-F238E27FC236}">
                    <a16:creationId xmlns:a16="http://schemas.microsoft.com/office/drawing/2014/main" id="{ECEBFC0A-0E5F-4FA6-ACCB-7AD0F108A58C}"/>
                  </a:ext>
                </a:extLst>
              </p:cNvPr>
              <p:cNvGrpSpPr/>
              <p:nvPr/>
            </p:nvGrpSpPr>
            <p:grpSpPr>
              <a:xfrm>
                <a:off x="9693366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238" name="Group 237">
                  <a:extLst>
                    <a:ext uri="{FF2B5EF4-FFF2-40B4-BE49-F238E27FC236}">
                      <a16:creationId xmlns:a16="http://schemas.microsoft.com/office/drawing/2014/main" id="{F7D42165-EE95-43E4-8F38-64BC9DA5FAD9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249" name="Group 248">
                    <a:extLst>
                      <a:ext uri="{FF2B5EF4-FFF2-40B4-BE49-F238E27FC236}">
                        <a16:creationId xmlns:a16="http://schemas.microsoft.com/office/drawing/2014/main" id="{0C99E987-2126-40B2-9B1B-63ED8EF1756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253" name="Rectangle 252">
                      <a:extLst>
                        <a:ext uri="{FF2B5EF4-FFF2-40B4-BE49-F238E27FC236}">
                          <a16:creationId xmlns:a16="http://schemas.microsoft.com/office/drawing/2014/main" id="{E2C92F9E-8BBD-4CAD-A419-4C13A68B6DB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254" name="Rectangle 253">
                      <a:extLst>
                        <a:ext uri="{FF2B5EF4-FFF2-40B4-BE49-F238E27FC236}">
                          <a16:creationId xmlns:a16="http://schemas.microsoft.com/office/drawing/2014/main" id="{FA6CA847-6BAD-46D6-8282-131C5BCCD31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250" name="Group 249">
                    <a:extLst>
                      <a:ext uri="{FF2B5EF4-FFF2-40B4-BE49-F238E27FC236}">
                        <a16:creationId xmlns:a16="http://schemas.microsoft.com/office/drawing/2014/main" id="{1EDBF57A-75E3-4D2B-BE4A-FC18BC50750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251" name="Rectangle 250">
                      <a:extLst>
                        <a:ext uri="{FF2B5EF4-FFF2-40B4-BE49-F238E27FC236}">
                          <a16:creationId xmlns:a16="http://schemas.microsoft.com/office/drawing/2014/main" id="{60299715-F087-4788-9E55-997C14976E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252" name="Rectangle 251">
                      <a:extLst>
                        <a:ext uri="{FF2B5EF4-FFF2-40B4-BE49-F238E27FC236}">
                          <a16:creationId xmlns:a16="http://schemas.microsoft.com/office/drawing/2014/main" id="{88039E6A-3A3D-49FD-9C49-AF562FF55F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239" name="Group 238">
                  <a:extLst>
                    <a:ext uri="{FF2B5EF4-FFF2-40B4-BE49-F238E27FC236}">
                      <a16:creationId xmlns:a16="http://schemas.microsoft.com/office/drawing/2014/main" id="{A7382FA7-C5F7-41B7-BD40-F7701C268645}"/>
                    </a:ext>
                  </a:extLst>
                </p:cNvPr>
                <p:cNvGrpSpPr/>
                <p:nvPr/>
              </p:nvGrpSpPr>
              <p:grpSpPr>
                <a:xfrm>
                  <a:off x="7966428" y="1647010"/>
                  <a:ext cx="162220" cy="645394"/>
                  <a:chOff x="4886412" y="2300660"/>
                  <a:chExt cx="162220" cy="645394"/>
                </a:xfrm>
                <a:grpFill/>
              </p:grpSpPr>
              <p:grpSp>
                <p:nvGrpSpPr>
                  <p:cNvPr id="243" name="Group 242">
                    <a:extLst>
                      <a:ext uri="{FF2B5EF4-FFF2-40B4-BE49-F238E27FC236}">
                        <a16:creationId xmlns:a16="http://schemas.microsoft.com/office/drawing/2014/main" id="{5E0297B7-326F-4D3D-924C-7E972588DB4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247" name="Rectangle 246">
                      <a:extLst>
                        <a:ext uri="{FF2B5EF4-FFF2-40B4-BE49-F238E27FC236}">
                          <a16:creationId xmlns:a16="http://schemas.microsoft.com/office/drawing/2014/main" id="{3C92B249-88F1-4C32-B463-30A22DCFF8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248" name="Rectangle 247">
                      <a:extLst>
                        <a:ext uri="{FF2B5EF4-FFF2-40B4-BE49-F238E27FC236}">
                          <a16:creationId xmlns:a16="http://schemas.microsoft.com/office/drawing/2014/main" id="{13941F91-E101-40B5-8555-3AE1DA14FD3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244" name="Group 243">
                    <a:extLst>
                      <a:ext uri="{FF2B5EF4-FFF2-40B4-BE49-F238E27FC236}">
                        <a16:creationId xmlns:a16="http://schemas.microsoft.com/office/drawing/2014/main" id="{51929E8D-8B07-4876-BEDE-0575AA0FD5D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0"/>
                    <a:ext cx="162220" cy="325603"/>
                    <a:chOff x="4824133" y="1693341"/>
                    <a:chExt cx="90155" cy="180956"/>
                  </a:xfrm>
                  <a:grpFill/>
                </p:grpSpPr>
                <p:sp>
                  <p:nvSpPr>
                    <p:cNvPr id="245" name="Rectangle 244">
                      <a:extLst>
                        <a:ext uri="{FF2B5EF4-FFF2-40B4-BE49-F238E27FC236}">
                          <a16:creationId xmlns:a16="http://schemas.microsoft.com/office/drawing/2014/main" id="{34F2E2D9-F4D5-442F-8DF0-E128CF68264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41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246" name="Rectangle 245">
                      <a:extLst>
                        <a:ext uri="{FF2B5EF4-FFF2-40B4-BE49-F238E27FC236}">
                          <a16:creationId xmlns:a16="http://schemas.microsoft.com/office/drawing/2014/main" id="{A046726B-80FF-48BC-AF94-798BBE159C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2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240" name="Group 239">
                  <a:extLst>
                    <a:ext uri="{FF2B5EF4-FFF2-40B4-BE49-F238E27FC236}">
                      <a16:creationId xmlns:a16="http://schemas.microsoft.com/office/drawing/2014/main" id="{098B9926-4511-43FE-BC70-0E7DFFD8976A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241" name="Rectangle 240">
                    <a:extLst>
                      <a:ext uri="{FF2B5EF4-FFF2-40B4-BE49-F238E27FC236}">
                        <a16:creationId xmlns:a16="http://schemas.microsoft.com/office/drawing/2014/main" id="{0F7B5387-1A3F-445B-8178-F68C05F9F8C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B2D135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242" name="Rectangle 241">
                    <a:extLst>
                      <a:ext uri="{FF2B5EF4-FFF2-40B4-BE49-F238E27FC236}">
                        <a16:creationId xmlns:a16="http://schemas.microsoft.com/office/drawing/2014/main" id="{8B440ED6-C7CE-4FA3-BA9F-3584F2700FD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B2D135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220" name="Group 219">
                <a:extLst>
                  <a:ext uri="{FF2B5EF4-FFF2-40B4-BE49-F238E27FC236}">
                    <a16:creationId xmlns:a16="http://schemas.microsoft.com/office/drawing/2014/main" id="{F2AB0573-147C-44FE-96A1-4F05B739B2E1}"/>
                  </a:ext>
                </a:extLst>
              </p:cNvPr>
              <p:cNvGrpSpPr/>
              <p:nvPr/>
            </p:nvGrpSpPr>
            <p:grpSpPr>
              <a:xfrm>
                <a:off x="9855460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221" name="Group 220">
                  <a:extLst>
                    <a:ext uri="{FF2B5EF4-FFF2-40B4-BE49-F238E27FC236}">
                      <a16:creationId xmlns:a16="http://schemas.microsoft.com/office/drawing/2014/main" id="{B7230AB0-8ABC-41FF-A86C-E9F4C638F1BC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232" name="Group 231">
                    <a:extLst>
                      <a:ext uri="{FF2B5EF4-FFF2-40B4-BE49-F238E27FC236}">
                        <a16:creationId xmlns:a16="http://schemas.microsoft.com/office/drawing/2014/main" id="{18660035-A96E-4D93-8046-43AFDC817B75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236" name="Rectangle 235">
                      <a:extLst>
                        <a:ext uri="{FF2B5EF4-FFF2-40B4-BE49-F238E27FC236}">
                          <a16:creationId xmlns:a16="http://schemas.microsoft.com/office/drawing/2014/main" id="{787E5580-15F0-4F3B-923B-B941F27A1EA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237" name="Rectangle 236">
                      <a:extLst>
                        <a:ext uri="{FF2B5EF4-FFF2-40B4-BE49-F238E27FC236}">
                          <a16:creationId xmlns:a16="http://schemas.microsoft.com/office/drawing/2014/main" id="{E592A3F9-2805-4921-8506-FD92FD43356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233" name="Group 232">
                    <a:extLst>
                      <a:ext uri="{FF2B5EF4-FFF2-40B4-BE49-F238E27FC236}">
                        <a16:creationId xmlns:a16="http://schemas.microsoft.com/office/drawing/2014/main" id="{053312C4-E4A7-481A-A539-9B6A2A3B4815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234" name="Rectangle 233">
                      <a:extLst>
                        <a:ext uri="{FF2B5EF4-FFF2-40B4-BE49-F238E27FC236}">
                          <a16:creationId xmlns:a16="http://schemas.microsoft.com/office/drawing/2014/main" id="{8EEDD046-66F2-42C3-AEC0-794328BF01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235" name="Rectangle 234">
                      <a:extLst>
                        <a:ext uri="{FF2B5EF4-FFF2-40B4-BE49-F238E27FC236}">
                          <a16:creationId xmlns:a16="http://schemas.microsoft.com/office/drawing/2014/main" id="{985E0B4C-E77A-4A17-BD73-1122F760DC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222" name="Group 221">
                  <a:extLst>
                    <a:ext uri="{FF2B5EF4-FFF2-40B4-BE49-F238E27FC236}">
                      <a16:creationId xmlns:a16="http://schemas.microsoft.com/office/drawing/2014/main" id="{A858D1E9-4C29-44FD-8056-2D8A64ED8DEA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226" name="Group 225">
                    <a:extLst>
                      <a:ext uri="{FF2B5EF4-FFF2-40B4-BE49-F238E27FC236}">
                        <a16:creationId xmlns:a16="http://schemas.microsoft.com/office/drawing/2014/main" id="{163A4880-8919-4853-B2E0-857C66FC828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230" name="Rectangle 229">
                      <a:extLst>
                        <a:ext uri="{FF2B5EF4-FFF2-40B4-BE49-F238E27FC236}">
                          <a16:creationId xmlns:a16="http://schemas.microsoft.com/office/drawing/2014/main" id="{E598BB61-418D-4D46-BFCE-3C12EE413E5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231" name="Rectangle 230">
                      <a:extLst>
                        <a:ext uri="{FF2B5EF4-FFF2-40B4-BE49-F238E27FC236}">
                          <a16:creationId xmlns:a16="http://schemas.microsoft.com/office/drawing/2014/main" id="{30897ACF-D2C1-4127-ACA5-2D466BBCDC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227" name="Group 226">
                    <a:extLst>
                      <a:ext uri="{FF2B5EF4-FFF2-40B4-BE49-F238E27FC236}">
                        <a16:creationId xmlns:a16="http://schemas.microsoft.com/office/drawing/2014/main" id="{1176965A-EE28-417D-94D5-45C325C203F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228" name="Rectangle 227">
                      <a:extLst>
                        <a:ext uri="{FF2B5EF4-FFF2-40B4-BE49-F238E27FC236}">
                          <a16:creationId xmlns:a16="http://schemas.microsoft.com/office/drawing/2014/main" id="{FA2D50E6-3404-441B-93FA-CE738AE2B54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229" name="Rectangle 228">
                      <a:extLst>
                        <a:ext uri="{FF2B5EF4-FFF2-40B4-BE49-F238E27FC236}">
                          <a16:creationId xmlns:a16="http://schemas.microsoft.com/office/drawing/2014/main" id="{E5E5F1B9-7DAD-45D3-B772-269F7E94ACD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223" name="Group 222">
                  <a:extLst>
                    <a:ext uri="{FF2B5EF4-FFF2-40B4-BE49-F238E27FC236}">
                      <a16:creationId xmlns:a16="http://schemas.microsoft.com/office/drawing/2014/main" id="{EA43902A-E421-48DE-9717-612C1069883B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224" name="Rectangle 223">
                    <a:extLst>
                      <a:ext uri="{FF2B5EF4-FFF2-40B4-BE49-F238E27FC236}">
                        <a16:creationId xmlns:a16="http://schemas.microsoft.com/office/drawing/2014/main" id="{F1EC6679-4469-437A-8D9F-B88473A8488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B2D135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225" name="Rectangle 224">
                    <a:extLst>
                      <a:ext uri="{FF2B5EF4-FFF2-40B4-BE49-F238E27FC236}">
                        <a16:creationId xmlns:a16="http://schemas.microsoft.com/office/drawing/2014/main" id="{49CEE17B-4B33-4571-89A2-A5D6C742737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B2D135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</p:grpSp>
          </p:grpSp>
        </p:grpSp>
        <p:sp>
          <p:nvSpPr>
            <p:cNvPr id="210" name="Rectangle 209">
              <a:extLst>
                <a:ext uri="{FF2B5EF4-FFF2-40B4-BE49-F238E27FC236}">
                  <a16:creationId xmlns:a16="http://schemas.microsoft.com/office/drawing/2014/main" id="{586AC701-3AE4-4C56-802B-91EA97CCFE79}"/>
                </a:ext>
              </a:extLst>
            </p:cNvPr>
            <p:cNvSpPr/>
            <p:nvPr/>
          </p:nvSpPr>
          <p:spPr>
            <a:xfrm>
              <a:off x="3080426" y="544749"/>
              <a:ext cx="1611549" cy="1618034"/>
            </a:xfrm>
            <a:prstGeom prst="rect">
              <a:avLst/>
            </a:prstGeom>
            <a:noFill/>
            <a:ln w="28575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391" name="Group 390">
            <a:extLst>
              <a:ext uri="{FF2B5EF4-FFF2-40B4-BE49-F238E27FC236}">
                <a16:creationId xmlns:a16="http://schemas.microsoft.com/office/drawing/2014/main" id="{EA41ECBC-5AD3-4882-A5E9-9AD336CA4E45}"/>
              </a:ext>
            </a:extLst>
          </p:cNvPr>
          <p:cNvGrpSpPr/>
          <p:nvPr/>
        </p:nvGrpSpPr>
        <p:grpSpPr>
          <a:xfrm>
            <a:off x="5434667" y="497009"/>
            <a:ext cx="1611549" cy="1618034"/>
            <a:chOff x="3080426" y="544749"/>
            <a:chExt cx="1611549" cy="1618034"/>
          </a:xfrm>
          <a:solidFill>
            <a:srgbClr val="FFFFFF"/>
          </a:solidFill>
        </p:grpSpPr>
        <p:grpSp>
          <p:nvGrpSpPr>
            <p:cNvPr id="392" name="Group 391">
              <a:extLst>
                <a:ext uri="{FF2B5EF4-FFF2-40B4-BE49-F238E27FC236}">
                  <a16:creationId xmlns:a16="http://schemas.microsoft.com/office/drawing/2014/main" id="{CB6A3762-7AA2-4930-ADC6-3FB7FFA4C742}"/>
                </a:ext>
              </a:extLst>
            </p:cNvPr>
            <p:cNvGrpSpPr/>
            <p:nvPr/>
          </p:nvGrpSpPr>
          <p:grpSpPr>
            <a:xfrm>
              <a:off x="3084603" y="551604"/>
              <a:ext cx="1606637" cy="1606802"/>
              <a:chOff x="8411043" y="3970960"/>
              <a:chExt cx="1606637" cy="1606802"/>
            </a:xfrm>
            <a:grpFill/>
          </p:grpSpPr>
          <p:grpSp>
            <p:nvGrpSpPr>
              <p:cNvPr id="394" name="Group 393">
                <a:extLst>
                  <a:ext uri="{FF2B5EF4-FFF2-40B4-BE49-F238E27FC236}">
                    <a16:creationId xmlns:a16="http://schemas.microsoft.com/office/drawing/2014/main" id="{5A7E1CDA-F097-4765-8F98-27D5A649C74E}"/>
                  </a:ext>
                </a:extLst>
              </p:cNvPr>
              <p:cNvGrpSpPr/>
              <p:nvPr/>
            </p:nvGrpSpPr>
            <p:grpSpPr>
              <a:xfrm>
                <a:off x="8411043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557" name="Group 556">
                  <a:extLst>
                    <a:ext uri="{FF2B5EF4-FFF2-40B4-BE49-F238E27FC236}">
                      <a16:creationId xmlns:a16="http://schemas.microsoft.com/office/drawing/2014/main" id="{E0D954A5-6E1A-42B2-A56A-9F73FCAAFCCB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568" name="Group 567">
                    <a:extLst>
                      <a:ext uri="{FF2B5EF4-FFF2-40B4-BE49-F238E27FC236}">
                        <a16:creationId xmlns:a16="http://schemas.microsoft.com/office/drawing/2014/main" id="{E6C2C882-3955-48BF-BBBB-F899B2B3799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572" name="Rectangle 571">
                      <a:extLst>
                        <a:ext uri="{FF2B5EF4-FFF2-40B4-BE49-F238E27FC236}">
                          <a16:creationId xmlns:a16="http://schemas.microsoft.com/office/drawing/2014/main" id="{F796E508-7782-4F75-89B9-7B01DD3D82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573" name="Rectangle 572">
                      <a:extLst>
                        <a:ext uri="{FF2B5EF4-FFF2-40B4-BE49-F238E27FC236}">
                          <a16:creationId xmlns:a16="http://schemas.microsoft.com/office/drawing/2014/main" id="{CC6FA50A-ED57-404E-9A66-8CB83A2CB31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69" name="Group 568">
                    <a:extLst>
                      <a:ext uri="{FF2B5EF4-FFF2-40B4-BE49-F238E27FC236}">
                        <a16:creationId xmlns:a16="http://schemas.microsoft.com/office/drawing/2014/main" id="{329D793B-8A79-4F91-BB77-022A1309194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570" name="Rectangle 569">
                      <a:extLst>
                        <a:ext uri="{FF2B5EF4-FFF2-40B4-BE49-F238E27FC236}">
                          <a16:creationId xmlns:a16="http://schemas.microsoft.com/office/drawing/2014/main" id="{D97EA0B3-DAAA-4CB4-8C10-3386A6BA771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571" name="Rectangle 570">
                      <a:extLst>
                        <a:ext uri="{FF2B5EF4-FFF2-40B4-BE49-F238E27FC236}">
                          <a16:creationId xmlns:a16="http://schemas.microsoft.com/office/drawing/2014/main" id="{64328329-E0E5-4DB5-97B4-53B751E0735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558" name="Group 557">
                  <a:extLst>
                    <a:ext uri="{FF2B5EF4-FFF2-40B4-BE49-F238E27FC236}">
                      <a16:creationId xmlns:a16="http://schemas.microsoft.com/office/drawing/2014/main" id="{54FB2952-424F-482C-95D2-D21D79B56922}"/>
                    </a:ext>
                  </a:extLst>
                </p:cNvPr>
                <p:cNvGrpSpPr/>
                <p:nvPr/>
              </p:nvGrpSpPr>
              <p:grpSpPr>
                <a:xfrm>
                  <a:off x="7966428" y="1647023"/>
                  <a:ext cx="162220" cy="645381"/>
                  <a:chOff x="4886412" y="2300673"/>
                  <a:chExt cx="162220" cy="645381"/>
                </a:xfrm>
                <a:grpFill/>
              </p:grpSpPr>
              <p:grpSp>
                <p:nvGrpSpPr>
                  <p:cNvPr id="562" name="Group 561">
                    <a:extLst>
                      <a:ext uri="{FF2B5EF4-FFF2-40B4-BE49-F238E27FC236}">
                        <a16:creationId xmlns:a16="http://schemas.microsoft.com/office/drawing/2014/main" id="{B2AA52A3-75C8-44E8-8D22-215D9F2C61B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566" name="Rectangle 565">
                      <a:extLst>
                        <a:ext uri="{FF2B5EF4-FFF2-40B4-BE49-F238E27FC236}">
                          <a16:creationId xmlns:a16="http://schemas.microsoft.com/office/drawing/2014/main" id="{7E99F512-076D-436A-B13B-BDED38EEF92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567" name="Rectangle 566">
                      <a:extLst>
                        <a:ext uri="{FF2B5EF4-FFF2-40B4-BE49-F238E27FC236}">
                          <a16:creationId xmlns:a16="http://schemas.microsoft.com/office/drawing/2014/main" id="{03E979E2-D3AE-4634-9223-022AB8A8A45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63" name="Group 562">
                    <a:extLst>
                      <a:ext uri="{FF2B5EF4-FFF2-40B4-BE49-F238E27FC236}">
                        <a16:creationId xmlns:a16="http://schemas.microsoft.com/office/drawing/2014/main" id="{E434DEB1-9984-4F09-AD2C-A697D522CDCE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73"/>
                    <a:ext cx="162220" cy="325591"/>
                    <a:chOff x="4824133" y="1693338"/>
                    <a:chExt cx="90155" cy="180948"/>
                  </a:xfrm>
                  <a:grpFill/>
                </p:grpSpPr>
                <p:sp>
                  <p:nvSpPr>
                    <p:cNvPr id="564" name="Rectangle 563">
                      <a:extLst>
                        <a:ext uri="{FF2B5EF4-FFF2-40B4-BE49-F238E27FC236}">
                          <a16:creationId xmlns:a16="http://schemas.microsoft.com/office/drawing/2014/main" id="{D2147EA9-ECB6-4D1A-9120-01AF7085B78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8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565" name="Rectangle 564">
                      <a:extLst>
                        <a:ext uri="{FF2B5EF4-FFF2-40B4-BE49-F238E27FC236}">
                          <a16:creationId xmlns:a16="http://schemas.microsoft.com/office/drawing/2014/main" id="{D0705AE5-AB59-4DA8-BBF4-5908E6C718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31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559" name="Group 558">
                  <a:extLst>
                    <a:ext uri="{FF2B5EF4-FFF2-40B4-BE49-F238E27FC236}">
                      <a16:creationId xmlns:a16="http://schemas.microsoft.com/office/drawing/2014/main" id="{20166E17-F3AC-4260-A5FB-D5FED7F4B3F3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560" name="Rectangle 559">
                    <a:extLst>
                      <a:ext uri="{FF2B5EF4-FFF2-40B4-BE49-F238E27FC236}">
                        <a16:creationId xmlns:a16="http://schemas.microsoft.com/office/drawing/2014/main" id="{8B6E11AD-D501-459B-A6C7-C798D99818E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B2D135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561" name="Rectangle 560">
                    <a:extLst>
                      <a:ext uri="{FF2B5EF4-FFF2-40B4-BE49-F238E27FC236}">
                        <a16:creationId xmlns:a16="http://schemas.microsoft.com/office/drawing/2014/main" id="{4276383E-3533-4B9F-B2F5-32491B5505A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B2D135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395" name="Group 394">
                <a:extLst>
                  <a:ext uri="{FF2B5EF4-FFF2-40B4-BE49-F238E27FC236}">
                    <a16:creationId xmlns:a16="http://schemas.microsoft.com/office/drawing/2014/main" id="{2B3F5084-1F08-481E-A50E-84DFB11B447F}"/>
                  </a:ext>
                </a:extLst>
              </p:cNvPr>
              <p:cNvGrpSpPr/>
              <p:nvPr/>
            </p:nvGrpSpPr>
            <p:grpSpPr>
              <a:xfrm>
                <a:off x="8571419" y="3971212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540" name="Group 539">
                  <a:extLst>
                    <a:ext uri="{FF2B5EF4-FFF2-40B4-BE49-F238E27FC236}">
                      <a16:creationId xmlns:a16="http://schemas.microsoft.com/office/drawing/2014/main" id="{92B4DBB2-4477-4C9C-81EC-AE911DF65D97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551" name="Group 550">
                    <a:extLst>
                      <a:ext uri="{FF2B5EF4-FFF2-40B4-BE49-F238E27FC236}">
                        <a16:creationId xmlns:a16="http://schemas.microsoft.com/office/drawing/2014/main" id="{F0E3B340-7D4B-4F1F-B45F-238EF19EF3B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555" name="Rectangle 554">
                      <a:extLst>
                        <a:ext uri="{FF2B5EF4-FFF2-40B4-BE49-F238E27FC236}">
                          <a16:creationId xmlns:a16="http://schemas.microsoft.com/office/drawing/2014/main" id="{6112D21B-6039-417E-805E-AD85683A323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556" name="Rectangle 555">
                      <a:extLst>
                        <a:ext uri="{FF2B5EF4-FFF2-40B4-BE49-F238E27FC236}">
                          <a16:creationId xmlns:a16="http://schemas.microsoft.com/office/drawing/2014/main" id="{EDC8CCF5-2CBE-4EA4-AEF3-39BB4D71FED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52" name="Group 551">
                    <a:extLst>
                      <a:ext uri="{FF2B5EF4-FFF2-40B4-BE49-F238E27FC236}">
                        <a16:creationId xmlns:a16="http://schemas.microsoft.com/office/drawing/2014/main" id="{AE675618-52E0-4A17-BED7-09552B0D969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553" name="Rectangle 552">
                      <a:extLst>
                        <a:ext uri="{FF2B5EF4-FFF2-40B4-BE49-F238E27FC236}">
                          <a16:creationId xmlns:a16="http://schemas.microsoft.com/office/drawing/2014/main" id="{10A349DA-FA40-47F6-AFF6-A0A72CC8AD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554" name="Rectangle 553">
                      <a:extLst>
                        <a:ext uri="{FF2B5EF4-FFF2-40B4-BE49-F238E27FC236}">
                          <a16:creationId xmlns:a16="http://schemas.microsoft.com/office/drawing/2014/main" id="{5726D8E6-DBF7-449F-AF38-D34E6C06E91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541" name="Group 540">
                  <a:extLst>
                    <a:ext uri="{FF2B5EF4-FFF2-40B4-BE49-F238E27FC236}">
                      <a16:creationId xmlns:a16="http://schemas.microsoft.com/office/drawing/2014/main" id="{7D8DD8AF-966E-4DE1-94BF-4728C111F4DE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545" name="Group 544">
                    <a:extLst>
                      <a:ext uri="{FF2B5EF4-FFF2-40B4-BE49-F238E27FC236}">
                        <a16:creationId xmlns:a16="http://schemas.microsoft.com/office/drawing/2014/main" id="{DB7F10AA-BDAD-44BA-A09D-26788636E77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549" name="Rectangle 548">
                      <a:extLst>
                        <a:ext uri="{FF2B5EF4-FFF2-40B4-BE49-F238E27FC236}">
                          <a16:creationId xmlns:a16="http://schemas.microsoft.com/office/drawing/2014/main" id="{CDF72DAD-21E9-4EDF-8E28-DEED2948CA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550" name="Rectangle 549">
                      <a:extLst>
                        <a:ext uri="{FF2B5EF4-FFF2-40B4-BE49-F238E27FC236}">
                          <a16:creationId xmlns:a16="http://schemas.microsoft.com/office/drawing/2014/main" id="{82FD6313-1D4A-46BF-B7F5-A0ED6F48DF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46" name="Group 545">
                    <a:extLst>
                      <a:ext uri="{FF2B5EF4-FFF2-40B4-BE49-F238E27FC236}">
                        <a16:creationId xmlns:a16="http://schemas.microsoft.com/office/drawing/2014/main" id="{F4FD7380-3621-47C0-87F0-C6634216A4A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547" name="Rectangle 546">
                      <a:extLst>
                        <a:ext uri="{FF2B5EF4-FFF2-40B4-BE49-F238E27FC236}">
                          <a16:creationId xmlns:a16="http://schemas.microsoft.com/office/drawing/2014/main" id="{BBE38DCD-F906-433F-93BD-C3EA7C1F4B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548" name="Rectangle 547">
                      <a:extLst>
                        <a:ext uri="{FF2B5EF4-FFF2-40B4-BE49-F238E27FC236}">
                          <a16:creationId xmlns:a16="http://schemas.microsoft.com/office/drawing/2014/main" id="{553EEBC7-C09D-4D49-8139-A9A02D1B3FF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542" name="Group 541">
                  <a:extLst>
                    <a:ext uri="{FF2B5EF4-FFF2-40B4-BE49-F238E27FC236}">
                      <a16:creationId xmlns:a16="http://schemas.microsoft.com/office/drawing/2014/main" id="{58FB9E98-5ABB-4720-88EA-5C7EACA5C927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543" name="Rectangle 542">
                    <a:extLst>
                      <a:ext uri="{FF2B5EF4-FFF2-40B4-BE49-F238E27FC236}">
                        <a16:creationId xmlns:a16="http://schemas.microsoft.com/office/drawing/2014/main" id="{17AF87C1-C02E-4587-B82F-51CD8225356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B2D135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544" name="Rectangle 543">
                    <a:extLst>
                      <a:ext uri="{FF2B5EF4-FFF2-40B4-BE49-F238E27FC236}">
                        <a16:creationId xmlns:a16="http://schemas.microsoft.com/office/drawing/2014/main" id="{446FEAD9-1DB7-497A-A242-B7D2A068540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B2D135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396" name="Group 395">
                <a:extLst>
                  <a:ext uri="{FF2B5EF4-FFF2-40B4-BE49-F238E27FC236}">
                    <a16:creationId xmlns:a16="http://schemas.microsoft.com/office/drawing/2014/main" id="{8155F01B-D5EF-4B5C-8690-2854663DFB6B}"/>
                  </a:ext>
                </a:extLst>
              </p:cNvPr>
              <p:cNvGrpSpPr/>
              <p:nvPr/>
            </p:nvGrpSpPr>
            <p:grpSpPr>
              <a:xfrm>
                <a:off x="8731795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523" name="Group 522">
                  <a:extLst>
                    <a:ext uri="{FF2B5EF4-FFF2-40B4-BE49-F238E27FC236}">
                      <a16:creationId xmlns:a16="http://schemas.microsoft.com/office/drawing/2014/main" id="{92CB5D56-41F6-45E5-B21E-AC771CFB256F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534" name="Group 533">
                    <a:extLst>
                      <a:ext uri="{FF2B5EF4-FFF2-40B4-BE49-F238E27FC236}">
                        <a16:creationId xmlns:a16="http://schemas.microsoft.com/office/drawing/2014/main" id="{5D50379D-214A-4B54-8C63-1929D0273D6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538" name="Rectangle 537">
                      <a:extLst>
                        <a:ext uri="{FF2B5EF4-FFF2-40B4-BE49-F238E27FC236}">
                          <a16:creationId xmlns:a16="http://schemas.microsoft.com/office/drawing/2014/main" id="{AD6DC8C1-512E-4F08-895B-3B7A5B0608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539" name="Rectangle 538">
                      <a:extLst>
                        <a:ext uri="{FF2B5EF4-FFF2-40B4-BE49-F238E27FC236}">
                          <a16:creationId xmlns:a16="http://schemas.microsoft.com/office/drawing/2014/main" id="{8450F9D3-3253-4F05-AE1C-C319856F81F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35" name="Group 534">
                    <a:extLst>
                      <a:ext uri="{FF2B5EF4-FFF2-40B4-BE49-F238E27FC236}">
                        <a16:creationId xmlns:a16="http://schemas.microsoft.com/office/drawing/2014/main" id="{BD5F0BF4-3E8F-4F25-96ED-D296D8982A5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536" name="Rectangle 535">
                      <a:extLst>
                        <a:ext uri="{FF2B5EF4-FFF2-40B4-BE49-F238E27FC236}">
                          <a16:creationId xmlns:a16="http://schemas.microsoft.com/office/drawing/2014/main" id="{FA9F2FD7-13C2-46E4-B5F1-CA5B6561D36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537" name="Rectangle 536">
                      <a:extLst>
                        <a:ext uri="{FF2B5EF4-FFF2-40B4-BE49-F238E27FC236}">
                          <a16:creationId xmlns:a16="http://schemas.microsoft.com/office/drawing/2014/main" id="{F390A11A-94A8-4D4F-A96B-F9155528ADB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524" name="Group 523">
                  <a:extLst>
                    <a:ext uri="{FF2B5EF4-FFF2-40B4-BE49-F238E27FC236}">
                      <a16:creationId xmlns:a16="http://schemas.microsoft.com/office/drawing/2014/main" id="{EDB59F7C-0562-4CE0-A4E4-78D8D54372B4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528" name="Group 527">
                    <a:extLst>
                      <a:ext uri="{FF2B5EF4-FFF2-40B4-BE49-F238E27FC236}">
                        <a16:creationId xmlns:a16="http://schemas.microsoft.com/office/drawing/2014/main" id="{D5836FBF-17EA-4A2C-9FD0-E0C64AC929C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532" name="Rectangle 531">
                      <a:extLst>
                        <a:ext uri="{FF2B5EF4-FFF2-40B4-BE49-F238E27FC236}">
                          <a16:creationId xmlns:a16="http://schemas.microsoft.com/office/drawing/2014/main" id="{BBAA17D9-1ED7-48C9-8F07-268F5BEAFA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533" name="Rectangle 532">
                      <a:extLst>
                        <a:ext uri="{FF2B5EF4-FFF2-40B4-BE49-F238E27FC236}">
                          <a16:creationId xmlns:a16="http://schemas.microsoft.com/office/drawing/2014/main" id="{C5D87856-E3BB-4B09-A70D-B34373DFC9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29" name="Group 528">
                    <a:extLst>
                      <a:ext uri="{FF2B5EF4-FFF2-40B4-BE49-F238E27FC236}">
                        <a16:creationId xmlns:a16="http://schemas.microsoft.com/office/drawing/2014/main" id="{3EDBC03D-329E-4D7C-A746-CF432F452AB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530" name="Rectangle 529">
                      <a:extLst>
                        <a:ext uri="{FF2B5EF4-FFF2-40B4-BE49-F238E27FC236}">
                          <a16:creationId xmlns:a16="http://schemas.microsoft.com/office/drawing/2014/main" id="{4C67745E-C377-4902-8421-751D565793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531" name="Rectangle 530">
                      <a:extLst>
                        <a:ext uri="{FF2B5EF4-FFF2-40B4-BE49-F238E27FC236}">
                          <a16:creationId xmlns:a16="http://schemas.microsoft.com/office/drawing/2014/main" id="{86BDDDBF-E9E5-4C4C-9946-CEA3075CA71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525" name="Group 524">
                  <a:extLst>
                    <a:ext uri="{FF2B5EF4-FFF2-40B4-BE49-F238E27FC236}">
                      <a16:creationId xmlns:a16="http://schemas.microsoft.com/office/drawing/2014/main" id="{78F5FBAC-B80E-44A2-8404-8BB49F5AFC7D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526" name="Rectangle 525">
                    <a:extLst>
                      <a:ext uri="{FF2B5EF4-FFF2-40B4-BE49-F238E27FC236}">
                        <a16:creationId xmlns:a16="http://schemas.microsoft.com/office/drawing/2014/main" id="{D982691E-B577-4561-A64A-B0E33711008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B2D135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527" name="Rectangle 526">
                    <a:extLst>
                      <a:ext uri="{FF2B5EF4-FFF2-40B4-BE49-F238E27FC236}">
                        <a16:creationId xmlns:a16="http://schemas.microsoft.com/office/drawing/2014/main" id="{CAF5E811-0D8F-40C9-AE9D-A556ED620C7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B2D135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397" name="Group 396">
                <a:extLst>
                  <a:ext uri="{FF2B5EF4-FFF2-40B4-BE49-F238E27FC236}">
                    <a16:creationId xmlns:a16="http://schemas.microsoft.com/office/drawing/2014/main" id="{8C2729E8-37C5-4449-81C6-570CF6790268}"/>
                  </a:ext>
                </a:extLst>
              </p:cNvPr>
              <p:cNvGrpSpPr/>
              <p:nvPr/>
            </p:nvGrpSpPr>
            <p:grpSpPr>
              <a:xfrm>
                <a:off x="8893889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506" name="Group 505">
                  <a:extLst>
                    <a:ext uri="{FF2B5EF4-FFF2-40B4-BE49-F238E27FC236}">
                      <a16:creationId xmlns:a16="http://schemas.microsoft.com/office/drawing/2014/main" id="{FA2ABAE0-0EF3-4E21-B5AE-2F597710652C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517" name="Group 516">
                    <a:extLst>
                      <a:ext uri="{FF2B5EF4-FFF2-40B4-BE49-F238E27FC236}">
                        <a16:creationId xmlns:a16="http://schemas.microsoft.com/office/drawing/2014/main" id="{9994E994-8568-44A6-9E23-6E6FBE1BDBA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521" name="Rectangle 520">
                      <a:extLst>
                        <a:ext uri="{FF2B5EF4-FFF2-40B4-BE49-F238E27FC236}">
                          <a16:creationId xmlns:a16="http://schemas.microsoft.com/office/drawing/2014/main" id="{1B5E8910-CB13-4E0D-A666-DDA1041554F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522" name="Rectangle 521">
                      <a:extLst>
                        <a:ext uri="{FF2B5EF4-FFF2-40B4-BE49-F238E27FC236}">
                          <a16:creationId xmlns:a16="http://schemas.microsoft.com/office/drawing/2014/main" id="{37E147A6-E1ED-47D2-85B2-EAE7636552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18" name="Group 517">
                    <a:extLst>
                      <a:ext uri="{FF2B5EF4-FFF2-40B4-BE49-F238E27FC236}">
                        <a16:creationId xmlns:a16="http://schemas.microsoft.com/office/drawing/2014/main" id="{AEA8B828-F276-45E2-93E9-5E6B71A2254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519" name="Rectangle 518">
                      <a:extLst>
                        <a:ext uri="{FF2B5EF4-FFF2-40B4-BE49-F238E27FC236}">
                          <a16:creationId xmlns:a16="http://schemas.microsoft.com/office/drawing/2014/main" id="{6D7770F2-96FC-4A06-B73D-55B08C3967F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520" name="Rectangle 519">
                      <a:extLst>
                        <a:ext uri="{FF2B5EF4-FFF2-40B4-BE49-F238E27FC236}">
                          <a16:creationId xmlns:a16="http://schemas.microsoft.com/office/drawing/2014/main" id="{FBF36E66-3702-4A1A-8437-488E6CE3EC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507" name="Group 506">
                  <a:extLst>
                    <a:ext uri="{FF2B5EF4-FFF2-40B4-BE49-F238E27FC236}">
                      <a16:creationId xmlns:a16="http://schemas.microsoft.com/office/drawing/2014/main" id="{AAEE0520-378C-44F3-9EE6-CC3C90E0CF50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511" name="Group 510">
                    <a:extLst>
                      <a:ext uri="{FF2B5EF4-FFF2-40B4-BE49-F238E27FC236}">
                        <a16:creationId xmlns:a16="http://schemas.microsoft.com/office/drawing/2014/main" id="{3F1F932E-D8BF-4088-BEEB-D3A76DEB5C8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515" name="Rectangle 514">
                      <a:extLst>
                        <a:ext uri="{FF2B5EF4-FFF2-40B4-BE49-F238E27FC236}">
                          <a16:creationId xmlns:a16="http://schemas.microsoft.com/office/drawing/2014/main" id="{17EF6CD1-B368-4478-AB41-8E75F7C6C6A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516" name="Rectangle 515">
                      <a:extLst>
                        <a:ext uri="{FF2B5EF4-FFF2-40B4-BE49-F238E27FC236}">
                          <a16:creationId xmlns:a16="http://schemas.microsoft.com/office/drawing/2014/main" id="{FF1B77E3-24FD-4AB1-A9DE-CBE6E4FC3A6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12" name="Group 511">
                    <a:extLst>
                      <a:ext uri="{FF2B5EF4-FFF2-40B4-BE49-F238E27FC236}">
                        <a16:creationId xmlns:a16="http://schemas.microsoft.com/office/drawing/2014/main" id="{A83C8350-496F-4616-B449-9F10F3D1D1B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513" name="Rectangle 512">
                      <a:extLst>
                        <a:ext uri="{FF2B5EF4-FFF2-40B4-BE49-F238E27FC236}">
                          <a16:creationId xmlns:a16="http://schemas.microsoft.com/office/drawing/2014/main" id="{32DCD3F5-6154-4C7B-89C0-DBA05A260C6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514" name="Rectangle 513">
                      <a:extLst>
                        <a:ext uri="{FF2B5EF4-FFF2-40B4-BE49-F238E27FC236}">
                          <a16:creationId xmlns:a16="http://schemas.microsoft.com/office/drawing/2014/main" id="{FC5C7782-4875-4A42-AA40-8D88B393FC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508" name="Group 507">
                  <a:extLst>
                    <a:ext uri="{FF2B5EF4-FFF2-40B4-BE49-F238E27FC236}">
                      <a16:creationId xmlns:a16="http://schemas.microsoft.com/office/drawing/2014/main" id="{D14FAD2E-D58C-4B9F-BF69-83079E9EE17B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509" name="Rectangle 508">
                    <a:extLst>
                      <a:ext uri="{FF2B5EF4-FFF2-40B4-BE49-F238E27FC236}">
                        <a16:creationId xmlns:a16="http://schemas.microsoft.com/office/drawing/2014/main" id="{AAFDCD3E-31A1-49D8-A88C-1BA75CE9195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B2D135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510" name="Rectangle 509">
                    <a:extLst>
                      <a:ext uri="{FF2B5EF4-FFF2-40B4-BE49-F238E27FC236}">
                        <a16:creationId xmlns:a16="http://schemas.microsoft.com/office/drawing/2014/main" id="{C83C9905-8042-4934-A8F3-36D68E8A2C8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B2D135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398" name="Group 397">
                <a:extLst>
                  <a:ext uri="{FF2B5EF4-FFF2-40B4-BE49-F238E27FC236}">
                    <a16:creationId xmlns:a16="http://schemas.microsoft.com/office/drawing/2014/main" id="{DF482FF0-9343-40CE-A6BD-A3285D0CAE73}"/>
                  </a:ext>
                </a:extLst>
              </p:cNvPr>
              <p:cNvGrpSpPr/>
              <p:nvPr/>
            </p:nvGrpSpPr>
            <p:grpSpPr>
              <a:xfrm>
                <a:off x="9050270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489" name="Group 488">
                  <a:extLst>
                    <a:ext uri="{FF2B5EF4-FFF2-40B4-BE49-F238E27FC236}">
                      <a16:creationId xmlns:a16="http://schemas.microsoft.com/office/drawing/2014/main" id="{7C02CB6F-648B-473C-BE42-19A5CBEFEF92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500" name="Group 499">
                    <a:extLst>
                      <a:ext uri="{FF2B5EF4-FFF2-40B4-BE49-F238E27FC236}">
                        <a16:creationId xmlns:a16="http://schemas.microsoft.com/office/drawing/2014/main" id="{19507AAD-856F-444E-90E0-E035C5527C7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504" name="Rectangle 503">
                      <a:extLst>
                        <a:ext uri="{FF2B5EF4-FFF2-40B4-BE49-F238E27FC236}">
                          <a16:creationId xmlns:a16="http://schemas.microsoft.com/office/drawing/2014/main" id="{0A49F5E1-2A46-4118-9035-0222952DAA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505" name="Rectangle 504">
                      <a:extLst>
                        <a:ext uri="{FF2B5EF4-FFF2-40B4-BE49-F238E27FC236}">
                          <a16:creationId xmlns:a16="http://schemas.microsoft.com/office/drawing/2014/main" id="{0F466E16-BC6E-4E0E-B007-CC411A4084A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01" name="Group 500">
                    <a:extLst>
                      <a:ext uri="{FF2B5EF4-FFF2-40B4-BE49-F238E27FC236}">
                        <a16:creationId xmlns:a16="http://schemas.microsoft.com/office/drawing/2014/main" id="{93850B5B-69C9-4457-9CF0-7D6F05FCF5E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502" name="Rectangle 501">
                      <a:extLst>
                        <a:ext uri="{FF2B5EF4-FFF2-40B4-BE49-F238E27FC236}">
                          <a16:creationId xmlns:a16="http://schemas.microsoft.com/office/drawing/2014/main" id="{8E8ACA89-143C-4ADD-87AD-3EA21AE33CF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503" name="Rectangle 502">
                      <a:extLst>
                        <a:ext uri="{FF2B5EF4-FFF2-40B4-BE49-F238E27FC236}">
                          <a16:creationId xmlns:a16="http://schemas.microsoft.com/office/drawing/2014/main" id="{7558CA6F-5CA8-4305-962E-47391B545EB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490" name="Group 489">
                  <a:extLst>
                    <a:ext uri="{FF2B5EF4-FFF2-40B4-BE49-F238E27FC236}">
                      <a16:creationId xmlns:a16="http://schemas.microsoft.com/office/drawing/2014/main" id="{A129F71A-EF66-4A7A-B645-20B389FD44C1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494" name="Group 493">
                    <a:extLst>
                      <a:ext uri="{FF2B5EF4-FFF2-40B4-BE49-F238E27FC236}">
                        <a16:creationId xmlns:a16="http://schemas.microsoft.com/office/drawing/2014/main" id="{EDA29975-6AD0-4BD9-B5E0-AA3290CC1BD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498" name="Rectangle 497">
                      <a:extLst>
                        <a:ext uri="{FF2B5EF4-FFF2-40B4-BE49-F238E27FC236}">
                          <a16:creationId xmlns:a16="http://schemas.microsoft.com/office/drawing/2014/main" id="{DF6BD1E6-CF0F-4464-800D-CCF009F403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499" name="Rectangle 498">
                      <a:extLst>
                        <a:ext uri="{FF2B5EF4-FFF2-40B4-BE49-F238E27FC236}">
                          <a16:creationId xmlns:a16="http://schemas.microsoft.com/office/drawing/2014/main" id="{3FB6FCDC-9601-4381-B325-0600DD18A7D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95" name="Group 494">
                    <a:extLst>
                      <a:ext uri="{FF2B5EF4-FFF2-40B4-BE49-F238E27FC236}">
                        <a16:creationId xmlns:a16="http://schemas.microsoft.com/office/drawing/2014/main" id="{6FF1071D-593B-484F-861F-4A02391F3C3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496" name="Rectangle 495">
                      <a:extLst>
                        <a:ext uri="{FF2B5EF4-FFF2-40B4-BE49-F238E27FC236}">
                          <a16:creationId xmlns:a16="http://schemas.microsoft.com/office/drawing/2014/main" id="{9457B4D2-058F-45D7-BEBF-B547DEF588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497" name="Rectangle 496">
                      <a:extLst>
                        <a:ext uri="{FF2B5EF4-FFF2-40B4-BE49-F238E27FC236}">
                          <a16:creationId xmlns:a16="http://schemas.microsoft.com/office/drawing/2014/main" id="{FAE8D0CE-BE73-4FA3-82CE-B1468ACC592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491" name="Group 490">
                  <a:extLst>
                    <a:ext uri="{FF2B5EF4-FFF2-40B4-BE49-F238E27FC236}">
                      <a16:creationId xmlns:a16="http://schemas.microsoft.com/office/drawing/2014/main" id="{DB95CD23-E3B8-475A-8EAE-92C724EA40C9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492" name="Rectangle 491">
                    <a:extLst>
                      <a:ext uri="{FF2B5EF4-FFF2-40B4-BE49-F238E27FC236}">
                        <a16:creationId xmlns:a16="http://schemas.microsoft.com/office/drawing/2014/main" id="{45CC0B10-E10D-4CC2-95C2-52566169B3C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B2D135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493" name="Rectangle 492">
                    <a:extLst>
                      <a:ext uri="{FF2B5EF4-FFF2-40B4-BE49-F238E27FC236}">
                        <a16:creationId xmlns:a16="http://schemas.microsoft.com/office/drawing/2014/main" id="{31D6F503-D33C-4489-AF16-AC70E0ED49F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B2D135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399" name="Group 398">
                <a:extLst>
                  <a:ext uri="{FF2B5EF4-FFF2-40B4-BE49-F238E27FC236}">
                    <a16:creationId xmlns:a16="http://schemas.microsoft.com/office/drawing/2014/main" id="{F07E2B12-2309-4CDB-B2AF-9C14CB2A20EF}"/>
                  </a:ext>
                </a:extLst>
              </p:cNvPr>
              <p:cNvGrpSpPr/>
              <p:nvPr/>
            </p:nvGrpSpPr>
            <p:grpSpPr>
              <a:xfrm>
                <a:off x="9210646" y="3971086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472" name="Group 471">
                  <a:extLst>
                    <a:ext uri="{FF2B5EF4-FFF2-40B4-BE49-F238E27FC236}">
                      <a16:creationId xmlns:a16="http://schemas.microsoft.com/office/drawing/2014/main" id="{2F0C94E7-2776-4FA2-A7A6-9695D861A1CC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483" name="Group 482">
                    <a:extLst>
                      <a:ext uri="{FF2B5EF4-FFF2-40B4-BE49-F238E27FC236}">
                        <a16:creationId xmlns:a16="http://schemas.microsoft.com/office/drawing/2014/main" id="{6747F86D-C857-447C-B0A0-859D9026788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487" name="Rectangle 486">
                      <a:extLst>
                        <a:ext uri="{FF2B5EF4-FFF2-40B4-BE49-F238E27FC236}">
                          <a16:creationId xmlns:a16="http://schemas.microsoft.com/office/drawing/2014/main" id="{A61495DC-5FD4-439D-A181-7EC32397D83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488" name="Rectangle 487">
                      <a:extLst>
                        <a:ext uri="{FF2B5EF4-FFF2-40B4-BE49-F238E27FC236}">
                          <a16:creationId xmlns:a16="http://schemas.microsoft.com/office/drawing/2014/main" id="{FA196DCC-5DA4-4F97-9885-708ED67F936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84" name="Group 483">
                    <a:extLst>
                      <a:ext uri="{FF2B5EF4-FFF2-40B4-BE49-F238E27FC236}">
                        <a16:creationId xmlns:a16="http://schemas.microsoft.com/office/drawing/2014/main" id="{3B63804C-F6C9-41D7-9AAA-825EF516306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485" name="Rectangle 484">
                      <a:extLst>
                        <a:ext uri="{FF2B5EF4-FFF2-40B4-BE49-F238E27FC236}">
                          <a16:creationId xmlns:a16="http://schemas.microsoft.com/office/drawing/2014/main" id="{FB9A2C51-83B9-459B-900E-9F61DB579A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486" name="Rectangle 485">
                      <a:extLst>
                        <a:ext uri="{FF2B5EF4-FFF2-40B4-BE49-F238E27FC236}">
                          <a16:creationId xmlns:a16="http://schemas.microsoft.com/office/drawing/2014/main" id="{C44F2639-30BD-4AC7-B09B-97DA8A5320D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473" name="Group 472">
                  <a:extLst>
                    <a:ext uri="{FF2B5EF4-FFF2-40B4-BE49-F238E27FC236}">
                      <a16:creationId xmlns:a16="http://schemas.microsoft.com/office/drawing/2014/main" id="{6F9E2FAE-4FA1-4A93-A778-F1ED8571949C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477" name="Group 476">
                    <a:extLst>
                      <a:ext uri="{FF2B5EF4-FFF2-40B4-BE49-F238E27FC236}">
                        <a16:creationId xmlns:a16="http://schemas.microsoft.com/office/drawing/2014/main" id="{6C86E859-79E9-4AD2-A5CC-905ECB1A521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481" name="Rectangle 480">
                      <a:extLst>
                        <a:ext uri="{FF2B5EF4-FFF2-40B4-BE49-F238E27FC236}">
                          <a16:creationId xmlns:a16="http://schemas.microsoft.com/office/drawing/2014/main" id="{B1698419-B004-4756-8233-991A497B33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482" name="Rectangle 481">
                      <a:extLst>
                        <a:ext uri="{FF2B5EF4-FFF2-40B4-BE49-F238E27FC236}">
                          <a16:creationId xmlns:a16="http://schemas.microsoft.com/office/drawing/2014/main" id="{F81078A0-31D4-4D03-8A6B-01A95D14E8B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78" name="Group 477">
                    <a:extLst>
                      <a:ext uri="{FF2B5EF4-FFF2-40B4-BE49-F238E27FC236}">
                        <a16:creationId xmlns:a16="http://schemas.microsoft.com/office/drawing/2014/main" id="{2886DB46-DBC6-419F-B59A-41AF698A6AB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479" name="Rectangle 478">
                      <a:extLst>
                        <a:ext uri="{FF2B5EF4-FFF2-40B4-BE49-F238E27FC236}">
                          <a16:creationId xmlns:a16="http://schemas.microsoft.com/office/drawing/2014/main" id="{4C527465-E066-4593-BD10-0287EBDE1FD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480" name="Rectangle 479">
                      <a:extLst>
                        <a:ext uri="{FF2B5EF4-FFF2-40B4-BE49-F238E27FC236}">
                          <a16:creationId xmlns:a16="http://schemas.microsoft.com/office/drawing/2014/main" id="{32D7056D-499F-49BE-AFD4-9D006D6ECB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474" name="Group 473">
                  <a:extLst>
                    <a:ext uri="{FF2B5EF4-FFF2-40B4-BE49-F238E27FC236}">
                      <a16:creationId xmlns:a16="http://schemas.microsoft.com/office/drawing/2014/main" id="{F01286CB-0B7E-4AF9-85AA-3B8132E77A20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475" name="Rectangle 474">
                    <a:extLst>
                      <a:ext uri="{FF2B5EF4-FFF2-40B4-BE49-F238E27FC236}">
                        <a16:creationId xmlns:a16="http://schemas.microsoft.com/office/drawing/2014/main" id="{944E032B-2C23-4035-A911-51B0F2574B8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B2D135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476" name="Rectangle 475">
                    <a:extLst>
                      <a:ext uri="{FF2B5EF4-FFF2-40B4-BE49-F238E27FC236}">
                        <a16:creationId xmlns:a16="http://schemas.microsoft.com/office/drawing/2014/main" id="{370FD58F-B266-43FE-8C24-40BEA5BE049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B2D135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400" name="Group 399">
                <a:extLst>
                  <a:ext uri="{FF2B5EF4-FFF2-40B4-BE49-F238E27FC236}">
                    <a16:creationId xmlns:a16="http://schemas.microsoft.com/office/drawing/2014/main" id="{CE10930D-3631-452B-86CE-8824B6A75244}"/>
                  </a:ext>
                </a:extLst>
              </p:cNvPr>
              <p:cNvGrpSpPr/>
              <p:nvPr/>
            </p:nvGrpSpPr>
            <p:grpSpPr>
              <a:xfrm>
                <a:off x="9371022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455" name="Group 454">
                  <a:extLst>
                    <a:ext uri="{FF2B5EF4-FFF2-40B4-BE49-F238E27FC236}">
                      <a16:creationId xmlns:a16="http://schemas.microsoft.com/office/drawing/2014/main" id="{FD18D650-675C-446F-B2E5-477703D6D1C8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466" name="Group 465">
                    <a:extLst>
                      <a:ext uri="{FF2B5EF4-FFF2-40B4-BE49-F238E27FC236}">
                        <a16:creationId xmlns:a16="http://schemas.microsoft.com/office/drawing/2014/main" id="{827DD085-E9F2-484B-A435-FDF00D252CF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470" name="Rectangle 469">
                      <a:extLst>
                        <a:ext uri="{FF2B5EF4-FFF2-40B4-BE49-F238E27FC236}">
                          <a16:creationId xmlns:a16="http://schemas.microsoft.com/office/drawing/2014/main" id="{7532E95A-4865-464D-8A7D-AD5B2D37C1F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471" name="Rectangle 470">
                      <a:extLst>
                        <a:ext uri="{FF2B5EF4-FFF2-40B4-BE49-F238E27FC236}">
                          <a16:creationId xmlns:a16="http://schemas.microsoft.com/office/drawing/2014/main" id="{07609B9C-CFDB-46B2-834F-64C932EEECF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67" name="Group 466">
                    <a:extLst>
                      <a:ext uri="{FF2B5EF4-FFF2-40B4-BE49-F238E27FC236}">
                        <a16:creationId xmlns:a16="http://schemas.microsoft.com/office/drawing/2014/main" id="{3A60BE93-B930-411E-A6B2-D4E9DCCA850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468" name="Rectangle 467">
                      <a:extLst>
                        <a:ext uri="{FF2B5EF4-FFF2-40B4-BE49-F238E27FC236}">
                          <a16:creationId xmlns:a16="http://schemas.microsoft.com/office/drawing/2014/main" id="{D1D30685-100E-4BD4-9F6D-686B4D7C16B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469" name="Rectangle 468">
                      <a:extLst>
                        <a:ext uri="{FF2B5EF4-FFF2-40B4-BE49-F238E27FC236}">
                          <a16:creationId xmlns:a16="http://schemas.microsoft.com/office/drawing/2014/main" id="{979BBF04-DA99-4D0A-A82C-9F70391C771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456" name="Group 455">
                  <a:extLst>
                    <a:ext uri="{FF2B5EF4-FFF2-40B4-BE49-F238E27FC236}">
                      <a16:creationId xmlns:a16="http://schemas.microsoft.com/office/drawing/2014/main" id="{E6830681-95F3-43A6-9339-EF0E2DD2FD76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460" name="Group 459">
                    <a:extLst>
                      <a:ext uri="{FF2B5EF4-FFF2-40B4-BE49-F238E27FC236}">
                        <a16:creationId xmlns:a16="http://schemas.microsoft.com/office/drawing/2014/main" id="{28CDAB88-B455-4715-B940-C07A7DBCBEE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464" name="Rectangle 463">
                      <a:extLst>
                        <a:ext uri="{FF2B5EF4-FFF2-40B4-BE49-F238E27FC236}">
                          <a16:creationId xmlns:a16="http://schemas.microsoft.com/office/drawing/2014/main" id="{052E0649-C94C-4362-8A59-C64B21DB01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465" name="Rectangle 464">
                      <a:extLst>
                        <a:ext uri="{FF2B5EF4-FFF2-40B4-BE49-F238E27FC236}">
                          <a16:creationId xmlns:a16="http://schemas.microsoft.com/office/drawing/2014/main" id="{1AC1B22B-FE56-4D24-861A-D69DEB9AF7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61" name="Group 460">
                    <a:extLst>
                      <a:ext uri="{FF2B5EF4-FFF2-40B4-BE49-F238E27FC236}">
                        <a16:creationId xmlns:a16="http://schemas.microsoft.com/office/drawing/2014/main" id="{30405F87-9F9B-46D9-9365-0ADEF505C6E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462" name="Rectangle 461">
                      <a:extLst>
                        <a:ext uri="{FF2B5EF4-FFF2-40B4-BE49-F238E27FC236}">
                          <a16:creationId xmlns:a16="http://schemas.microsoft.com/office/drawing/2014/main" id="{E264864E-C353-4F3E-B903-B7468F8C543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463" name="Rectangle 462">
                      <a:extLst>
                        <a:ext uri="{FF2B5EF4-FFF2-40B4-BE49-F238E27FC236}">
                          <a16:creationId xmlns:a16="http://schemas.microsoft.com/office/drawing/2014/main" id="{879B67C7-6ED4-4976-898E-E814CB22923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457" name="Group 456">
                  <a:extLst>
                    <a:ext uri="{FF2B5EF4-FFF2-40B4-BE49-F238E27FC236}">
                      <a16:creationId xmlns:a16="http://schemas.microsoft.com/office/drawing/2014/main" id="{0EA80157-24AE-4A1F-8354-A33E2A448FE6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458" name="Rectangle 457">
                    <a:extLst>
                      <a:ext uri="{FF2B5EF4-FFF2-40B4-BE49-F238E27FC236}">
                        <a16:creationId xmlns:a16="http://schemas.microsoft.com/office/drawing/2014/main" id="{38AAEF7D-2D54-4C03-ADBD-50D410B7EAE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B2D135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459" name="Rectangle 458">
                    <a:extLst>
                      <a:ext uri="{FF2B5EF4-FFF2-40B4-BE49-F238E27FC236}">
                        <a16:creationId xmlns:a16="http://schemas.microsoft.com/office/drawing/2014/main" id="{0EDD9B4D-45F7-4F9A-89D9-C9FACBBE40A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B2D135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401" name="Group 400">
                <a:extLst>
                  <a:ext uri="{FF2B5EF4-FFF2-40B4-BE49-F238E27FC236}">
                    <a16:creationId xmlns:a16="http://schemas.microsoft.com/office/drawing/2014/main" id="{DE7526F7-EB4B-4EEA-AE6D-7FE7300598EE}"/>
                  </a:ext>
                </a:extLst>
              </p:cNvPr>
              <p:cNvGrpSpPr/>
              <p:nvPr/>
            </p:nvGrpSpPr>
            <p:grpSpPr>
              <a:xfrm>
                <a:off x="9533116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438" name="Group 437">
                  <a:extLst>
                    <a:ext uri="{FF2B5EF4-FFF2-40B4-BE49-F238E27FC236}">
                      <a16:creationId xmlns:a16="http://schemas.microsoft.com/office/drawing/2014/main" id="{8CC91415-6E30-46D3-8151-2F1905242256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449" name="Group 448">
                    <a:extLst>
                      <a:ext uri="{FF2B5EF4-FFF2-40B4-BE49-F238E27FC236}">
                        <a16:creationId xmlns:a16="http://schemas.microsoft.com/office/drawing/2014/main" id="{CAA9102A-EC93-43C1-A2C5-91D6F600506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453" name="Rectangle 452">
                      <a:extLst>
                        <a:ext uri="{FF2B5EF4-FFF2-40B4-BE49-F238E27FC236}">
                          <a16:creationId xmlns:a16="http://schemas.microsoft.com/office/drawing/2014/main" id="{222524F4-F1FB-4013-B620-79D4E4D97E4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454" name="Rectangle 453">
                      <a:extLst>
                        <a:ext uri="{FF2B5EF4-FFF2-40B4-BE49-F238E27FC236}">
                          <a16:creationId xmlns:a16="http://schemas.microsoft.com/office/drawing/2014/main" id="{D3083655-770F-4D16-9C14-6A2356B49A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50" name="Group 449">
                    <a:extLst>
                      <a:ext uri="{FF2B5EF4-FFF2-40B4-BE49-F238E27FC236}">
                        <a16:creationId xmlns:a16="http://schemas.microsoft.com/office/drawing/2014/main" id="{8CBB9F3C-8AC3-49AC-BDAA-515464D6258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451" name="Rectangle 450">
                      <a:extLst>
                        <a:ext uri="{FF2B5EF4-FFF2-40B4-BE49-F238E27FC236}">
                          <a16:creationId xmlns:a16="http://schemas.microsoft.com/office/drawing/2014/main" id="{5A01A51A-11EE-40AE-A2C0-1A57522E91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452" name="Rectangle 451">
                      <a:extLst>
                        <a:ext uri="{FF2B5EF4-FFF2-40B4-BE49-F238E27FC236}">
                          <a16:creationId xmlns:a16="http://schemas.microsoft.com/office/drawing/2014/main" id="{DA021EAA-9D31-41CF-BBF7-A91F7EC79B6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439" name="Group 438">
                  <a:extLst>
                    <a:ext uri="{FF2B5EF4-FFF2-40B4-BE49-F238E27FC236}">
                      <a16:creationId xmlns:a16="http://schemas.microsoft.com/office/drawing/2014/main" id="{04977760-F2AB-4364-A287-2F8145E027DA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443" name="Group 442">
                    <a:extLst>
                      <a:ext uri="{FF2B5EF4-FFF2-40B4-BE49-F238E27FC236}">
                        <a16:creationId xmlns:a16="http://schemas.microsoft.com/office/drawing/2014/main" id="{35C7DA6B-860A-431F-831D-264A2A6E3BE5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447" name="Rectangle 446">
                      <a:extLst>
                        <a:ext uri="{FF2B5EF4-FFF2-40B4-BE49-F238E27FC236}">
                          <a16:creationId xmlns:a16="http://schemas.microsoft.com/office/drawing/2014/main" id="{6F8770C8-5313-4CB5-989D-30BBA5445FB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448" name="Rectangle 447">
                      <a:extLst>
                        <a:ext uri="{FF2B5EF4-FFF2-40B4-BE49-F238E27FC236}">
                          <a16:creationId xmlns:a16="http://schemas.microsoft.com/office/drawing/2014/main" id="{1F261ECA-70F3-4120-9CEE-769FF64B26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44" name="Group 443">
                    <a:extLst>
                      <a:ext uri="{FF2B5EF4-FFF2-40B4-BE49-F238E27FC236}">
                        <a16:creationId xmlns:a16="http://schemas.microsoft.com/office/drawing/2014/main" id="{B3A9D583-21C3-4B58-AF54-34BD21C64305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445" name="Rectangle 444">
                      <a:extLst>
                        <a:ext uri="{FF2B5EF4-FFF2-40B4-BE49-F238E27FC236}">
                          <a16:creationId xmlns:a16="http://schemas.microsoft.com/office/drawing/2014/main" id="{233786F1-DD38-4904-9B35-4729D1B6A13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446" name="Rectangle 445">
                      <a:extLst>
                        <a:ext uri="{FF2B5EF4-FFF2-40B4-BE49-F238E27FC236}">
                          <a16:creationId xmlns:a16="http://schemas.microsoft.com/office/drawing/2014/main" id="{432C16AE-C8C4-44C9-A8CB-51BBEA510C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440" name="Group 439">
                  <a:extLst>
                    <a:ext uri="{FF2B5EF4-FFF2-40B4-BE49-F238E27FC236}">
                      <a16:creationId xmlns:a16="http://schemas.microsoft.com/office/drawing/2014/main" id="{A45E97C4-A91D-4DFF-A7CB-71A5CC681111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441" name="Rectangle 440">
                    <a:extLst>
                      <a:ext uri="{FF2B5EF4-FFF2-40B4-BE49-F238E27FC236}">
                        <a16:creationId xmlns:a16="http://schemas.microsoft.com/office/drawing/2014/main" id="{8551CB0B-3E0F-4124-B695-6574A6E0F3B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B2D135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442" name="Rectangle 441">
                    <a:extLst>
                      <a:ext uri="{FF2B5EF4-FFF2-40B4-BE49-F238E27FC236}">
                        <a16:creationId xmlns:a16="http://schemas.microsoft.com/office/drawing/2014/main" id="{828EAE5B-6378-46A0-B4A0-7E218D9C827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B2D135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402" name="Group 401">
                <a:extLst>
                  <a:ext uri="{FF2B5EF4-FFF2-40B4-BE49-F238E27FC236}">
                    <a16:creationId xmlns:a16="http://schemas.microsoft.com/office/drawing/2014/main" id="{44254F18-A006-4F1B-A194-037A9AF4A7BE}"/>
                  </a:ext>
                </a:extLst>
              </p:cNvPr>
              <p:cNvGrpSpPr/>
              <p:nvPr/>
            </p:nvGrpSpPr>
            <p:grpSpPr>
              <a:xfrm>
                <a:off x="9693366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421" name="Group 420">
                  <a:extLst>
                    <a:ext uri="{FF2B5EF4-FFF2-40B4-BE49-F238E27FC236}">
                      <a16:creationId xmlns:a16="http://schemas.microsoft.com/office/drawing/2014/main" id="{88B70895-D445-49CD-8F9F-D8BCEE513519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432" name="Group 431">
                    <a:extLst>
                      <a:ext uri="{FF2B5EF4-FFF2-40B4-BE49-F238E27FC236}">
                        <a16:creationId xmlns:a16="http://schemas.microsoft.com/office/drawing/2014/main" id="{8AE2E02D-64BB-48D2-BDB4-B650290FCAE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436" name="Rectangle 435">
                      <a:extLst>
                        <a:ext uri="{FF2B5EF4-FFF2-40B4-BE49-F238E27FC236}">
                          <a16:creationId xmlns:a16="http://schemas.microsoft.com/office/drawing/2014/main" id="{3471DD5D-11F0-4210-A216-B36D22234D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437" name="Rectangle 436">
                      <a:extLst>
                        <a:ext uri="{FF2B5EF4-FFF2-40B4-BE49-F238E27FC236}">
                          <a16:creationId xmlns:a16="http://schemas.microsoft.com/office/drawing/2014/main" id="{CF61D73D-5E23-4519-A352-05355E8B87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33" name="Group 432">
                    <a:extLst>
                      <a:ext uri="{FF2B5EF4-FFF2-40B4-BE49-F238E27FC236}">
                        <a16:creationId xmlns:a16="http://schemas.microsoft.com/office/drawing/2014/main" id="{D95400A8-E460-481C-8006-CA6A5DFF1F6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434" name="Rectangle 433">
                      <a:extLst>
                        <a:ext uri="{FF2B5EF4-FFF2-40B4-BE49-F238E27FC236}">
                          <a16:creationId xmlns:a16="http://schemas.microsoft.com/office/drawing/2014/main" id="{E7B7E74C-B6DB-44AA-8378-4D3618AE38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435" name="Rectangle 434">
                      <a:extLst>
                        <a:ext uri="{FF2B5EF4-FFF2-40B4-BE49-F238E27FC236}">
                          <a16:creationId xmlns:a16="http://schemas.microsoft.com/office/drawing/2014/main" id="{A1672339-ACB5-4AF7-ABAE-6A39E35C5C6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422" name="Group 421">
                  <a:extLst>
                    <a:ext uri="{FF2B5EF4-FFF2-40B4-BE49-F238E27FC236}">
                      <a16:creationId xmlns:a16="http://schemas.microsoft.com/office/drawing/2014/main" id="{C0C24D85-2EB6-4DCF-BC51-71FD45ED50D3}"/>
                    </a:ext>
                  </a:extLst>
                </p:cNvPr>
                <p:cNvGrpSpPr/>
                <p:nvPr/>
              </p:nvGrpSpPr>
              <p:grpSpPr>
                <a:xfrm>
                  <a:off x="7966428" y="1647010"/>
                  <a:ext cx="162220" cy="645394"/>
                  <a:chOff x="4886412" y="2300660"/>
                  <a:chExt cx="162220" cy="645394"/>
                </a:xfrm>
                <a:grpFill/>
              </p:grpSpPr>
              <p:grpSp>
                <p:nvGrpSpPr>
                  <p:cNvPr id="426" name="Group 425">
                    <a:extLst>
                      <a:ext uri="{FF2B5EF4-FFF2-40B4-BE49-F238E27FC236}">
                        <a16:creationId xmlns:a16="http://schemas.microsoft.com/office/drawing/2014/main" id="{845D69BD-3F8E-4513-BD08-2A063B3D2F6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430" name="Rectangle 429">
                      <a:extLst>
                        <a:ext uri="{FF2B5EF4-FFF2-40B4-BE49-F238E27FC236}">
                          <a16:creationId xmlns:a16="http://schemas.microsoft.com/office/drawing/2014/main" id="{96C4C03E-5E74-4F7E-936F-89D2C1855C9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431" name="Rectangle 430">
                      <a:extLst>
                        <a:ext uri="{FF2B5EF4-FFF2-40B4-BE49-F238E27FC236}">
                          <a16:creationId xmlns:a16="http://schemas.microsoft.com/office/drawing/2014/main" id="{FA926315-16B0-48BA-A47D-1EE3FF6DF02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27" name="Group 426">
                    <a:extLst>
                      <a:ext uri="{FF2B5EF4-FFF2-40B4-BE49-F238E27FC236}">
                        <a16:creationId xmlns:a16="http://schemas.microsoft.com/office/drawing/2014/main" id="{5269F51E-6A15-41C7-8E5D-20BA9FE87BB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0"/>
                    <a:ext cx="162220" cy="325603"/>
                    <a:chOff x="4824133" y="1693341"/>
                    <a:chExt cx="90155" cy="180956"/>
                  </a:xfrm>
                  <a:grpFill/>
                </p:grpSpPr>
                <p:sp>
                  <p:nvSpPr>
                    <p:cNvPr id="428" name="Rectangle 427">
                      <a:extLst>
                        <a:ext uri="{FF2B5EF4-FFF2-40B4-BE49-F238E27FC236}">
                          <a16:creationId xmlns:a16="http://schemas.microsoft.com/office/drawing/2014/main" id="{6725484E-4AAB-42DB-BB57-807813138D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41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429" name="Rectangle 428">
                      <a:extLst>
                        <a:ext uri="{FF2B5EF4-FFF2-40B4-BE49-F238E27FC236}">
                          <a16:creationId xmlns:a16="http://schemas.microsoft.com/office/drawing/2014/main" id="{D0C4BE31-B9B9-4998-AE22-463E2499EEF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2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423" name="Group 422">
                  <a:extLst>
                    <a:ext uri="{FF2B5EF4-FFF2-40B4-BE49-F238E27FC236}">
                      <a16:creationId xmlns:a16="http://schemas.microsoft.com/office/drawing/2014/main" id="{436AAB32-9462-46AF-8A56-298FCA6BFA39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424" name="Rectangle 423">
                    <a:extLst>
                      <a:ext uri="{FF2B5EF4-FFF2-40B4-BE49-F238E27FC236}">
                        <a16:creationId xmlns:a16="http://schemas.microsoft.com/office/drawing/2014/main" id="{9910D38E-F3D2-4398-986B-CE9D31161CF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B2D135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425" name="Rectangle 424">
                    <a:extLst>
                      <a:ext uri="{FF2B5EF4-FFF2-40B4-BE49-F238E27FC236}">
                        <a16:creationId xmlns:a16="http://schemas.microsoft.com/office/drawing/2014/main" id="{687D9BF5-6EA9-475F-A3E3-C95160B6B4A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B2D135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403" name="Group 402">
                <a:extLst>
                  <a:ext uri="{FF2B5EF4-FFF2-40B4-BE49-F238E27FC236}">
                    <a16:creationId xmlns:a16="http://schemas.microsoft.com/office/drawing/2014/main" id="{2D5D235A-32DE-4196-9905-E14D426341D1}"/>
                  </a:ext>
                </a:extLst>
              </p:cNvPr>
              <p:cNvGrpSpPr/>
              <p:nvPr/>
            </p:nvGrpSpPr>
            <p:grpSpPr>
              <a:xfrm>
                <a:off x="9855460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404" name="Group 403">
                  <a:extLst>
                    <a:ext uri="{FF2B5EF4-FFF2-40B4-BE49-F238E27FC236}">
                      <a16:creationId xmlns:a16="http://schemas.microsoft.com/office/drawing/2014/main" id="{D379CD33-2087-4739-9A44-162D34333E96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415" name="Group 414">
                    <a:extLst>
                      <a:ext uri="{FF2B5EF4-FFF2-40B4-BE49-F238E27FC236}">
                        <a16:creationId xmlns:a16="http://schemas.microsoft.com/office/drawing/2014/main" id="{EA32479C-BB1A-45C7-A719-097B8159BF4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419" name="Rectangle 418">
                      <a:extLst>
                        <a:ext uri="{FF2B5EF4-FFF2-40B4-BE49-F238E27FC236}">
                          <a16:creationId xmlns:a16="http://schemas.microsoft.com/office/drawing/2014/main" id="{AA312FCB-A154-4F01-BA8D-6E450EA6F5D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420" name="Rectangle 419">
                      <a:extLst>
                        <a:ext uri="{FF2B5EF4-FFF2-40B4-BE49-F238E27FC236}">
                          <a16:creationId xmlns:a16="http://schemas.microsoft.com/office/drawing/2014/main" id="{3E79701C-C0D8-4CC2-ADB3-B55B9E97DF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16" name="Group 415">
                    <a:extLst>
                      <a:ext uri="{FF2B5EF4-FFF2-40B4-BE49-F238E27FC236}">
                        <a16:creationId xmlns:a16="http://schemas.microsoft.com/office/drawing/2014/main" id="{F406052A-D304-404D-9B92-009B65D0582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417" name="Rectangle 416">
                      <a:extLst>
                        <a:ext uri="{FF2B5EF4-FFF2-40B4-BE49-F238E27FC236}">
                          <a16:creationId xmlns:a16="http://schemas.microsoft.com/office/drawing/2014/main" id="{36BD8825-2AEF-4ED9-A229-6EA0D40A166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418" name="Rectangle 417">
                      <a:extLst>
                        <a:ext uri="{FF2B5EF4-FFF2-40B4-BE49-F238E27FC236}">
                          <a16:creationId xmlns:a16="http://schemas.microsoft.com/office/drawing/2014/main" id="{6588750A-8F1B-4EAD-BC36-DB9746646F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405" name="Group 404">
                  <a:extLst>
                    <a:ext uri="{FF2B5EF4-FFF2-40B4-BE49-F238E27FC236}">
                      <a16:creationId xmlns:a16="http://schemas.microsoft.com/office/drawing/2014/main" id="{229C1963-1896-4ED3-BAC3-259DD1FD74C4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409" name="Group 408">
                    <a:extLst>
                      <a:ext uri="{FF2B5EF4-FFF2-40B4-BE49-F238E27FC236}">
                        <a16:creationId xmlns:a16="http://schemas.microsoft.com/office/drawing/2014/main" id="{5473D26E-9D36-4765-84E4-B38FBF10E1A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413" name="Rectangle 412">
                      <a:extLst>
                        <a:ext uri="{FF2B5EF4-FFF2-40B4-BE49-F238E27FC236}">
                          <a16:creationId xmlns:a16="http://schemas.microsoft.com/office/drawing/2014/main" id="{780F9384-E14F-44D9-9115-3623AC8A3FC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414" name="Rectangle 413">
                      <a:extLst>
                        <a:ext uri="{FF2B5EF4-FFF2-40B4-BE49-F238E27FC236}">
                          <a16:creationId xmlns:a16="http://schemas.microsoft.com/office/drawing/2014/main" id="{5EDEBED2-CA45-4E1F-AF3D-712E7D1E7E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10" name="Group 409">
                    <a:extLst>
                      <a:ext uri="{FF2B5EF4-FFF2-40B4-BE49-F238E27FC236}">
                        <a16:creationId xmlns:a16="http://schemas.microsoft.com/office/drawing/2014/main" id="{A28B06CF-BD83-481A-8403-AC9E0EC52F5E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411" name="Rectangle 410">
                      <a:extLst>
                        <a:ext uri="{FF2B5EF4-FFF2-40B4-BE49-F238E27FC236}">
                          <a16:creationId xmlns:a16="http://schemas.microsoft.com/office/drawing/2014/main" id="{0CBF952A-76FA-4428-91A1-0C4709E35CA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412" name="Rectangle 411">
                      <a:extLst>
                        <a:ext uri="{FF2B5EF4-FFF2-40B4-BE49-F238E27FC236}">
                          <a16:creationId xmlns:a16="http://schemas.microsoft.com/office/drawing/2014/main" id="{40283CFD-6500-4100-AEC5-99334BD0443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406" name="Group 405">
                  <a:extLst>
                    <a:ext uri="{FF2B5EF4-FFF2-40B4-BE49-F238E27FC236}">
                      <a16:creationId xmlns:a16="http://schemas.microsoft.com/office/drawing/2014/main" id="{AA95814D-C42E-426F-A7EF-7F64AAD3C104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407" name="Rectangle 406">
                    <a:extLst>
                      <a:ext uri="{FF2B5EF4-FFF2-40B4-BE49-F238E27FC236}">
                        <a16:creationId xmlns:a16="http://schemas.microsoft.com/office/drawing/2014/main" id="{782152DE-69DB-42D6-9120-D2E71544148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B2D135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408" name="Rectangle 407">
                    <a:extLst>
                      <a:ext uri="{FF2B5EF4-FFF2-40B4-BE49-F238E27FC236}">
                        <a16:creationId xmlns:a16="http://schemas.microsoft.com/office/drawing/2014/main" id="{4B046685-1175-4C6B-A133-C485243439C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B2D135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</p:grpSp>
          </p:grpSp>
        </p:grpSp>
        <p:sp>
          <p:nvSpPr>
            <p:cNvPr id="393" name="Rectangle 392">
              <a:extLst>
                <a:ext uri="{FF2B5EF4-FFF2-40B4-BE49-F238E27FC236}">
                  <a16:creationId xmlns:a16="http://schemas.microsoft.com/office/drawing/2014/main" id="{C21445E2-6A3A-44DE-9B21-5E754625E757}"/>
                </a:ext>
              </a:extLst>
            </p:cNvPr>
            <p:cNvSpPr/>
            <p:nvPr/>
          </p:nvSpPr>
          <p:spPr>
            <a:xfrm>
              <a:off x="3080426" y="544749"/>
              <a:ext cx="1611549" cy="1618034"/>
            </a:xfrm>
            <a:prstGeom prst="rect">
              <a:avLst/>
            </a:prstGeom>
            <a:noFill/>
            <a:ln w="28575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574" name="TextBox 573">
            <a:extLst>
              <a:ext uri="{FF2B5EF4-FFF2-40B4-BE49-F238E27FC236}">
                <a16:creationId xmlns:a16="http://schemas.microsoft.com/office/drawing/2014/main" id="{F2C281AF-0DEC-43C1-8A78-C0367F3DD204}"/>
              </a:ext>
            </a:extLst>
          </p:cNvPr>
          <p:cNvSpPr txBox="1"/>
          <p:nvPr/>
        </p:nvSpPr>
        <p:spPr>
          <a:xfrm>
            <a:off x="5580375" y="2090236"/>
            <a:ext cx="10567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>
                <a:solidFill>
                  <a:srgbClr val="181818"/>
                </a:solidFill>
                <a:latin typeface="Arial"/>
              </a:rPr>
              <a:t>2 trăm</a:t>
            </a:r>
          </a:p>
          <a:p>
            <a:pPr algn="ctr"/>
            <a:r>
              <a:rPr lang="en-VN" sz="2400" dirty="0">
                <a:solidFill>
                  <a:srgbClr val="FF0000"/>
                </a:solidFill>
                <a:latin typeface="Arial"/>
              </a:rPr>
              <a:t>200</a:t>
            </a:r>
          </a:p>
        </p:txBody>
      </p:sp>
      <p:grpSp>
        <p:nvGrpSpPr>
          <p:cNvPr id="575" name="Group 574">
            <a:extLst>
              <a:ext uri="{FF2B5EF4-FFF2-40B4-BE49-F238E27FC236}">
                <a16:creationId xmlns:a16="http://schemas.microsoft.com/office/drawing/2014/main" id="{0341C9AA-77ED-463A-AC0F-FB0175F7A491}"/>
              </a:ext>
            </a:extLst>
          </p:cNvPr>
          <p:cNvGrpSpPr/>
          <p:nvPr/>
        </p:nvGrpSpPr>
        <p:grpSpPr>
          <a:xfrm>
            <a:off x="7702129" y="207057"/>
            <a:ext cx="1611549" cy="1618034"/>
            <a:chOff x="3080426" y="544749"/>
            <a:chExt cx="1611549" cy="1618034"/>
          </a:xfrm>
          <a:solidFill>
            <a:srgbClr val="FFFFFF"/>
          </a:solidFill>
        </p:grpSpPr>
        <p:grpSp>
          <p:nvGrpSpPr>
            <p:cNvPr id="576" name="Group 575">
              <a:extLst>
                <a:ext uri="{FF2B5EF4-FFF2-40B4-BE49-F238E27FC236}">
                  <a16:creationId xmlns:a16="http://schemas.microsoft.com/office/drawing/2014/main" id="{417A4D02-2926-424E-81C2-266BDE750C88}"/>
                </a:ext>
              </a:extLst>
            </p:cNvPr>
            <p:cNvGrpSpPr/>
            <p:nvPr/>
          </p:nvGrpSpPr>
          <p:grpSpPr>
            <a:xfrm>
              <a:off x="3084603" y="551604"/>
              <a:ext cx="1606637" cy="1606802"/>
              <a:chOff x="8411043" y="3970960"/>
              <a:chExt cx="1606637" cy="1606802"/>
            </a:xfrm>
            <a:grpFill/>
          </p:grpSpPr>
          <p:grpSp>
            <p:nvGrpSpPr>
              <p:cNvPr id="578" name="Group 577">
                <a:extLst>
                  <a:ext uri="{FF2B5EF4-FFF2-40B4-BE49-F238E27FC236}">
                    <a16:creationId xmlns:a16="http://schemas.microsoft.com/office/drawing/2014/main" id="{371A4573-5FCB-40F5-93DF-94DD8B7CC6B5}"/>
                  </a:ext>
                </a:extLst>
              </p:cNvPr>
              <p:cNvGrpSpPr/>
              <p:nvPr/>
            </p:nvGrpSpPr>
            <p:grpSpPr>
              <a:xfrm>
                <a:off x="8411043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741" name="Group 740">
                  <a:extLst>
                    <a:ext uri="{FF2B5EF4-FFF2-40B4-BE49-F238E27FC236}">
                      <a16:creationId xmlns:a16="http://schemas.microsoft.com/office/drawing/2014/main" id="{5A3BC88B-3CFF-4814-834B-DF99206FCC07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752" name="Group 751">
                    <a:extLst>
                      <a:ext uri="{FF2B5EF4-FFF2-40B4-BE49-F238E27FC236}">
                        <a16:creationId xmlns:a16="http://schemas.microsoft.com/office/drawing/2014/main" id="{4563A622-D606-4009-92AD-CEA720DF789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756" name="Rectangle 755">
                      <a:extLst>
                        <a:ext uri="{FF2B5EF4-FFF2-40B4-BE49-F238E27FC236}">
                          <a16:creationId xmlns:a16="http://schemas.microsoft.com/office/drawing/2014/main" id="{81B45E3A-67F3-405F-AC3E-086F4586D8C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757" name="Rectangle 756">
                      <a:extLst>
                        <a:ext uri="{FF2B5EF4-FFF2-40B4-BE49-F238E27FC236}">
                          <a16:creationId xmlns:a16="http://schemas.microsoft.com/office/drawing/2014/main" id="{28E7885C-0D8D-410A-AEF2-86A52A0E213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753" name="Group 752">
                    <a:extLst>
                      <a:ext uri="{FF2B5EF4-FFF2-40B4-BE49-F238E27FC236}">
                        <a16:creationId xmlns:a16="http://schemas.microsoft.com/office/drawing/2014/main" id="{1EC9B46F-9752-450B-A408-F89DD0ECADC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754" name="Rectangle 753">
                      <a:extLst>
                        <a:ext uri="{FF2B5EF4-FFF2-40B4-BE49-F238E27FC236}">
                          <a16:creationId xmlns:a16="http://schemas.microsoft.com/office/drawing/2014/main" id="{8A87E26A-2D3D-42F9-82A7-4CFFD6409E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755" name="Rectangle 754">
                      <a:extLst>
                        <a:ext uri="{FF2B5EF4-FFF2-40B4-BE49-F238E27FC236}">
                          <a16:creationId xmlns:a16="http://schemas.microsoft.com/office/drawing/2014/main" id="{3A6562A5-6B60-458F-B6D6-88CC7B946C7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742" name="Group 741">
                  <a:extLst>
                    <a:ext uri="{FF2B5EF4-FFF2-40B4-BE49-F238E27FC236}">
                      <a16:creationId xmlns:a16="http://schemas.microsoft.com/office/drawing/2014/main" id="{C3B60DE4-BBB9-493D-9621-16E135B33409}"/>
                    </a:ext>
                  </a:extLst>
                </p:cNvPr>
                <p:cNvGrpSpPr/>
                <p:nvPr/>
              </p:nvGrpSpPr>
              <p:grpSpPr>
                <a:xfrm>
                  <a:off x="7966428" y="1647023"/>
                  <a:ext cx="162220" cy="645381"/>
                  <a:chOff x="4886412" y="2300673"/>
                  <a:chExt cx="162220" cy="645381"/>
                </a:xfrm>
                <a:grpFill/>
              </p:grpSpPr>
              <p:grpSp>
                <p:nvGrpSpPr>
                  <p:cNvPr id="746" name="Group 745">
                    <a:extLst>
                      <a:ext uri="{FF2B5EF4-FFF2-40B4-BE49-F238E27FC236}">
                        <a16:creationId xmlns:a16="http://schemas.microsoft.com/office/drawing/2014/main" id="{4485DB4D-4A2D-4007-8EF5-6C5F6D7A76B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750" name="Rectangle 749">
                      <a:extLst>
                        <a:ext uri="{FF2B5EF4-FFF2-40B4-BE49-F238E27FC236}">
                          <a16:creationId xmlns:a16="http://schemas.microsoft.com/office/drawing/2014/main" id="{8776A23F-D4EF-41BD-B64B-9A2FB475F7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751" name="Rectangle 750">
                      <a:extLst>
                        <a:ext uri="{FF2B5EF4-FFF2-40B4-BE49-F238E27FC236}">
                          <a16:creationId xmlns:a16="http://schemas.microsoft.com/office/drawing/2014/main" id="{ABC7D7FE-D685-4962-940C-F9E155351C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747" name="Group 746">
                    <a:extLst>
                      <a:ext uri="{FF2B5EF4-FFF2-40B4-BE49-F238E27FC236}">
                        <a16:creationId xmlns:a16="http://schemas.microsoft.com/office/drawing/2014/main" id="{AFBEB834-6196-4CDD-B9C6-3E8D11E2127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73"/>
                    <a:ext cx="162220" cy="325591"/>
                    <a:chOff x="4824133" y="1693338"/>
                    <a:chExt cx="90155" cy="180948"/>
                  </a:xfrm>
                  <a:grpFill/>
                </p:grpSpPr>
                <p:sp>
                  <p:nvSpPr>
                    <p:cNvPr id="748" name="Rectangle 747">
                      <a:extLst>
                        <a:ext uri="{FF2B5EF4-FFF2-40B4-BE49-F238E27FC236}">
                          <a16:creationId xmlns:a16="http://schemas.microsoft.com/office/drawing/2014/main" id="{1EB26A6F-ECDE-4AB5-91C7-C75BC02629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8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749" name="Rectangle 748">
                      <a:extLst>
                        <a:ext uri="{FF2B5EF4-FFF2-40B4-BE49-F238E27FC236}">
                          <a16:creationId xmlns:a16="http://schemas.microsoft.com/office/drawing/2014/main" id="{FA784719-B6C3-4262-A1E8-74A72B556A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31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743" name="Group 742">
                  <a:extLst>
                    <a:ext uri="{FF2B5EF4-FFF2-40B4-BE49-F238E27FC236}">
                      <a16:creationId xmlns:a16="http://schemas.microsoft.com/office/drawing/2014/main" id="{1F3ACD65-C1CF-46BD-B488-170941EF5882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744" name="Rectangle 743">
                    <a:extLst>
                      <a:ext uri="{FF2B5EF4-FFF2-40B4-BE49-F238E27FC236}">
                        <a16:creationId xmlns:a16="http://schemas.microsoft.com/office/drawing/2014/main" id="{67866C8C-8594-4B26-939D-A1BB37161C5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B2D135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745" name="Rectangle 744">
                    <a:extLst>
                      <a:ext uri="{FF2B5EF4-FFF2-40B4-BE49-F238E27FC236}">
                        <a16:creationId xmlns:a16="http://schemas.microsoft.com/office/drawing/2014/main" id="{FC16CCAA-D931-4688-A4DA-95DFF965470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B2D135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579" name="Group 578">
                <a:extLst>
                  <a:ext uri="{FF2B5EF4-FFF2-40B4-BE49-F238E27FC236}">
                    <a16:creationId xmlns:a16="http://schemas.microsoft.com/office/drawing/2014/main" id="{1B155BAF-0460-4D35-B4EA-1EDF2BE324BE}"/>
                  </a:ext>
                </a:extLst>
              </p:cNvPr>
              <p:cNvGrpSpPr/>
              <p:nvPr/>
            </p:nvGrpSpPr>
            <p:grpSpPr>
              <a:xfrm>
                <a:off x="8571419" y="3971212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724" name="Group 723">
                  <a:extLst>
                    <a:ext uri="{FF2B5EF4-FFF2-40B4-BE49-F238E27FC236}">
                      <a16:creationId xmlns:a16="http://schemas.microsoft.com/office/drawing/2014/main" id="{FE31F530-0A0E-4352-B441-EB6C596954C1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735" name="Group 734">
                    <a:extLst>
                      <a:ext uri="{FF2B5EF4-FFF2-40B4-BE49-F238E27FC236}">
                        <a16:creationId xmlns:a16="http://schemas.microsoft.com/office/drawing/2014/main" id="{EA135BAF-CF4B-4898-8FC1-868073686BB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739" name="Rectangle 738">
                      <a:extLst>
                        <a:ext uri="{FF2B5EF4-FFF2-40B4-BE49-F238E27FC236}">
                          <a16:creationId xmlns:a16="http://schemas.microsoft.com/office/drawing/2014/main" id="{DB280C18-331D-49D2-9DAA-75E496D40D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740" name="Rectangle 739">
                      <a:extLst>
                        <a:ext uri="{FF2B5EF4-FFF2-40B4-BE49-F238E27FC236}">
                          <a16:creationId xmlns:a16="http://schemas.microsoft.com/office/drawing/2014/main" id="{6216F433-E95E-4F5E-9EBD-56C3F472DE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736" name="Group 735">
                    <a:extLst>
                      <a:ext uri="{FF2B5EF4-FFF2-40B4-BE49-F238E27FC236}">
                        <a16:creationId xmlns:a16="http://schemas.microsoft.com/office/drawing/2014/main" id="{4BCB5A74-B1B9-4AFC-8D98-9CBE79E072B5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737" name="Rectangle 736">
                      <a:extLst>
                        <a:ext uri="{FF2B5EF4-FFF2-40B4-BE49-F238E27FC236}">
                          <a16:creationId xmlns:a16="http://schemas.microsoft.com/office/drawing/2014/main" id="{5F9B372B-7723-468F-96EA-D2AFE4A0E9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738" name="Rectangle 737">
                      <a:extLst>
                        <a:ext uri="{FF2B5EF4-FFF2-40B4-BE49-F238E27FC236}">
                          <a16:creationId xmlns:a16="http://schemas.microsoft.com/office/drawing/2014/main" id="{DAF35FA5-5D74-4A7C-83AC-83F515665E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725" name="Group 724">
                  <a:extLst>
                    <a:ext uri="{FF2B5EF4-FFF2-40B4-BE49-F238E27FC236}">
                      <a16:creationId xmlns:a16="http://schemas.microsoft.com/office/drawing/2014/main" id="{F0F719DE-537C-40AC-8671-9E467C6603B3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729" name="Group 728">
                    <a:extLst>
                      <a:ext uri="{FF2B5EF4-FFF2-40B4-BE49-F238E27FC236}">
                        <a16:creationId xmlns:a16="http://schemas.microsoft.com/office/drawing/2014/main" id="{95534B9A-97A7-4BC7-8E3E-5D76E321D885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733" name="Rectangle 732">
                      <a:extLst>
                        <a:ext uri="{FF2B5EF4-FFF2-40B4-BE49-F238E27FC236}">
                          <a16:creationId xmlns:a16="http://schemas.microsoft.com/office/drawing/2014/main" id="{C6614820-AF86-4E03-955D-86022C3C61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734" name="Rectangle 733">
                      <a:extLst>
                        <a:ext uri="{FF2B5EF4-FFF2-40B4-BE49-F238E27FC236}">
                          <a16:creationId xmlns:a16="http://schemas.microsoft.com/office/drawing/2014/main" id="{323472F8-F00E-43D2-8D7B-95909E7221E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730" name="Group 729">
                    <a:extLst>
                      <a:ext uri="{FF2B5EF4-FFF2-40B4-BE49-F238E27FC236}">
                        <a16:creationId xmlns:a16="http://schemas.microsoft.com/office/drawing/2014/main" id="{CAA169A8-567A-4062-A4C6-4382E8572F6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731" name="Rectangle 730">
                      <a:extLst>
                        <a:ext uri="{FF2B5EF4-FFF2-40B4-BE49-F238E27FC236}">
                          <a16:creationId xmlns:a16="http://schemas.microsoft.com/office/drawing/2014/main" id="{628A2B1F-2595-41B3-9AC7-988D689C1D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732" name="Rectangle 731">
                      <a:extLst>
                        <a:ext uri="{FF2B5EF4-FFF2-40B4-BE49-F238E27FC236}">
                          <a16:creationId xmlns:a16="http://schemas.microsoft.com/office/drawing/2014/main" id="{324D40CF-7C22-489C-AEF7-B7B017A4138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726" name="Group 725">
                  <a:extLst>
                    <a:ext uri="{FF2B5EF4-FFF2-40B4-BE49-F238E27FC236}">
                      <a16:creationId xmlns:a16="http://schemas.microsoft.com/office/drawing/2014/main" id="{F0ACF19C-4EF3-40F9-A6B9-A20861D3CA38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727" name="Rectangle 726">
                    <a:extLst>
                      <a:ext uri="{FF2B5EF4-FFF2-40B4-BE49-F238E27FC236}">
                        <a16:creationId xmlns:a16="http://schemas.microsoft.com/office/drawing/2014/main" id="{EE297659-174F-4978-A6D7-B7E3DC44E10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B2D135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728" name="Rectangle 727">
                    <a:extLst>
                      <a:ext uri="{FF2B5EF4-FFF2-40B4-BE49-F238E27FC236}">
                        <a16:creationId xmlns:a16="http://schemas.microsoft.com/office/drawing/2014/main" id="{3F7510E2-8A67-4F81-9C59-8A9A16E602A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B2D135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580" name="Group 579">
                <a:extLst>
                  <a:ext uri="{FF2B5EF4-FFF2-40B4-BE49-F238E27FC236}">
                    <a16:creationId xmlns:a16="http://schemas.microsoft.com/office/drawing/2014/main" id="{536C6A98-32BD-4957-B4E2-69532235B353}"/>
                  </a:ext>
                </a:extLst>
              </p:cNvPr>
              <p:cNvGrpSpPr/>
              <p:nvPr/>
            </p:nvGrpSpPr>
            <p:grpSpPr>
              <a:xfrm>
                <a:off x="8731795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707" name="Group 706">
                  <a:extLst>
                    <a:ext uri="{FF2B5EF4-FFF2-40B4-BE49-F238E27FC236}">
                      <a16:creationId xmlns:a16="http://schemas.microsoft.com/office/drawing/2014/main" id="{1BA2449F-7270-4CA4-B1B8-78BC5E0A3873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718" name="Group 717">
                    <a:extLst>
                      <a:ext uri="{FF2B5EF4-FFF2-40B4-BE49-F238E27FC236}">
                        <a16:creationId xmlns:a16="http://schemas.microsoft.com/office/drawing/2014/main" id="{F564BBFB-6796-4EA4-8D2C-69A6637BFFA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722" name="Rectangle 721">
                      <a:extLst>
                        <a:ext uri="{FF2B5EF4-FFF2-40B4-BE49-F238E27FC236}">
                          <a16:creationId xmlns:a16="http://schemas.microsoft.com/office/drawing/2014/main" id="{30063EF0-A0FC-46D7-804F-DD38855DF1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723" name="Rectangle 722">
                      <a:extLst>
                        <a:ext uri="{FF2B5EF4-FFF2-40B4-BE49-F238E27FC236}">
                          <a16:creationId xmlns:a16="http://schemas.microsoft.com/office/drawing/2014/main" id="{E086D9DA-511A-4C5B-911E-7AE0C819A2E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719" name="Group 718">
                    <a:extLst>
                      <a:ext uri="{FF2B5EF4-FFF2-40B4-BE49-F238E27FC236}">
                        <a16:creationId xmlns:a16="http://schemas.microsoft.com/office/drawing/2014/main" id="{CB025C48-6E9C-4646-AC42-B25BE40BD42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720" name="Rectangle 719">
                      <a:extLst>
                        <a:ext uri="{FF2B5EF4-FFF2-40B4-BE49-F238E27FC236}">
                          <a16:creationId xmlns:a16="http://schemas.microsoft.com/office/drawing/2014/main" id="{357D4E81-C615-423C-9B9F-3EDFDB2D66B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721" name="Rectangle 720">
                      <a:extLst>
                        <a:ext uri="{FF2B5EF4-FFF2-40B4-BE49-F238E27FC236}">
                          <a16:creationId xmlns:a16="http://schemas.microsoft.com/office/drawing/2014/main" id="{B4F75BA1-D8E3-41CE-8FE3-09483271C7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708" name="Group 707">
                  <a:extLst>
                    <a:ext uri="{FF2B5EF4-FFF2-40B4-BE49-F238E27FC236}">
                      <a16:creationId xmlns:a16="http://schemas.microsoft.com/office/drawing/2014/main" id="{FAFE0DD4-8261-45F4-BF11-8B13440DD90A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712" name="Group 711">
                    <a:extLst>
                      <a:ext uri="{FF2B5EF4-FFF2-40B4-BE49-F238E27FC236}">
                        <a16:creationId xmlns:a16="http://schemas.microsoft.com/office/drawing/2014/main" id="{E21F1307-E46B-4AE7-B0D7-0EC9380B664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716" name="Rectangle 715">
                      <a:extLst>
                        <a:ext uri="{FF2B5EF4-FFF2-40B4-BE49-F238E27FC236}">
                          <a16:creationId xmlns:a16="http://schemas.microsoft.com/office/drawing/2014/main" id="{E34D7312-03B2-4715-AD83-D0B2AFC400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717" name="Rectangle 716">
                      <a:extLst>
                        <a:ext uri="{FF2B5EF4-FFF2-40B4-BE49-F238E27FC236}">
                          <a16:creationId xmlns:a16="http://schemas.microsoft.com/office/drawing/2014/main" id="{B3925434-43E9-47FA-85B8-65746872F99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713" name="Group 712">
                    <a:extLst>
                      <a:ext uri="{FF2B5EF4-FFF2-40B4-BE49-F238E27FC236}">
                        <a16:creationId xmlns:a16="http://schemas.microsoft.com/office/drawing/2014/main" id="{F6A03D79-A424-4F04-8083-AB612C2B367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714" name="Rectangle 713">
                      <a:extLst>
                        <a:ext uri="{FF2B5EF4-FFF2-40B4-BE49-F238E27FC236}">
                          <a16:creationId xmlns:a16="http://schemas.microsoft.com/office/drawing/2014/main" id="{63A1C1E5-5F39-414E-A8E0-1C2A38F4D4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715" name="Rectangle 714">
                      <a:extLst>
                        <a:ext uri="{FF2B5EF4-FFF2-40B4-BE49-F238E27FC236}">
                          <a16:creationId xmlns:a16="http://schemas.microsoft.com/office/drawing/2014/main" id="{31CFBBF3-6AAE-438B-968A-03BDB6A5011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709" name="Group 708">
                  <a:extLst>
                    <a:ext uri="{FF2B5EF4-FFF2-40B4-BE49-F238E27FC236}">
                      <a16:creationId xmlns:a16="http://schemas.microsoft.com/office/drawing/2014/main" id="{53447257-4112-495F-9FB8-077A0AFE51E2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710" name="Rectangle 709">
                    <a:extLst>
                      <a:ext uri="{FF2B5EF4-FFF2-40B4-BE49-F238E27FC236}">
                        <a16:creationId xmlns:a16="http://schemas.microsoft.com/office/drawing/2014/main" id="{2429BDF9-E818-42D0-9514-0D85DC4EDE9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B2D135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711" name="Rectangle 710">
                    <a:extLst>
                      <a:ext uri="{FF2B5EF4-FFF2-40B4-BE49-F238E27FC236}">
                        <a16:creationId xmlns:a16="http://schemas.microsoft.com/office/drawing/2014/main" id="{7514189E-D9CF-407B-A8F6-3455FC2AE2A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B2D135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581" name="Group 580">
                <a:extLst>
                  <a:ext uri="{FF2B5EF4-FFF2-40B4-BE49-F238E27FC236}">
                    <a16:creationId xmlns:a16="http://schemas.microsoft.com/office/drawing/2014/main" id="{F4096B42-B810-472F-9AAE-27CC1BBFC9AF}"/>
                  </a:ext>
                </a:extLst>
              </p:cNvPr>
              <p:cNvGrpSpPr/>
              <p:nvPr/>
            </p:nvGrpSpPr>
            <p:grpSpPr>
              <a:xfrm>
                <a:off x="8893889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690" name="Group 689">
                  <a:extLst>
                    <a:ext uri="{FF2B5EF4-FFF2-40B4-BE49-F238E27FC236}">
                      <a16:creationId xmlns:a16="http://schemas.microsoft.com/office/drawing/2014/main" id="{3F0EA3D5-9478-4CA3-B9B0-A35DDFB21DF5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701" name="Group 700">
                    <a:extLst>
                      <a:ext uri="{FF2B5EF4-FFF2-40B4-BE49-F238E27FC236}">
                        <a16:creationId xmlns:a16="http://schemas.microsoft.com/office/drawing/2014/main" id="{FE9E78B4-EE88-4E73-81B5-698856A778D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705" name="Rectangle 704">
                      <a:extLst>
                        <a:ext uri="{FF2B5EF4-FFF2-40B4-BE49-F238E27FC236}">
                          <a16:creationId xmlns:a16="http://schemas.microsoft.com/office/drawing/2014/main" id="{0AF57FCC-7912-41C2-AFF9-30303AED7E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706" name="Rectangle 705">
                      <a:extLst>
                        <a:ext uri="{FF2B5EF4-FFF2-40B4-BE49-F238E27FC236}">
                          <a16:creationId xmlns:a16="http://schemas.microsoft.com/office/drawing/2014/main" id="{7003DF07-B491-40E6-BF41-832044EFB6A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702" name="Group 701">
                    <a:extLst>
                      <a:ext uri="{FF2B5EF4-FFF2-40B4-BE49-F238E27FC236}">
                        <a16:creationId xmlns:a16="http://schemas.microsoft.com/office/drawing/2014/main" id="{5FD18AE1-FAD5-4442-A184-824A2E6B0C8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703" name="Rectangle 702">
                      <a:extLst>
                        <a:ext uri="{FF2B5EF4-FFF2-40B4-BE49-F238E27FC236}">
                          <a16:creationId xmlns:a16="http://schemas.microsoft.com/office/drawing/2014/main" id="{EAD3504F-D831-41A0-AC0D-C9E79F14AC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704" name="Rectangle 703">
                      <a:extLst>
                        <a:ext uri="{FF2B5EF4-FFF2-40B4-BE49-F238E27FC236}">
                          <a16:creationId xmlns:a16="http://schemas.microsoft.com/office/drawing/2014/main" id="{76B23572-99A1-4A5D-8D39-E975790E12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691" name="Group 690">
                  <a:extLst>
                    <a:ext uri="{FF2B5EF4-FFF2-40B4-BE49-F238E27FC236}">
                      <a16:creationId xmlns:a16="http://schemas.microsoft.com/office/drawing/2014/main" id="{FAABA139-9E1A-454F-94D4-CED9CFA1C410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695" name="Group 694">
                    <a:extLst>
                      <a:ext uri="{FF2B5EF4-FFF2-40B4-BE49-F238E27FC236}">
                        <a16:creationId xmlns:a16="http://schemas.microsoft.com/office/drawing/2014/main" id="{40352B6C-5892-4C4C-A454-2A5589FA0AD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699" name="Rectangle 698">
                      <a:extLst>
                        <a:ext uri="{FF2B5EF4-FFF2-40B4-BE49-F238E27FC236}">
                          <a16:creationId xmlns:a16="http://schemas.microsoft.com/office/drawing/2014/main" id="{D363A393-13CE-41C6-8B23-ADF81717608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700" name="Rectangle 699">
                      <a:extLst>
                        <a:ext uri="{FF2B5EF4-FFF2-40B4-BE49-F238E27FC236}">
                          <a16:creationId xmlns:a16="http://schemas.microsoft.com/office/drawing/2014/main" id="{D28E7918-C0E2-4FC9-90FA-DC597202B6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696" name="Group 695">
                    <a:extLst>
                      <a:ext uri="{FF2B5EF4-FFF2-40B4-BE49-F238E27FC236}">
                        <a16:creationId xmlns:a16="http://schemas.microsoft.com/office/drawing/2014/main" id="{8936BD74-54A4-48A7-B7AD-57BCE8E86B3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697" name="Rectangle 696">
                      <a:extLst>
                        <a:ext uri="{FF2B5EF4-FFF2-40B4-BE49-F238E27FC236}">
                          <a16:creationId xmlns:a16="http://schemas.microsoft.com/office/drawing/2014/main" id="{B4C1CC48-B270-4BF7-9463-7C7176FECE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698" name="Rectangle 697">
                      <a:extLst>
                        <a:ext uri="{FF2B5EF4-FFF2-40B4-BE49-F238E27FC236}">
                          <a16:creationId xmlns:a16="http://schemas.microsoft.com/office/drawing/2014/main" id="{39DAF562-11E6-4273-9289-C8317CA104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692" name="Group 691">
                  <a:extLst>
                    <a:ext uri="{FF2B5EF4-FFF2-40B4-BE49-F238E27FC236}">
                      <a16:creationId xmlns:a16="http://schemas.microsoft.com/office/drawing/2014/main" id="{E32B52D1-5288-4362-AB2C-613D4FF1C93D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693" name="Rectangle 692">
                    <a:extLst>
                      <a:ext uri="{FF2B5EF4-FFF2-40B4-BE49-F238E27FC236}">
                        <a16:creationId xmlns:a16="http://schemas.microsoft.com/office/drawing/2014/main" id="{EA69DA99-2007-4244-9F6B-9F1F04A598B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B2D135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694" name="Rectangle 693">
                    <a:extLst>
                      <a:ext uri="{FF2B5EF4-FFF2-40B4-BE49-F238E27FC236}">
                        <a16:creationId xmlns:a16="http://schemas.microsoft.com/office/drawing/2014/main" id="{F5078BC9-0CCF-41C4-92C7-BDB15E1A719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B2D135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582" name="Group 581">
                <a:extLst>
                  <a:ext uri="{FF2B5EF4-FFF2-40B4-BE49-F238E27FC236}">
                    <a16:creationId xmlns:a16="http://schemas.microsoft.com/office/drawing/2014/main" id="{3ABD99CC-B264-46A2-9455-C9913D897D8C}"/>
                  </a:ext>
                </a:extLst>
              </p:cNvPr>
              <p:cNvGrpSpPr/>
              <p:nvPr/>
            </p:nvGrpSpPr>
            <p:grpSpPr>
              <a:xfrm>
                <a:off x="9050270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673" name="Group 672">
                  <a:extLst>
                    <a:ext uri="{FF2B5EF4-FFF2-40B4-BE49-F238E27FC236}">
                      <a16:creationId xmlns:a16="http://schemas.microsoft.com/office/drawing/2014/main" id="{ECA4EFB3-E68E-4A74-A41B-E40FCD145490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684" name="Group 683">
                    <a:extLst>
                      <a:ext uri="{FF2B5EF4-FFF2-40B4-BE49-F238E27FC236}">
                        <a16:creationId xmlns:a16="http://schemas.microsoft.com/office/drawing/2014/main" id="{542A29AD-683D-466F-870B-AEA595863A6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688" name="Rectangle 687">
                      <a:extLst>
                        <a:ext uri="{FF2B5EF4-FFF2-40B4-BE49-F238E27FC236}">
                          <a16:creationId xmlns:a16="http://schemas.microsoft.com/office/drawing/2014/main" id="{1ECF10D4-0A26-4A7F-8221-899745494FF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689" name="Rectangle 688">
                      <a:extLst>
                        <a:ext uri="{FF2B5EF4-FFF2-40B4-BE49-F238E27FC236}">
                          <a16:creationId xmlns:a16="http://schemas.microsoft.com/office/drawing/2014/main" id="{73F7F3D2-0BDB-4E05-94B5-E98AC20D7B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685" name="Group 684">
                    <a:extLst>
                      <a:ext uri="{FF2B5EF4-FFF2-40B4-BE49-F238E27FC236}">
                        <a16:creationId xmlns:a16="http://schemas.microsoft.com/office/drawing/2014/main" id="{93227B7D-6A8D-4008-83BA-49EF002C311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686" name="Rectangle 685">
                      <a:extLst>
                        <a:ext uri="{FF2B5EF4-FFF2-40B4-BE49-F238E27FC236}">
                          <a16:creationId xmlns:a16="http://schemas.microsoft.com/office/drawing/2014/main" id="{E201EFD8-8413-46B2-B9B1-349834A4D3A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687" name="Rectangle 686">
                      <a:extLst>
                        <a:ext uri="{FF2B5EF4-FFF2-40B4-BE49-F238E27FC236}">
                          <a16:creationId xmlns:a16="http://schemas.microsoft.com/office/drawing/2014/main" id="{7A73D6D9-32AB-46AE-A9A3-3564E1C1743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674" name="Group 673">
                  <a:extLst>
                    <a:ext uri="{FF2B5EF4-FFF2-40B4-BE49-F238E27FC236}">
                      <a16:creationId xmlns:a16="http://schemas.microsoft.com/office/drawing/2014/main" id="{9CC0E691-91D4-4C61-A960-1FCF076657D6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678" name="Group 677">
                    <a:extLst>
                      <a:ext uri="{FF2B5EF4-FFF2-40B4-BE49-F238E27FC236}">
                        <a16:creationId xmlns:a16="http://schemas.microsoft.com/office/drawing/2014/main" id="{102C6BCF-7817-4776-BDCE-B84C143DA79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682" name="Rectangle 681">
                      <a:extLst>
                        <a:ext uri="{FF2B5EF4-FFF2-40B4-BE49-F238E27FC236}">
                          <a16:creationId xmlns:a16="http://schemas.microsoft.com/office/drawing/2014/main" id="{76884275-FC92-49DF-BD2A-F5EDA6680A6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683" name="Rectangle 682">
                      <a:extLst>
                        <a:ext uri="{FF2B5EF4-FFF2-40B4-BE49-F238E27FC236}">
                          <a16:creationId xmlns:a16="http://schemas.microsoft.com/office/drawing/2014/main" id="{FAA7C07C-A60E-4E04-BFA7-1D2B9F51029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679" name="Group 678">
                    <a:extLst>
                      <a:ext uri="{FF2B5EF4-FFF2-40B4-BE49-F238E27FC236}">
                        <a16:creationId xmlns:a16="http://schemas.microsoft.com/office/drawing/2014/main" id="{6489878A-43EC-45B1-A791-531C8F063DD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680" name="Rectangle 679">
                      <a:extLst>
                        <a:ext uri="{FF2B5EF4-FFF2-40B4-BE49-F238E27FC236}">
                          <a16:creationId xmlns:a16="http://schemas.microsoft.com/office/drawing/2014/main" id="{93BBDA0B-B15A-477C-95D1-062DE5E5F2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681" name="Rectangle 680">
                      <a:extLst>
                        <a:ext uri="{FF2B5EF4-FFF2-40B4-BE49-F238E27FC236}">
                          <a16:creationId xmlns:a16="http://schemas.microsoft.com/office/drawing/2014/main" id="{38437808-28D7-4AA5-9AD9-6B0AA0D6EE6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675" name="Group 674">
                  <a:extLst>
                    <a:ext uri="{FF2B5EF4-FFF2-40B4-BE49-F238E27FC236}">
                      <a16:creationId xmlns:a16="http://schemas.microsoft.com/office/drawing/2014/main" id="{EAC9C982-19E7-46F3-ABF4-5698D3D924B2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676" name="Rectangle 675">
                    <a:extLst>
                      <a:ext uri="{FF2B5EF4-FFF2-40B4-BE49-F238E27FC236}">
                        <a16:creationId xmlns:a16="http://schemas.microsoft.com/office/drawing/2014/main" id="{9678D73D-B649-4607-8EBD-F9851D9711C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B2D135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677" name="Rectangle 676">
                    <a:extLst>
                      <a:ext uri="{FF2B5EF4-FFF2-40B4-BE49-F238E27FC236}">
                        <a16:creationId xmlns:a16="http://schemas.microsoft.com/office/drawing/2014/main" id="{D8E778E3-99C7-4588-8EB8-0A569312204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B2D135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583" name="Group 582">
                <a:extLst>
                  <a:ext uri="{FF2B5EF4-FFF2-40B4-BE49-F238E27FC236}">
                    <a16:creationId xmlns:a16="http://schemas.microsoft.com/office/drawing/2014/main" id="{04C94278-8F94-45AC-83A3-998F1024A279}"/>
                  </a:ext>
                </a:extLst>
              </p:cNvPr>
              <p:cNvGrpSpPr/>
              <p:nvPr/>
            </p:nvGrpSpPr>
            <p:grpSpPr>
              <a:xfrm>
                <a:off x="9210646" y="3971086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656" name="Group 655">
                  <a:extLst>
                    <a:ext uri="{FF2B5EF4-FFF2-40B4-BE49-F238E27FC236}">
                      <a16:creationId xmlns:a16="http://schemas.microsoft.com/office/drawing/2014/main" id="{598D4B27-0B39-4910-B94F-15A1CFCC6832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667" name="Group 666">
                    <a:extLst>
                      <a:ext uri="{FF2B5EF4-FFF2-40B4-BE49-F238E27FC236}">
                        <a16:creationId xmlns:a16="http://schemas.microsoft.com/office/drawing/2014/main" id="{4A639E04-C28F-4FE9-A8C0-F539D611FAC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671" name="Rectangle 670">
                      <a:extLst>
                        <a:ext uri="{FF2B5EF4-FFF2-40B4-BE49-F238E27FC236}">
                          <a16:creationId xmlns:a16="http://schemas.microsoft.com/office/drawing/2014/main" id="{53CD3B0F-B5F2-454E-802E-01CD41475DC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672" name="Rectangle 671">
                      <a:extLst>
                        <a:ext uri="{FF2B5EF4-FFF2-40B4-BE49-F238E27FC236}">
                          <a16:creationId xmlns:a16="http://schemas.microsoft.com/office/drawing/2014/main" id="{089AADB9-33AF-434B-9C18-9DC6B6FB42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668" name="Group 667">
                    <a:extLst>
                      <a:ext uri="{FF2B5EF4-FFF2-40B4-BE49-F238E27FC236}">
                        <a16:creationId xmlns:a16="http://schemas.microsoft.com/office/drawing/2014/main" id="{323C55C3-A083-4892-B694-C2CEA76C619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669" name="Rectangle 668">
                      <a:extLst>
                        <a:ext uri="{FF2B5EF4-FFF2-40B4-BE49-F238E27FC236}">
                          <a16:creationId xmlns:a16="http://schemas.microsoft.com/office/drawing/2014/main" id="{333229FB-3001-4A77-A294-DFE12CEFF4C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670" name="Rectangle 669">
                      <a:extLst>
                        <a:ext uri="{FF2B5EF4-FFF2-40B4-BE49-F238E27FC236}">
                          <a16:creationId xmlns:a16="http://schemas.microsoft.com/office/drawing/2014/main" id="{45D9D48B-553C-46AE-82D8-DBCB202C78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657" name="Group 656">
                  <a:extLst>
                    <a:ext uri="{FF2B5EF4-FFF2-40B4-BE49-F238E27FC236}">
                      <a16:creationId xmlns:a16="http://schemas.microsoft.com/office/drawing/2014/main" id="{383665C8-F521-4217-BF52-27131639C42A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661" name="Group 660">
                    <a:extLst>
                      <a:ext uri="{FF2B5EF4-FFF2-40B4-BE49-F238E27FC236}">
                        <a16:creationId xmlns:a16="http://schemas.microsoft.com/office/drawing/2014/main" id="{9C1A5BEA-25B9-4F5E-8BBD-8B10154E5F4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665" name="Rectangle 664">
                      <a:extLst>
                        <a:ext uri="{FF2B5EF4-FFF2-40B4-BE49-F238E27FC236}">
                          <a16:creationId xmlns:a16="http://schemas.microsoft.com/office/drawing/2014/main" id="{6F195647-B7CB-464D-90C2-A918F0E6F71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666" name="Rectangle 665">
                      <a:extLst>
                        <a:ext uri="{FF2B5EF4-FFF2-40B4-BE49-F238E27FC236}">
                          <a16:creationId xmlns:a16="http://schemas.microsoft.com/office/drawing/2014/main" id="{D1441702-4D64-4E31-B28F-D648B0E414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662" name="Group 661">
                    <a:extLst>
                      <a:ext uri="{FF2B5EF4-FFF2-40B4-BE49-F238E27FC236}">
                        <a16:creationId xmlns:a16="http://schemas.microsoft.com/office/drawing/2014/main" id="{EFBBE4F9-BFCA-4405-BA64-0980CD851CD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663" name="Rectangle 662">
                      <a:extLst>
                        <a:ext uri="{FF2B5EF4-FFF2-40B4-BE49-F238E27FC236}">
                          <a16:creationId xmlns:a16="http://schemas.microsoft.com/office/drawing/2014/main" id="{F459613E-AC32-4FA4-93C5-A2627195F4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664" name="Rectangle 663">
                      <a:extLst>
                        <a:ext uri="{FF2B5EF4-FFF2-40B4-BE49-F238E27FC236}">
                          <a16:creationId xmlns:a16="http://schemas.microsoft.com/office/drawing/2014/main" id="{F48633E0-669B-47AA-8DFB-03F15D9A24D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658" name="Group 657">
                  <a:extLst>
                    <a:ext uri="{FF2B5EF4-FFF2-40B4-BE49-F238E27FC236}">
                      <a16:creationId xmlns:a16="http://schemas.microsoft.com/office/drawing/2014/main" id="{0949C49D-D6C2-42B1-A5B9-C242BEB8B7E3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659" name="Rectangle 658">
                    <a:extLst>
                      <a:ext uri="{FF2B5EF4-FFF2-40B4-BE49-F238E27FC236}">
                        <a16:creationId xmlns:a16="http://schemas.microsoft.com/office/drawing/2014/main" id="{6D64C54C-DEF4-420E-A130-DE006CFA5EF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B2D135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660" name="Rectangle 659">
                    <a:extLst>
                      <a:ext uri="{FF2B5EF4-FFF2-40B4-BE49-F238E27FC236}">
                        <a16:creationId xmlns:a16="http://schemas.microsoft.com/office/drawing/2014/main" id="{43F1F2EB-712D-45C1-BA7B-0360BEAA4D6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B2D135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584" name="Group 583">
                <a:extLst>
                  <a:ext uri="{FF2B5EF4-FFF2-40B4-BE49-F238E27FC236}">
                    <a16:creationId xmlns:a16="http://schemas.microsoft.com/office/drawing/2014/main" id="{65779691-8FC4-41DA-8EE3-C43178A7BB97}"/>
                  </a:ext>
                </a:extLst>
              </p:cNvPr>
              <p:cNvGrpSpPr/>
              <p:nvPr/>
            </p:nvGrpSpPr>
            <p:grpSpPr>
              <a:xfrm>
                <a:off x="9371022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639" name="Group 638">
                  <a:extLst>
                    <a:ext uri="{FF2B5EF4-FFF2-40B4-BE49-F238E27FC236}">
                      <a16:creationId xmlns:a16="http://schemas.microsoft.com/office/drawing/2014/main" id="{63B35A6C-33C6-4C91-9631-A6BB1769B572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650" name="Group 649">
                    <a:extLst>
                      <a:ext uri="{FF2B5EF4-FFF2-40B4-BE49-F238E27FC236}">
                        <a16:creationId xmlns:a16="http://schemas.microsoft.com/office/drawing/2014/main" id="{D21C1437-0E1D-4E3A-816A-CE0CDEC124C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654" name="Rectangle 653">
                      <a:extLst>
                        <a:ext uri="{FF2B5EF4-FFF2-40B4-BE49-F238E27FC236}">
                          <a16:creationId xmlns:a16="http://schemas.microsoft.com/office/drawing/2014/main" id="{0F946093-4749-4E85-995D-26B7E33D1E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655" name="Rectangle 654">
                      <a:extLst>
                        <a:ext uri="{FF2B5EF4-FFF2-40B4-BE49-F238E27FC236}">
                          <a16:creationId xmlns:a16="http://schemas.microsoft.com/office/drawing/2014/main" id="{BD5E5785-5DEE-446D-9E9A-0A3153724F7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651" name="Group 650">
                    <a:extLst>
                      <a:ext uri="{FF2B5EF4-FFF2-40B4-BE49-F238E27FC236}">
                        <a16:creationId xmlns:a16="http://schemas.microsoft.com/office/drawing/2014/main" id="{7341AB9F-61BF-4C62-A508-F7860E7FF28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652" name="Rectangle 651">
                      <a:extLst>
                        <a:ext uri="{FF2B5EF4-FFF2-40B4-BE49-F238E27FC236}">
                          <a16:creationId xmlns:a16="http://schemas.microsoft.com/office/drawing/2014/main" id="{61452981-B8A5-49B9-BD44-7D654D3ABD1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653" name="Rectangle 652">
                      <a:extLst>
                        <a:ext uri="{FF2B5EF4-FFF2-40B4-BE49-F238E27FC236}">
                          <a16:creationId xmlns:a16="http://schemas.microsoft.com/office/drawing/2014/main" id="{9D79406B-8F58-48FD-9601-F150F7C1A0A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640" name="Group 639">
                  <a:extLst>
                    <a:ext uri="{FF2B5EF4-FFF2-40B4-BE49-F238E27FC236}">
                      <a16:creationId xmlns:a16="http://schemas.microsoft.com/office/drawing/2014/main" id="{2A116873-B740-4CE4-A38F-817AB2684998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644" name="Group 643">
                    <a:extLst>
                      <a:ext uri="{FF2B5EF4-FFF2-40B4-BE49-F238E27FC236}">
                        <a16:creationId xmlns:a16="http://schemas.microsoft.com/office/drawing/2014/main" id="{DC687A25-1055-41C8-9438-0C1C06BB7D6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648" name="Rectangle 647">
                      <a:extLst>
                        <a:ext uri="{FF2B5EF4-FFF2-40B4-BE49-F238E27FC236}">
                          <a16:creationId xmlns:a16="http://schemas.microsoft.com/office/drawing/2014/main" id="{1A743614-4D6A-42DE-B59E-E7BA0BB9A2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649" name="Rectangle 648">
                      <a:extLst>
                        <a:ext uri="{FF2B5EF4-FFF2-40B4-BE49-F238E27FC236}">
                          <a16:creationId xmlns:a16="http://schemas.microsoft.com/office/drawing/2014/main" id="{C50FA78C-6C8B-4513-AD7E-A2B743B608D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645" name="Group 644">
                    <a:extLst>
                      <a:ext uri="{FF2B5EF4-FFF2-40B4-BE49-F238E27FC236}">
                        <a16:creationId xmlns:a16="http://schemas.microsoft.com/office/drawing/2014/main" id="{AABAA425-8272-4F5F-B033-0D3CFF0A286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646" name="Rectangle 645">
                      <a:extLst>
                        <a:ext uri="{FF2B5EF4-FFF2-40B4-BE49-F238E27FC236}">
                          <a16:creationId xmlns:a16="http://schemas.microsoft.com/office/drawing/2014/main" id="{AE70F83B-653B-4F58-9284-41E47E6520F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647" name="Rectangle 646">
                      <a:extLst>
                        <a:ext uri="{FF2B5EF4-FFF2-40B4-BE49-F238E27FC236}">
                          <a16:creationId xmlns:a16="http://schemas.microsoft.com/office/drawing/2014/main" id="{A5C58044-DC48-49F8-8690-23B3EED0B0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641" name="Group 640">
                  <a:extLst>
                    <a:ext uri="{FF2B5EF4-FFF2-40B4-BE49-F238E27FC236}">
                      <a16:creationId xmlns:a16="http://schemas.microsoft.com/office/drawing/2014/main" id="{FA7F8EE9-6E38-4A90-9C9B-E98E70ACA703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642" name="Rectangle 641">
                    <a:extLst>
                      <a:ext uri="{FF2B5EF4-FFF2-40B4-BE49-F238E27FC236}">
                        <a16:creationId xmlns:a16="http://schemas.microsoft.com/office/drawing/2014/main" id="{A0858D65-AE25-427D-929C-D9B39293E91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B2D135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643" name="Rectangle 642">
                    <a:extLst>
                      <a:ext uri="{FF2B5EF4-FFF2-40B4-BE49-F238E27FC236}">
                        <a16:creationId xmlns:a16="http://schemas.microsoft.com/office/drawing/2014/main" id="{26FCB848-74D5-44E8-8D66-4A1821097C8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B2D135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585" name="Group 584">
                <a:extLst>
                  <a:ext uri="{FF2B5EF4-FFF2-40B4-BE49-F238E27FC236}">
                    <a16:creationId xmlns:a16="http://schemas.microsoft.com/office/drawing/2014/main" id="{04B30D29-F51D-4F60-A762-8AEBD2FECD4C}"/>
                  </a:ext>
                </a:extLst>
              </p:cNvPr>
              <p:cNvGrpSpPr/>
              <p:nvPr/>
            </p:nvGrpSpPr>
            <p:grpSpPr>
              <a:xfrm>
                <a:off x="9533116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622" name="Group 621">
                  <a:extLst>
                    <a:ext uri="{FF2B5EF4-FFF2-40B4-BE49-F238E27FC236}">
                      <a16:creationId xmlns:a16="http://schemas.microsoft.com/office/drawing/2014/main" id="{9005EAA7-CF3A-4598-82FB-AF2D7293A819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633" name="Group 632">
                    <a:extLst>
                      <a:ext uri="{FF2B5EF4-FFF2-40B4-BE49-F238E27FC236}">
                        <a16:creationId xmlns:a16="http://schemas.microsoft.com/office/drawing/2014/main" id="{65E859E6-71E8-463F-8BB4-7041D5208CE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637" name="Rectangle 636">
                      <a:extLst>
                        <a:ext uri="{FF2B5EF4-FFF2-40B4-BE49-F238E27FC236}">
                          <a16:creationId xmlns:a16="http://schemas.microsoft.com/office/drawing/2014/main" id="{6054040A-3D0A-4013-99D7-05F39F6006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638" name="Rectangle 637">
                      <a:extLst>
                        <a:ext uri="{FF2B5EF4-FFF2-40B4-BE49-F238E27FC236}">
                          <a16:creationId xmlns:a16="http://schemas.microsoft.com/office/drawing/2014/main" id="{27DC5923-31F5-41E3-A96B-710AF6B832D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634" name="Group 633">
                    <a:extLst>
                      <a:ext uri="{FF2B5EF4-FFF2-40B4-BE49-F238E27FC236}">
                        <a16:creationId xmlns:a16="http://schemas.microsoft.com/office/drawing/2014/main" id="{DB77C81E-ABC1-4A54-8BF1-49626860792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635" name="Rectangle 634">
                      <a:extLst>
                        <a:ext uri="{FF2B5EF4-FFF2-40B4-BE49-F238E27FC236}">
                          <a16:creationId xmlns:a16="http://schemas.microsoft.com/office/drawing/2014/main" id="{887ACD01-F226-4698-B929-44A4D71484E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636" name="Rectangle 635">
                      <a:extLst>
                        <a:ext uri="{FF2B5EF4-FFF2-40B4-BE49-F238E27FC236}">
                          <a16:creationId xmlns:a16="http://schemas.microsoft.com/office/drawing/2014/main" id="{33752927-5425-42CF-AE65-2875728D86A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623" name="Group 622">
                  <a:extLst>
                    <a:ext uri="{FF2B5EF4-FFF2-40B4-BE49-F238E27FC236}">
                      <a16:creationId xmlns:a16="http://schemas.microsoft.com/office/drawing/2014/main" id="{62331F8B-98D7-4A58-9F15-B746930DC3BE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627" name="Group 626">
                    <a:extLst>
                      <a:ext uri="{FF2B5EF4-FFF2-40B4-BE49-F238E27FC236}">
                        <a16:creationId xmlns:a16="http://schemas.microsoft.com/office/drawing/2014/main" id="{C6E0FD92-9140-4A1B-96C0-9C79912CDF2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631" name="Rectangle 630">
                      <a:extLst>
                        <a:ext uri="{FF2B5EF4-FFF2-40B4-BE49-F238E27FC236}">
                          <a16:creationId xmlns:a16="http://schemas.microsoft.com/office/drawing/2014/main" id="{51D14A4F-741E-4B74-9835-F4ADAFBE037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632" name="Rectangle 631">
                      <a:extLst>
                        <a:ext uri="{FF2B5EF4-FFF2-40B4-BE49-F238E27FC236}">
                          <a16:creationId xmlns:a16="http://schemas.microsoft.com/office/drawing/2014/main" id="{772C15B3-1E23-4075-84B4-9C1C5D3327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628" name="Group 627">
                    <a:extLst>
                      <a:ext uri="{FF2B5EF4-FFF2-40B4-BE49-F238E27FC236}">
                        <a16:creationId xmlns:a16="http://schemas.microsoft.com/office/drawing/2014/main" id="{6459D2F0-21CB-4C21-AEB9-A020424058FE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629" name="Rectangle 628">
                      <a:extLst>
                        <a:ext uri="{FF2B5EF4-FFF2-40B4-BE49-F238E27FC236}">
                          <a16:creationId xmlns:a16="http://schemas.microsoft.com/office/drawing/2014/main" id="{CAB088C6-3632-401A-824A-73F973A19E6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630" name="Rectangle 629">
                      <a:extLst>
                        <a:ext uri="{FF2B5EF4-FFF2-40B4-BE49-F238E27FC236}">
                          <a16:creationId xmlns:a16="http://schemas.microsoft.com/office/drawing/2014/main" id="{693E71B9-02F0-489F-BDD5-8247E3DB279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624" name="Group 623">
                  <a:extLst>
                    <a:ext uri="{FF2B5EF4-FFF2-40B4-BE49-F238E27FC236}">
                      <a16:creationId xmlns:a16="http://schemas.microsoft.com/office/drawing/2014/main" id="{34542E5C-9FA5-447E-BD28-14B731A059BC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625" name="Rectangle 624">
                    <a:extLst>
                      <a:ext uri="{FF2B5EF4-FFF2-40B4-BE49-F238E27FC236}">
                        <a16:creationId xmlns:a16="http://schemas.microsoft.com/office/drawing/2014/main" id="{C2488A65-5209-439A-913F-8B7897B6D8B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B2D135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626" name="Rectangle 625">
                    <a:extLst>
                      <a:ext uri="{FF2B5EF4-FFF2-40B4-BE49-F238E27FC236}">
                        <a16:creationId xmlns:a16="http://schemas.microsoft.com/office/drawing/2014/main" id="{E1D35E23-F7A9-4D30-B812-F7F6F7BBE2C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B2D135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586" name="Group 585">
                <a:extLst>
                  <a:ext uri="{FF2B5EF4-FFF2-40B4-BE49-F238E27FC236}">
                    <a16:creationId xmlns:a16="http://schemas.microsoft.com/office/drawing/2014/main" id="{DFF23D78-9865-4314-864F-B5C733A81559}"/>
                  </a:ext>
                </a:extLst>
              </p:cNvPr>
              <p:cNvGrpSpPr/>
              <p:nvPr/>
            </p:nvGrpSpPr>
            <p:grpSpPr>
              <a:xfrm>
                <a:off x="9693366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605" name="Group 604">
                  <a:extLst>
                    <a:ext uri="{FF2B5EF4-FFF2-40B4-BE49-F238E27FC236}">
                      <a16:creationId xmlns:a16="http://schemas.microsoft.com/office/drawing/2014/main" id="{8085D7F6-AE8A-4B77-B791-0EE47CABBE00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616" name="Group 615">
                    <a:extLst>
                      <a:ext uri="{FF2B5EF4-FFF2-40B4-BE49-F238E27FC236}">
                        <a16:creationId xmlns:a16="http://schemas.microsoft.com/office/drawing/2014/main" id="{34FEDBAE-CA49-4476-A84F-B818B4F458C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620" name="Rectangle 619">
                      <a:extLst>
                        <a:ext uri="{FF2B5EF4-FFF2-40B4-BE49-F238E27FC236}">
                          <a16:creationId xmlns:a16="http://schemas.microsoft.com/office/drawing/2014/main" id="{46A724B7-7AD7-4756-BBE8-9F92B7273A5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621" name="Rectangle 620">
                      <a:extLst>
                        <a:ext uri="{FF2B5EF4-FFF2-40B4-BE49-F238E27FC236}">
                          <a16:creationId xmlns:a16="http://schemas.microsoft.com/office/drawing/2014/main" id="{AEF03B31-A4D0-4162-BFBF-28F5C0F90A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617" name="Group 616">
                    <a:extLst>
                      <a:ext uri="{FF2B5EF4-FFF2-40B4-BE49-F238E27FC236}">
                        <a16:creationId xmlns:a16="http://schemas.microsoft.com/office/drawing/2014/main" id="{C641B4C5-6B2E-4182-86A8-AD396414A9B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618" name="Rectangle 617">
                      <a:extLst>
                        <a:ext uri="{FF2B5EF4-FFF2-40B4-BE49-F238E27FC236}">
                          <a16:creationId xmlns:a16="http://schemas.microsoft.com/office/drawing/2014/main" id="{BC47DFE4-650D-4D54-AA02-02B6D5192F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619" name="Rectangle 618">
                      <a:extLst>
                        <a:ext uri="{FF2B5EF4-FFF2-40B4-BE49-F238E27FC236}">
                          <a16:creationId xmlns:a16="http://schemas.microsoft.com/office/drawing/2014/main" id="{020CFD9A-6F25-4973-8B93-9C5F967474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606" name="Group 605">
                  <a:extLst>
                    <a:ext uri="{FF2B5EF4-FFF2-40B4-BE49-F238E27FC236}">
                      <a16:creationId xmlns:a16="http://schemas.microsoft.com/office/drawing/2014/main" id="{14728D76-4A2A-488D-B5A5-60C960BF817E}"/>
                    </a:ext>
                  </a:extLst>
                </p:cNvPr>
                <p:cNvGrpSpPr/>
                <p:nvPr/>
              </p:nvGrpSpPr>
              <p:grpSpPr>
                <a:xfrm>
                  <a:off x="7966428" y="1647010"/>
                  <a:ext cx="162220" cy="645394"/>
                  <a:chOff x="4886412" y="2300660"/>
                  <a:chExt cx="162220" cy="645394"/>
                </a:xfrm>
                <a:grpFill/>
              </p:grpSpPr>
              <p:grpSp>
                <p:nvGrpSpPr>
                  <p:cNvPr id="610" name="Group 609">
                    <a:extLst>
                      <a:ext uri="{FF2B5EF4-FFF2-40B4-BE49-F238E27FC236}">
                        <a16:creationId xmlns:a16="http://schemas.microsoft.com/office/drawing/2014/main" id="{2FB8EDB7-EFE2-485A-9192-D517194E52B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614" name="Rectangle 613">
                      <a:extLst>
                        <a:ext uri="{FF2B5EF4-FFF2-40B4-BE49-F238E27FC236}">
                          <a16:creationId xmlns:a16="http://schemas.microsoft.com/office/drawing/2014/main" id="{39BEDC99-F36D-48E1-BDE6-687B7A6BF68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615" name="Rectangle 614">
                      <a:extLst>
                        <a:ext uri="{FF2B5EF4-FFF2-40B4-BE49-F238E27FC236}">
                          <a16:creationId xmlns:a16="http://schemas.microsoft.com/office/drawing/2014/main" id="{5FA5DAAF-6C7D-4C38-AA66-B0165A96115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611" name="Group 610">
                    <a:extLst>
                      <a:ext uri="{FF2B5EF4-FFF2-40B4-BE49-F238E27FC236}">
                        <a16:creationId xmlns:a16="http://schemas.microsoft.com/office/drawing/2014/main" id="{4A3884A2-7F0D-44C3-98C6-1D832829168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0"/>
                    <a:ext cx="162220" cy="325603"/>
                    <a:chOff x="4824133" y="1693341"/>
                    <a:chExt cx="90155" cy="180956"/>
                  </a:xfrm>
                  <a:grpFill/>
                </p:grpSpPr>
                <p:sp>
                  <p:nvSpPr>
                    <p:cNvPr id="612" name="Rectangle 611">
                      <a:extLst>
                        <a:ext uri="{FF2B5EF4-FFF2-40B4-BE49-F238E27FC236}">
                          <a16:creationId xmlns:a16="http://schemas.microsoft.com/office/drawing/2014/main" id="{1E865B2B-AEBA-4432-B981-79C008618DF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41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613" name="Rectangle 612">
                      <a:extLst>
                        <a:ext uri="{FF2B5EF4-FFF2-40B4-BE49-F238E27FC236}">
                          <a16:creationId xmlns:a16="http://schemas.microsoft.com/office/drawing/2014/main" id="{2BD53B9C-3911-41DE-86AA-6AF61709DA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2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607" name="Group 606">
                  <a:extLst>
                    <a:ext uri="{FF2B5EF4-FFF2-40B4-BE49-F238E27FC236}">
                      <a16:creationId xmlns:a16="http://schemas.microsoft.com/office/drawing/2014/main" id="{35596C71-F0D3-4E51-83DF-4A2388F2DADE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608" name="Rectangle 607">
                    <a:extLst>
                      <a:ext uri="{FF2B5EF4-FFF2-40B4-BE49-F238E27FC236}">
                        <a16:creationId xmlns:a16="http://schemas.microsoft.com/office/drawing/2014/main" id="{230F241B-431E-4B52-B471-76D1915ED04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B2D135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609" name="Rectangle 608">
                    <a:extLst>
                      <a:ext uri="{FF2B5EF4-FFF2-40B4-BE49-F238E27FC236}">
                        <a16:creationId xmlns:a16="http://schemas.microsoft.com/office/drawing/2014/main" id="{AC36583F-9B2C-4A22-B584-CE34D102173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B2D135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587" name="Group 586">
                <a:extLst>
                  <a:ext uri="{FF2B5EF4-FFF2-40B4-BE49-F238E27FC236}">
                    <a16:creationId xmlns:a16="http://schemas.microsoft.com/office/drawing/2014/main" id="{18BBFA3C-4A49-4932-832F-306EEAD91AC2}"/>
                  </a:ext>
                </a:extLst>
              </p:cNvPr>
              <p:cNvGrpSpPr/>
              <p:nvPr/>
            </p:nvGrpSpPr>
            <p:grpSpPr>
              <a:xfrm>
                <a:off x="9855460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588" name="Group 587">
                  <a:extLst>
                    <a:ext uri="{FF2B5EF4-FFF2-40B4-BE49-F238E27FC236}">
                      <a16:creationId xmlns:a16="http://schemas.microsoft.com/office/drawing/2014/main" id="{1937EC1F-0A14-45E8-8826-C782F2815AA8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599" name="Group 598">
                    <a:extLst>
                      <a:ext uri="{FF2B5EF4-FFF2-40B4-BE49-F238E27FC236}">
                        <a16:creationId xmlns:a16="http://schemas.microsoft.com/office/drawing/2014/main" id="{C0A3BEA2-0FA6-4F4A-88B1-F959EE39BF3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603" name="Rectangle 602">
                      <a:extLst>
                        <a:ext uri="{FF2B5EF4-FFF2-40B4-BE49-F238E27FC236}">
                          <a16:creationId xmlns:a16="http://schemas.microsoft.com/office/drawing/2014/main" id="{E3C56DAF-7E3F-472A-A44A-53E9AE68E1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604" name="Rectangle 603">
                      <a:extLst>
                        <a:ext uri="{FF2B5EF4-FFF2-40B4-BE49-F238E27FC236}">
                          <a16:creationId xmlns:a16="http://schemas.microsoft.com/office/drawing/2014/main" id="{C5C93E43-21F6-4134-9991-C98238B08E7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600" name="Group 599">
                    <a:extLst>
                      <a:ext uri="{FF2B5EF4-FFF2-40B4-BE49-F238E27FC236}">
                        <a16:creationId xmlns:a16="http://schemas.microsoft.com/office/drawing/2014/main" id="{6899B43E-EA30-4BA0-830C-15CC065D25E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601" name="Rectangle 600">
                      <a:extLst>
                        <a:ext uri="{FF2B5EF4-FFF2-40B4-BE49-F238E27FC236}">
                          <a16:creationId xmlns:a16="http://schemas.microsoft.com/office/drawing/2014/main" id="{F4AE6AE5-0670-4C72-9F31-6BF4DACFD01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602" name="Rectangle 601">
                      <a:extLst>
                        <a:ext uri="{FF2B5EF4-FFF2-40B4-BE49-F238E27FC236}">
                          <a16:creationId xmlns:a16="http://schemas.microsoft.com/office/drawing/2014/main" id="{007EFA6E-5896-4798-A5A7-3BA2FCA6021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589" name="Group 588">
                  <a:extLst>
                    <a:ext uri="{FF2B5EF4-FFF2-40B4-BE49-F238E27FC236}">
                      <a16:creationId xmlns:a16="http://schemas.microsoft.com/office/drawing/2014/main" id="{0616CC86-408B-4208-9AC0-562A3820394D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593" name="Group 592">
                    <a:extLst>
                      <a:ext uri="{FF2B5EF4-FFF2-40B4-BE49-F238E27FC236}">
                        <a16:creationId xmlns:a16="http://schemas.microsoft.com/office/drawing/2014/main" id="{64E8BDA7-5357-44F3-A6D7-E7FAACBFC18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597" name="Rectangle 596">
                      <a:extLst>
                        <a:ext uri="{FF2B5EF4-FFF2-40B4-BE49-F238E27FC236}">
                          <a16:creationId xmlns:a16="http://schemas.microsoft.com/office/drawing/2014/main" id="{88B0EBE7-EFC8-4684-9C0E-2E07C0E40D4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598" name="Rectangle 597">
                      <a:extLst>
                        <a:ext uri="{FF2B5EF4-FFF2-40B4-BE49-F238E27FC236}">
                          <a16:creationId xmlns:a16="http://schemas.microsoft.com/office/drawing/2014/main" id="{4388D6CC-65D2-4F38-B938-92815C6A4B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94" name="Group 593">
                    <a:extLst>
                      <a:ext uri="{FF2B5EF4-FFF2-40B4-BE49-F238E27FC236}">
                        <a16:creationId xmlns:a16="http://schemas.microsoft.com/office/drawing/2014/main" id="{DDCB6621-6ECF-40B0-922E-D64E3B2C130E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595" name="Rectangle 594">
                      <a:extLst>
                        <a:ext uri="{FF2B5EF4-FFF2-40B4-BE49-F238E27FC236}">
                          <a16:creationId xmlns:a16="http://schemas.microsoft.com/office/drawing/2014/main" id="{275FF7C9-AD9A-45A5-A533-DDC732A3DD4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596" name="Rectangle 595">
                      <a:extLst>
                        <a:ext uri="{FF2B5EF4-FFF2-40B4-BE49-F238E27FC236}">
                          <a16:creationId xmlns:a16="http://schemas.microsoft.com/office/drawing/2014/main" id="{E7A4CFA7-BD3A-4295-8FA7-5A3260512A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590" name="Group 589">
                  <a:extLst>
                    <a:ext uri="{FF2B5EF4-FFF2-40B4-BE49-F238E27FC236}">
                      <a16:creationId xmlns:a16="http://schemas.microsoft.com/office/drawing/2014/main" id="{274BA710-0746-44E3-AF9D-157B8D63CA1E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591" name="Rectangle 590">
                    <a:extLst>
                      <a:ext uri="{FF2B5EF4-FFF2-40B4-BE49-F238E27FC236}">
                        <a16:creationId xmlns:a16="http://schemas.microsoft.com/office/drawing/2014/main" id="{18F808FC-08DA-4FFC-BEA4-6FD34483869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B2D135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592" name="Rectangle 591">
                    <a:extLst>
                      <a:ext uri="{FF2B5EF4-FFF2-40B4-BE49-F238E27FC236}">
                        <a16:creationId xmlns:a16="http://schemas.microsoft.com/office/drawing/2014/main" id="{E5DF28AF-37E9-417C-9325-44C62DC804D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B2D135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</p:grpSp>
          </p:grpSp>
        </p:grpSp>
        <p:sp>
          <p:nvSpPr>
            <p:cNvPr id="577" name="Rectangle 576">
              <a:extLst>
                <a:ext uri="{FF2B5EF4-FFF2-40B4-BE49-F238E27FC236}">
                  <a16:creationId xmlns:a16="http://schemas.microsoft.com/office/drawing/2014/main" id="{6D6D9934-183D-40F6-BAD7-6C90A8A589B7}"/>
                </a:ext>
              </a:extLst>
            </p:cNvPr>
            <p:cNvSpPr/>
            <p:nvPr/>
          </p:nvSpPr>
          <p:spPr>
            <a:xfrm>
              <a:off x="3080426" y="544749"/>
              <a:ext cx="1611549" cy="1618034"/>
            </a:xfrm>
            <a:prstGeom prst="rect">
              <a:avLst/>
            </a:prstGeom>
            <a:noFill/>
            <a:ln w="28575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758" name="Group 757">
            <a:extLst>
              <a:ext uri="{FF2B5EF4-FFF2-40B4-BE49-F238E27FC236}">
                <a16:creationId xmlns:a16="http://schemas.microsoft.com/office/drawing/2014/main" id="{DFDFEC96-8A36-46EC-B860-CB100FB4C7ED}"/>
              </a:ext>
            </a:extLst>
          </p:cNvPr>
          <p:cNvGrpSpPr/>
          <p:nvPr/>
        </p:nvGrpSpPr>
        <p:grpSpPr>
          <a:xfrm>
            <a:off x="7921477" y="330446"/>
            <a:ext cx="1611549" cy="1618034"/>
            <a:chOff x="3080426" y="544749"/>
            <a:chExt cx="1611549" cy="1618034"/>
          </a:xfrm>
          <a:solidFill>
            <a:srgbClr val="FFFFFF"/>
          </a:solidFill>
        </p:grpSpPr>
        <p:grpSp>
          <p:nvGrpSpPr>
            <p:cNvPr id="759" name="Group 758">
              <a:extLst>
                <a:ext uri="{FF2B5EF4-FFF2-40B4-BE49-F238E27FC236}">
                  <a16:creationId xmlns:a16="http://schemas.microsoft.com/office/drawing/2014/main" id="{7084CEBB-82C6-43AB-BE73-557217F4F0F6}"/>
                </a:ext>
              </a:extLst>
            </p:cNvPr>
            <p:cNvGrpSpPr/>
            <p:nvPr/>
          </p:nvGrpSpPr>
          <p:grpSpPr>
            <a:xfrm>
              <a:off x="3084603" y="551604"/>
              <a:ext cx="1606637" cy="1606802"/>
              <a:chOff x="8411043" y="3970960"/>
              <a:chExt cx="1606637" cy="1606802"/>
            </a:xfrm>
            <a:grpFill/>
          </p:grpSpPr>
          <p:grpSp>
            <p:nvGrpSpPr>
              <p:cNvPr id="761" name="Group 760">
                <a:extLst>
                  <a:ext uri="{FF2B5EF4-FFF2-40B4-BE49-F238E27FC236}">
                    <a16:creationId xmlns:a16="http://schemas.microsoft.com/office/drawing/2014/main" id="{E7E2EE5B-B309-4428-8507-78125C47AC99}"/>
                  </a:ext>
                </a:extLst>
              </p:cNvPr>
              <p:cNvGrpSpPr/>
              <p:nvPr/>
            </p:nvGrpSpPr>
            <p:grpSpPr>
              <a:xfrm>
                <a:off x="8411043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924" name="Group 923">
                  <a:extLst>
                    <a:ext uri="{FF2B5EF4-FFF2-40B4-BE49-F238E27FC236}">
                      <a16:creationId xmlns:a16="http://schemas.microsoft.com/office/drawing/2014/main" id="{C3792070-C5C2-4AC5-AE0B-6E661D56B93C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935" name="Group 934">
                    <a:extLst>
                      <a:ext uri="{FF2B5EF4-FFF2-40B4-BE49-F238E27FC236}">
                        <a16:creationId xmlns:a16="http://schemas.microsoft.com/office/drawing/2014/main" id="{E9CFA058-68C6-45A8-882E-EF128B5ED1F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939" name="Rectangle 938">
                      <a:extLst>
                        <a:ext uri="{FF2B5EF4-FFF2-40B4-BE49-F238E27FC236}">
                          <a16:creationId xmlns:a16="http://schemas.microsoft.com/office/drawing/2014/main" id="{7CD24531-737B-4932-A084-C8980AA31CF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940" name="Rectangle 939">
                      <a:extLst>
                        <a:ext uri="{FF2B5EF4-FFF2-40B4-BE49-F238E27FC236}">
                          <a16:creationId xmlns:a16="http://schemas.microsoft.com/office/drawing/2014/main" id="{9464B7D8-927D-4669-93F9-EDF9BB18AB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936" name="Group 935">
                    <a:extLst>
                      <a:ext uri="{FF2B5EF4-FFF2-40B4-BE49-F238E27FC236}">
                        <a16:creationId xmlns:a16="http://schemas.microsoft.com/office/drawing/2014/main" id="{2596F460-EE1F-432F-8EE8-055B3BD9232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937" name="Rectangle 936">
                      <a:extLst>
                        <a:ext uri="{FF2B5EF4-FFF2-40B4-BE49-F238E27FC236}">
                          <a16:creationId xmlns:a16="http://schemas.microsoft.com/office/drawing/2014/main" id="{A055CBA7-B048-4CB1-AAF7-7A2E2F322CB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938" name="Rectangle 937">
                      <a:extLst>
                        <a:ext uri="{FF2B5EF4-FFF2-40B4-BE49-F238E27FC236}">
                          <a16:creationId xmlns:a16="http://schemas.microsoft.com/office/drawing/2014/main" id="{2A394D9C-C5F0-4E1A-87DE-355AA5DC20B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925" name="Group 924">
                  <a:extLst>
                    <a:ext uri="{FF2B5EF4-FFF2-40B4-BE49-F238E27FC236}">
                      <a16:creationId xmlns:a16="http://schemas.microsoft.com/office/drawing/2014/main" id="{47E42CD7-E3F4-4F68-9CE5-215194A5DE3E}"/>
                    </a:ext>
                  </a:extLst>
                </p:cNvPr>
                <p:cNvGrpSpPr/>
                <p:nvPr/>
              </p:nvGrpSpPr>
              <p:grpSpPr>
                <a:xfrm>
                  <a:off x="7966428" y="1647023"/>
                  <a:ext cx="162220" cy="645381"/>
                  <a:chOff x="4886412" y="2300673"/>
                  <a:chExt cx="162220" cy="645381"/>
                </a:xfrm>
                <a:grpFill/>
              </p:grpSpPr>
              <p:grpSp>
                <p:nvGrpSpPr>
                  <p:cNvPr id="929" name="Group 928">
                    <a:extLst>
                      <a:ext uri="{FF2B5EF4-FFF2-40B4-BE49-F238E27FC236}">
                        <a16:creationId xmlns:a16="http://schemas.microsoft.com/office/drawing/2014/main" id="{DC90F3D3-64B4-488B-9352-66638DDEF00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933" name="Rectangle 932">
                      <a:extLst>
                        <a:ext uri="{FF2B5EF4-FFF2-40B4-BE49-F238E27FC236}">
                          <a16:creationId xmlns:a16="http://schemas.microsoft.com/office/drawing/2014/main" id="{6DA1F0D0-9959-4F5B-89A5-2C5751C87E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934" name="Rectangle 933">
                      <a:extLst>
                        <a:ext uri="{FF2B5EF4-FFF2-40B4-BE49-F238E27FC236}">
                          <a16:creationId xmlns:a16="http://schemas.microsoft.com/office/drawing/2014/main" id="{5487D9AB-C11B-4A99-A076-E36DC4B8317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930" name="Group 929">
                    <a:extLst>
                      <a:ext uri="{FF2B5EF4-FFF2-40B4-BE49-F238E27FC236}">
                        <a16:creationId xmlns:a16="http://schemas.microsoft.com/office/drawing/2014/main" id="{06D787B7-64F5-4EA4-BFB6-36D95264495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73"/>
                    <a:ext cx="162220" cy="325591"/>
                    <a:chOff x="4824133" y="1693338"/>
                    <a:chExt cx="90155" cy="180948"/>
                  </a:xfrm>
                  <a:grpFill/>
                </p:grpSpPr>
                <p:sp>
                  <p:nvSpPr>
                    <p:cNvPr id="931" name="Rectangle 930">
                      <a:extLst>
                        <a:ext uri="{FF2B5EF4-FFF2-40B4-BE49-F238E27FC236}">
                          <a16:creationId xmlns:a16="http://schemas.microsoft.com/office/drawing/2014/main" id="{F649F325-73E3-46CC-A95C-B7789739B23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8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932" name="Rectangle 931">
                      <a:extLst>
                        <a:ext uri="{FF2B5EF4-FFF2-40B4-BE49-F238E27FC236}">
                          <a16:creationId xmlns:a16="http://schemas.microsoft.com/office/drawing/2014/main" id="{5E3BF52A-E8A9-4632-B3EC-5909E5837B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31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926" name="Group 925">
                  <a:extLst>
                    <a:ext uri="{FF2B5EF4-FFF2-40B4-BE49-F238E27FC236}">
                      <a16:creationId xmlns:a16="http://schemas.microsoft.com/office/drawing/2014/main" id="{4C758A6D-0F5D-4DE1-904E-D98CCE63EE13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927" name="Rectangle 926">
                    <a:extLst>
                      <a:ext uri="{FF2B5EF4-FFF2-40B4-BE49-F238E27FC236}">
                        <a16:creationId xmlns:a16="http://schemas.microsoft.com/office/drawing/2014/main" id="{5BAE00CE-CF6C-46B3-A9D3-6BDC1E6717B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B2D135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928" name="Rectangle 927">
                    <a:extLst>
                      <a:ext uri="{FF2B5EF4-FFF2-40B4-BE49-F238E27FC236}">
                        <a16:creationId xmlns:a16="http://schemas.microsoft.com/office/drawing/2014/main" id="{ED1B83FF-FEA1-47C6-AF2A-FD1E8F11EAA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B2D135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762" name="Group 761">
                <a:extLst>
                  <a:ext uri="{FF2B5EF4-FFF2-40B4-BE49-F238E27FC236}">
                    <a16:creationId xmlns:a16="http://schemas.microsoft.com/office/drawing/2014/main" id="{B17DFA42-7AED-4285-955F-D99073E4AB5E}"/>
                  </a:ext>
                </a:extLst>
              </p:cNvPr>
              <p:cNvGrpSpPr/>
              <p:nvPr/>
            </p:nvGrpSpPr>
            <p:grpSpPr>
              <a:xfrm>
                <a:off x="8571419" y="3971212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907" name="Group 906">
                  <a:extLst>
                    <a:ext uri="{FF2B5EF4-FFF2-40B4-BE49-F238E27FC236}">
                      <a16:creationId xmlns:a16="http://schemas.microsoft.com/office/drawing/2014/main" id="{A7B7EE40-6D0A-4540-9F16-2B95F86D2D68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918" name="Group 917">
                    <a:extLst>
                      <a:ext uri="{FF2B5EF4-FFF2-40B4-BE49-F238E27FC236}">
                        <a16:creationId xmlns:a16="http://schemas.microsoft.com/office/drawing/2014/main" id="{5E6DC109-007B-4604-97E9-292FC3A6C7D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922" name="Rectangle 921">
                      <a:extLst>
                        <a:ext uri="{FF2B5EF4-FFF2-40B4-BE49-F238E27FC236}">
                          <a16:creationId xmlns:a16="http://schemas.microsoft.com/office/drawing/2014/main" id="{33E78B0B-EB22-4266-8C2E-214AF8BF48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923" name="Rectangle 922">
                      <a:extLst>
                        <a:ext uri="{FF2B5EF4-FFF2-40B4-BE49-F238E27FC236}">
                          <a16:creationId xmlns:a16="http://schemas.microsoft.com/office/drawing/2014/main" id="{66AA1DF6-CF98-4AB9-9A3B-A6373DB84F4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919" name="Group 918">
                    <a:extLst>
                      <a:ext uri="{FF2B5EF4-FFF2-40B4-BE49-F238E27FC236}">
                        <a16:creationId xmlns:a16="http://schemas.microsoft.com/office/drawing/2014/main" id="{6565EA2B-1A25-4FA5-8CC3-A56A9C3F708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920" name="Rectangle 919">
                      <a:extLst>
                        <a:ext uri="{FF2B5EF4-FFF2-40B4-BE49-F238E27FC236}">
                          <a16:creationId xmlns:a16="http://schemas.microsoft.com/office/drawing/2014/main" id="{8DC88E47-A4AD-4A97-AA4A-E26477EF82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921" name="Rectangle 920">
                      <a:extLst>
                        <a:ext uri="{FF2B5EF4-FFF2-40B4-BE49-F238E27FC236}">
                          <a16:creationId xmlns:a16="http://schemas.microsoft.com/office/drawing/2014/main" id="{3F4A0FF3-B54A-452F-903B-462D95EEEBA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908" name="Group 907">
                  <a:extLst>
                    <a:ext uri="{FF2B5EF4-FFF2-40B4-BE49-F238E27FC236}">
                      <a16:creationId xmlns:a16="http://schemas.microsoft.com/office/drawing/2014/main" id="{EAA758A7-7C88-4E33-9C83-6732F572A470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912" name="Group 911">
                    <a:extLst>
                      <a:ext uri="{FF2B5EF4-FFF2-40B4-BE49-F238E27FC236}">
                        <a16:creationId xmlns:a16="http://schemas.microsoft.com/office/drawing/2014/main" id="{C48D887D-CD14-4E22-8F97-D509A606338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916" name="Rectangle 915">
                      <a:extLst>
                        <a:ext uri="{FF2B5EF4-FFF2-40B4-BE49-F238E27FC236}">
                          <a16:creationId xmlns:a16="http://schemas.microsoft.com/office/drawing/2014/main" id="{B4F9792D-7D22-4F7E-A41A-AF3C095F4FE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917" name="Rectangle 916">
                      <a:extLst>
                        <a:ext uri="{FF2B5EF4-FFF2-40B4-BE49-F238E27FC236}">
                          <a16:creationId xmlns:a16="http://schemas.microsoft.com/office/drawing/2014/main" id="{A2C0D1BF-9E5C-4A0E-833B-C2156C1CEC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913" name="Group 912">
                    <a:extLst>
                      <a:ext uri="{FF2B5EF4-FFF2-40B4-BE49-F238E27FC236}">
                        <a16:creationId xmlns:a16="http://schemas.microsoft.com/office/drawing/2014/main" id="{233C5381-30CA-40E6-A9C8-56973A1F9CF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914" name="Rectangle 913">
                      <a:extLst>
                        <a:ext uri="{FF2B5EF4-FFF2-40B4-BE49-F238E27FC236}">
                          <a16:creationId xmlns:a16="http://schemas.microsoft.com/office/drawing/2014/main" id="{D334ABD8-38FD-4AD5-9162-3F3380B38CC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915" name="Rectangle 914">
                      <a:extLst>
                        <a:ext uri="{FF2B5EF4-FFF2-40B4-BE49-F238E27FC236}">
                          <a16:creationId xmlns:a16="http://schemas.microsoft.com/office/drawing/2014/main" id="{8F1510EF-7810-415B-9687-D0B857E4EB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909" name="Group 908">
                  <a:extLst>
                    <a:ext uri="{FF2B5EF4-FFF2-40B4-BE49-F238E27FC236}">
                      <a16:creationId xmlns:a16="http://schemas.microsoft.com/office/drawing/2014/main" id="{82489053-1370-4022-998F-CA29956370DF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910" name="Rectangle 909">
                    <a:extLst>
                      <a:ext uri="{FF2B5EF4-FFF2-40B4-BE49-F238E27FC236}">
                        <a16:creationId xmlns:a16="http://schemas.microsoft.com/office/drawing/2014/main" id="{42E2CC64-CF30-4E67-BE8A-96BD839DA19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B2D135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911" name="Rectangle 910">
                    <a:extLst>
                      <a:ext uri="{FF2B5EF4-FFF2-40B4-BE49-F238E27FC236}">
                        <a16:creationId xmlns:a16="http://schemas.microsoft.com/office/drawing/2014/main" id="{B2623EFD-11C3-4646-8BF8-1E965586116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B2D135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763" name="Group 762">
                <a:extLst>
                  <a:ext uri="{FF2B5EF4-FFF2-40B4-BE49-F238E27FC236}">
                    <a16:creationId xmlns:a16="http://schemas.microsoft.com/office/drawing/2014/main" id="{9970A3AF-2C5A-4908-B830-3D8ADEBB85DE}"/>
                  </a:ext>
                </a:extLst>
              </p:cNvPr>
              <p:cNvGrpSpPr/>
              <p:nvPr/>
            </p:nvGrpSpPr>
            <p:grpSpPr>
              <a:xfrm>
                <a:off x="8731795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890" name="Group 889">
                  <a:extLst>
                    <a:ext uri="{FF2B5EF4-FFF2-40B4-BE49-F238E27FC236}">
                      <a16:creationId xmlns:a16="http://schemas.microsoft.com/office/drawing/2014/main" id="{11FE5EC8-88CC-43C9-9A6E-EE49EE89A6AD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901" name="Group 900">
                    <a:extLst>
                      <a:ext uri="{FF2B5EF4-FFF2-40B4-BE49-F238E27FC236}">
                        <a16:creationId xmlns:a16="http://schemas.microsoft.com/office/drawing/2014/main" id="{582B5693-BE70-492F-8F83-0D71A899360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905" name="Rectangle 904">
                      <a:extLst>
                        <a:ext uri="{FF2B5EF4-FFF2-40B4-BE49-F238E27FC236}">
                          <a16:creationId xmlns:a16="http://schemas.microsoft.com/office/drawing/2014/main" id="{5F600BFF-B70A-4CF0-8CE6-4DD5C8D881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906" name="Rectangle 905">
                      <a:extLst>
                        <a:ext uri="{FF2B5EF4-FFF2-40B4-BE49-F238E27FC236}">
                          <a16:creationId xmlns:a16="http://schemas.microsoft.com/office/drawing/2014/main" id="{AA24F122-3889-4B1B-A48A-6481CAF90E9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902" name="Group 901">
                    <a:extLst>
                      <a:ext uri="{FF2B5EF4-FFF2-40B4-BE49-F238E27FC236}">
                        <a16:creationId xmlns:a16="http://schemas.microsoft.com/office/drawing/2014/main" id="{D41FD056-F3BD-46C6-ACDA-88F70A82929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903" name="Rectangle 902">
                      <a:extLst>
                        <a:ext uri="{FF2B5EF4-FFF2-40B4-BE49-F238E27FC236}">
                          <a16:creationId xmlns:a16="http://schemas.microsoft.com/office/drawing/2014/main" id="{36ED63D3-10E6-4F52-A0B9-7383D5AF33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904" name="Rectangle 903">
                      <a:extLst>
                        <a:ext uri="{FF2B5EF4-FFF2-40B4-BE49-F238E27FC236}">
                          <a16:creationId xmlns:a16="http://schemas.microsoft.com/office/drawing/2014/main" id="{3A58BB66-0A62-40E1-BE87-914E4A701E9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891" name="Group 890">
                  <a:extLst>
                    <a:ext uri="{FF2B5EF4-FFF2-40B4-BE49-F238E27FC236}">
                      <a16:creationId xmlns:a16="http://schemas.microsoft.com/office/drawing/2014/main" id="{14174557-0AEB-4EAF-B7E7-201EBD1B0E4C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895" name="Group 894">
                    <a:extLst>
                      <a:ext uri="{FF2B5EF4-FFF2-40B4-BE49-F238E27FC236}">
                        <a16:creationId xmlns:a16="http://schemas.microsoft.com/office/drawing/2014/main" id="{66C7ACA4-1756-49FB-9CBB-B7E3A6D52E5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899" name="Rectangle 898">
                      <a:extLst>
                        <a:ext uri="{FF2B5EF4-FFF2-40B4-BE49-F238E27FC236}">
                          <a16:creationId xmlns:a16="http://schemas.microsoft.com/office/drawing/2014/main" id="{9E9A9BDC-939F-418C-9518-37B06C4B3D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900" name="Rectangle 899">
                      <a:extLst>
                        <a:ext uri="{FF2B5EF4-FFF2-40B4-BE49-F238E27FC236}">
                          <a16:creationId xmlns:a16="http://schemas.microsoft.com/office/drawing/2014/main" id="{33F99BC3-E739-4C54-BC48-83F96BC9A21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896" name="Group 895">
                    <a:extLst>
                      <a:ext uri="{FF2B5EF4-FFF2-40B4-BE49-F238E27FC236}">
                        <a16:creationId xmlns:a16="http://schemas.microsoft.com/office/drawing/2014/main" id="{7B72F0EE-9E41-4577-B318-A23E6CAC6805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897" name="Rectangle 896">
                      <a:extLst>
                        <a:ext uri="{FF2B5EF4-FFF2-40B4-BE49-F238E27FC236}">
                          <a16:creationId xmlns:a16="http://schemas.microsoft.com/office/drawing/2014/main" id="{A3384350-1E40-4B4E-9EF8-6F3788E0E88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898" name="Rectangle 897">
                      <a:extLst>
                        <a:ext uri="{FF2B5EF4-FFF2-40B4-BE49-F238E27FC236}">
                          <a16:creationId xmlns:a16="http://schemas.microsoft.com/office/drawing/2014/main" id="{946B7CD9-1EFE-4EC2-9D19-224B2383898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892" name="Group 891">
                  <a:extLst>
                    <a:ext uri="{FF2B5EF4-FFF2-40B4-BE49-F238E27FC236}">
                      <a16:creationId xmlns:a16="http://schemas.microsoft.com/office/drawing/2014/main" id="{0A2FB8BE-8941-4622-AF6D-ACE9C648E8FE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893" name="Rectangle 892">
                    <a:extLst>
                      <a:ext uri="{FF2B5EF4-FFF2-40B4-BE49-F238E27FC236}">
                        <a16:creationId xmlns:a16="http://schemas.microsoft.com/office/drawing/2014/main" id="{F63938B2-8A2B-470D-9204-FA45EDB147C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B2D135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894" name="Rectangle 893">
                    <a:extLst>
                      <a:ext uri="{FF2B5EF4-FFF2-40B4-BE49-F238E27FC236}">
                        <a16:creationId xmlns:a16="http://schemas.microsoft.com/office/drawing/2014/main" id="{8B7656F2-37D7-4404-9162-E0BD80404B2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B2D135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764" name="Group 763">
                <a:extLst>
                  <a:ext uri="{FF2B5EF4-FFF2-40B4-BE49-F238E27FC236}">
                    <a16:creationId xmlns:a16="http://schemas.microsoft.com/office/drawing/2014/main" id="{41A74113-F0DD-4EB6-B6CB-6CE0E795D2C1}"/>
                  </a:ext>
                </a:extLst>
              </p:cNvPr>
              <p:cNvGrpSpPr/>
              <p:nvPr/>
            </p:nvGrpSpPr>
            <p:grpSpPr>
              <a:xfrm>
                <a:off x="8893889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873" name="Group 872">
                  <a:extLst>
                    <a:ext uri="{FF2B5EF4-FFF2-40B4-BE49-F238E27FC236}">
                      <a16:creationId xmlns:a16="http://schemas.microsoft.com/office/drawing/2014/main" id="{B0CEF0AE-61BD-470A-8832-3A374053E4FF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884" name="Group 883">
                    <a:extLst>
                      <a:ext uri="{FF2B5EF4-FFF2-40B4-BE49-F238E27FC236}">
                        <a16:creationId xmlns:a16="http://schemas.microsoft.com/office/drawing/2014/main" id="{CF7D7561-A6A0-4605-A4B8-96CAF05169C5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888" name="Rectangle 887">
                      <a:extLst>
                        <a:ext uri="{FF2B5EF4-FFF2-40B4-BE49-F238E27FC236}">
                          <a16:creationId xmlns:a16="http://schemas.microsoft.com/office/drawing/2014/main" id="{6334D88F-3AD8-401A-BD6C-873FAD5DACF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889" name="Rectangle 888">
                      <a:extLst>
                        <a:ext uri="{FF2B5EF4-FFF2-40B4-BE49-F238E27FC236}">
                          <a16:creationId xmlns:a16="http://schemas.microsoft.com/office/drawing/2014/main" id="{444F63F2-D71B-4424-AC80-65BCF8D2A0B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885" name="Group 884">
                    <a:extLst>
                      <a:ext uri="{FF2B5EF4-FFF2-40B4-BE49-F238E27FC236}">
                        <a16:creationId xmlns:a16="http://schemas.microsoft.com/office/drawing/2014/main" id="{E2832908-A6AA-4DBF-AC1B-FF7CDB80EC6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886" name="Rectangle 885">
                      <a:extLst>
                        <a:ext uri="{FF2B5EF4-FFF2-40B4-BE49-F238E27FC236}">
                          <a16:creationId xmlns:a16="http://schemas.microsoft.com/office/drawing/2014/main" id="{159D26A5-BEB9-4409-9977-B550F292382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887" name="Rectangle 886">
                      <a:extLst>
                        <a:ext uri="{FF2B5EF4-FFF2-40B4-BE49-F238E27FC236}">
                          <a16:creationId xmlns:a16="http://schemas.microsoft.com/office/drawing/2014/main" id="{FC3966BB-4F89-49BC-A7A8-B5F12C527D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874" name="Group 873">
                  <a:extLst>
                    <a:ext uri="{FF2B5EF4-FFF2-40B4-BE49-F238E27FC236}">
                      <a16:creationId xmlns:a16="http://schemas.microsoft.com/office/drawing/2014/main" id="{592D5E7C-D322-4874-82D6-8D3297639980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878" name="Group 877">
                    <a:extLst>
                      <a:ext uri="{FF2B5EF4-FFF2-40B4-BE49-F238E27FC236}">
                        <a16:creationId xmlns:a16="http://schemas.microsoft.com/office/drawing/2014/main" id="{EA7AF0C3-810D-4392-870D-63C0852E43E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882" name="Rectangle 881">
                      <a:extLst>
                        <a:ext uri="{FF2B5EF4-FFF2-40B4-BE49-F238E27FC236}">
                          <a16:creationId xmlns:a16="http://schemas.microsoft.com/office/drawing/2014/main" id="{38E08783-E711-4039-85E6-D57B4D257B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883" name="Rectangle 882">
                      <a:extLst>
                        <a:ext uri="{FF2B5EF4-FFF2-40B4-BE49-F238E27FC236}">
                          <a16:creationId xmlns:a16="http://schemas.microsoft.com/office/drawing/2014/main" id="{53DA7BCF-D694-45C8-A8AF-0A91577798E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879" name="Group 878">
                    <a:extLst>
                      <a:ext uri="{FF2B5EF4-FFF2-40B4-BE49-F238E27FC236}">
                        <a16:creationId xmlns:a16="http://schemas.microsoft.com/office/drawing/2014/main" id="{2883AA97-DE5A-4E4C-978D-E183B7152DD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880" name="Rectangle 879">
                      <a:extLst>
                        <a:ext uri="{FF2B5EF4-FFF2-40B4-BE49-F238E27FC236}">
                          <a16:creationId xmlns:a16="http://schemas.microsoft.com/office/drawing/2014/main" id="{806B35E7-FDE2-4CB1-B13D-42CD555A85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881" name="Rectangle 880">
                      <a:extLst>
                        <a:ext uri="{FF2B5EF4-FFF2-40B4-BE49-F238E27FC236}">
                          <a16:creationId xmlns:a16="http://schemas.microsoft.com/office/drawing/2014/main" id="{FFEAAD94-EAA1-4EC6-ACF6-BBC5E3A94A1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875" name="Group 874">
                  <a:extLst>
                    <a:ext uri="{FF2B5EF4-FFF2-40B4-BE49-F238E27FC236}">
                      <a16:creationId xmlns:a16="http://schemas.microsoft.com/office/drawing/2014/main" id="{F8039635-0C73-44AD-8CF0-B43F1CE99BE0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876" name="Rectangle 875">
                    <a:extLst>
                      <a:ext uri="{FF2B5EF4-FFF2-40B4-BE49-F238E27FC236}">
                        <a16:creationId xmlns:a16="http://schemas.microsoft.com/office/drawing/2014/main" id="{B76A0683-A5E1-49BF-8ED2-1897A4A1FC2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B2D135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877" name="Rectangle 876">
                    <a:extLst>
                      <a:ext uri="{FF2B5EF4-FFF2-40B4-BE49-F238E27FC236}">
                        <a16:creationId xmlns:a16="http://schemas.microsoft.com/office/drawing/2014/main" id="{D00527FD-05A7-4851-A2C6-14A29C81ED6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B2D135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765" name="Group 764">
                <a:extLst>
                  <a:ext uri="{FF2B5EF4-FFF2-40B4-BE49-F238E27FC236}">
                    <a16:creationId xmlns:a16="http://schemas.microsoft.com/office/drawing/2014/main" id="{E5C5ABA9-BE3B-4923-89FA-E2FE37B32AA1}"/>
                  </a:ext>
                </a:extLst>
              </p:cNvPr>
              <p:cNvGrpSpPr/>
              <p:nvPr/>
            </p:nvGrpSpPr>
            <p:grpSpPr>
              <a:xfrm>
                <a:off x="9050270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856" name="Group 855">
                  <a:extLst>
                    <a:ext uri="{FF2B5EF4-FFF2-40B4-BE49-F238E27FC236}">
                      <a16:creationId xmlns:a16="http://schemas.microsoft.com/office/drawing/2014/main" id="{C9C37E94-C172-48DD-A89D-F6604F5BB19D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867" name="Group 866">
                    <a:extLst>
                      <a:ext uri="{FF2B5EF4-FFF2-40B4-BE49-F238E27FC236}">
                        <a16:creationId xmlns:a16="http://schemas.microsoft.com/office/drawing/2014/main" id="{077B060C-5B43-44BB-8BDE-39F587E5C11E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871" name="Rectangle 870">
                      <a:extLst>
                        <a:ext uri="{FF2B5EF4-FFF2-40B4-BE49-F238E27FC236}">
                          <a16:creationId xmlns:a16="http://schemas.microsoft.com/office/drawing/2014/main" id="{D585D4E4-0EEB-4356-8C09-B2D7C6721A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872" name="Rectangle 871">
                      <a:extLst>
                        <a:ext uri="{FF2B5EF4-FFF2-40B4-BE49-F238E27FC236}">
                          <a16:creationId xmlns:a16="http://schemas.microsoft.com/office/drawing/2014/main" id="{560C187B-CF1B-4012-A025-957772EE583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868" name="Group 867">
                    <a:extLst>
                      <a:ext uri="{FF2B5EF4-FFF2-40B4-BE49-F238E27FC236}">
                        <a16:creationId xmlns:a16="http://schemas.microsoft.com/office/drawing/2014/main" id="{F0A7F242-91A2-4AA0-AE94-B36578791C2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869" name="Rectangle 868">
                      <a:extLst>
                        <a:ext uri="{FF2B5EF4-FFF2-40B4-BE49-F238E27FC236}">
                          <a16:creationId xmlns:a16="http://schemas.microsoft.com/office/drawing/2014/main" id="{45F6E998-E3CB-4C77-9F65-E1F33A9D0E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870" name="Rectangle 869">
                      <a:extLst>
                        <a:ext uri="{FF2B5EF4-FFF2-40B4-BE49-F238E27FC236}">
                          <a16:creationId xmlns:a16="http://schemas.microsoft.com/office/drawing/2014/main" id="{C7BFE807-48D6-4149-A186-6208A01499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857" name="Group 856">
                  <a:extLst>
                    <a:ext uri="{FF2B5EF4-FFF2-40B4-BE49-F238E27FC236}">
                      <a16:creationId xmlns:a16="http://schemas.microsoft.com/office/drawing/2014/main" id="{8C0F84FA-610F-4578-A500-B3181594AC22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861" name="Group 860">
                    <a:extLst>
                      <a:ext uri="{FF2B5EF4-FFF2-40B4-BE49-F238E27FC236}">
                        <a16:creationId xmlns:a16="http://schemas.microsoft.com/office/drawing/2014/main" id="{6DA3C64F-FBDC-41EF-9398-5815A72CAA8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865" name="Rectangle 864">
                      <a:extLst>
                        <a:ext uri="{FF2B5EF4-FFF2-40B4-BE49-F238E27FC236}">
                          <a16:creationId xmlns:a16="http://schemas.microsoft.com/office/drawing/2014/main" id="{E27C451B-C4CE-4057-88F0-2EE2381D345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866" name="Rectangle 865">
                      <a:extLst>
                        <a:ext uri="{FF2B5EF4-FFF2-40B4-BE49-F238E27FC236}">
                          <a16:creationId xmlns:a16="http://schemas.microsoft.com/office/drawing/2014/main" id="{49D9C6EA-D0D1-4CD2-AF25-0F704E74AA8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862" name="Group 861">
                    <a:extLst>
                      <a:ext uri="{FF2B5EF4-FFF2-40B4-BE49-F238E27FC236}">
                        <a16:creationId xmlns:a16="http://schemas.microsoft.com/office/drawing/2014/main" id="{38BCCC2B-71BF-4289-9FD3-03DB46064DD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863" name="Rectangle 862">
                      <a:extLst>
                        <a:ext uri="{FF2B5EF4-FFF2-40B4-BE49-F238E27FC236}">
                          <a16:creationId xmlns:a16="http://schemas.microsoft.com/office/drawing/2014/main" id="{2E9B5302-ACEC-4D82-A27C-56A99F677F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864" name="Rectangle 863">
                      <a:extLst>
                        <a:ext uri="{FF2B5EF4-FFF2-40B4-BE49-F238E27FC236}">
                          <a16:creationId xmlns:a16="http://schemas.microsoft.com/office/drawing/2014/main" id="{596BA488-24A6-4881-A794-FD1EF18627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858" name="Group 857">
                  <a:extLst>
                    <a:ext uri="{FF2B5EF4-FFF2-40B4-BE49-F238E27FC236}">
                      <a16:creationId xmlns:a16="http://schemas.microsoft.com/office/drawing/2014/main" id="{FB7E8AAD-B53E-4BF4-A5A5-6982FE669C55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859" name="Rectangle 858">
                    <a:extLst>
                      <a:ext uri="{FF2B5EF4-FFF2-40B4-BE49-F238E27FC236}">
                        <a16:creationId xmlns:a16="http://schemas.microsoft.com/office/drawing/2014/main" id="{9C602D80-F403-42C1-BF67-5A95251FF8B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B2D135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860" name="Rectangle 859">
                    <a:extLst>
                      <a:ext uri="{FF2B5EF4-FFF2-40B4-BE49-F238E27FC236}">
                        <a16:creationId xmlns:a16="http://schemas.microsoft.com/office/drawing/2014/main" id="{7C318D34-F5CB-4365-B8D4-CA639AC0E38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B2D135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766" name="Group 765">
                <a:extLst>
                  <a:ext uri="{FF2B5EF4-FFF2-40B4-BE49-F238E27FC236}">
                    <a16:creationId xmlns:a16="http://schemas.microsoft.com/office/drawing/2014/main" id="{CFCFA3AC-AACB-4E0D-99C1-D08F53A3C31D}"/>
                  </a:ext>
                </a:extLst>
              </p:cNvPr>
              <p:cNvGrpSpPr/>
              <p:nvPr/>
            </p:nvGrpSpPr>
            <p:grpSpPr>
              <a:xfrm>
                <a:off x="9210646" y="3971086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839" name="Group 838">
                  <a:extLst>
                    <a:ext uri="{FF2B5EF4-FFF2-40B4-BE49-F238E27FC236}">
                      <a16:creationId xmlns:a16="http://schemas.microsoft.com/office/drawing/2014/main" id="{14D1C506-EFEE-40A6-B316-3371C28F1B9B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850" name="Group 849">
                    <a:extLst>
                      <a:ext uri="{FF2B5EF4-FFF2-40B4-BE49-F238E27FC236}">
                        <a16:creationId xmlns:a16="http://schemas.microsoft.com/office/drawing/2014/main" id="{7481C683-7163-4F07-B190-CD1D11A35AB5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854" name="Rectangle 853">
                      <a:extLst>
                        <a:ext uri="{FF2B5EF4-FFF2-40B4-BE49-F238E27FC236}">
                          <a16:creationId xmlns:a16="http://schemas.microsoft.com/office/drawing/2014/main" id="{4BC7E973-84C7-4F5D-981E-8277D3FB96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855" name="Rectangle 854">
                      <a:extLst>
                        <a:ext uri="{FF2B5EF4-FFF2-40B4-BE49-F238E27FC236}">
                          <a16:creationId xmlns:a16="http://schemas.microsoft.com/office/drawing/2014/main" id="{46E2D9C0-C2E0-4CD5-A1F9-154A419364B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851" name="Group 850">
                    <a:extLst>
                      <a:ext uri="{FF2B5EF4-FFF2-40B4-BE49-F238E27FC236}">
                        <a16:creationId xmlns:a16="http://schemas.microsoft.com/office/drawing/2014/main" id="{2AAC4D15-89BE-4F43-B1BF-56500494EB4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852" name="Rectangle 851">
                      <a:extLst>
                        <a:ext uri="{FF2B5EF4-FFF2-40B4-BE49-F238E27FC236}">
                          <a16:creationId xmlns:a16="http://schemas.microsoft.com/office/drawing/2014/main" id="{D9918C6F-F281-4217-9A1B-AA3CD4AD18B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853" name="Rectangle 852">
                      <a:extLst>
                        <a:ext uri="{FF2B5EF4-FFF2-40B4-BE49-F238E27FC236}">
                          <a16:creationId xmlns:a16="http://schemas.microsoft.com/office/drawing/2014/main" id="{C7284EC5-0D7E-45C1-9D56-BD7709D73FC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840" name="Group 839">
                  <a:extLst>
                    <a:ext uri="{FF2B5EF4-FFF2-40B4-BE49-F238E27FC236}">
                      <a16:creationId xmlns:a16="http://schemas.microsoft.com/office/drawing/2014/main" id="{E5CF9915-F8ED-410A-963F-00B11AFA07F1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844" name="Group 843">
                    <a:extLst>
                      <a:ext uri="{FF2B5EF4-FFF2-40B4-BE49-F238E27FC236}">
                        <a16:creationId xmlns:a16="http://schemas.microsoft.com/office/drawing/2014/main" id="{B99A03CE-D51E-4E38-9605-E057057732A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848" name="Rectangle 847">
                      <a:extLst>
                        <a:ext uri="{FF2B5EF4-FFF2-40B4-BE49-F238E27FC236}">
                          <a16:creationId xmlns:a16="http://schemas.microsoft.com/office/drawing/2014/main" id="{225C6419-1447-4003-9771-1C0F642214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849" name="Rectangle 848">
                      <a:extLst>
                        <a:ext uri="{FF2B5EF4-FFF2-40B4-BE49-F238E27FC236}">
                          <a16:creationId xmlns:a16="http://schemas.microsoft.com/office/drawing/2014/main" id="{D59315C9-EF00-4840-9FD8-A972E264DB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845" name="Group 844">
                    <a:extLst>
                      <a:ext uri="{FF2B5EF4-FFF2-40B4-BE49-F238E27FC236}">
                        <a16:creationId xmlns:a16="http://schemas.microsoft.com/office/drawing/2014/main" id="{2F36F5CD-9C67-4027-8C7B-367C489231B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846" name="Rectangle 845">
                      <a:extLst>
                        <a:ext uri="{FF2B5EF4-FFF2-40B4-BE49-F238E27FC236}">
                          <a16:creationId xmlns:a16="http://schemas.microsoft.com/office/drawing/2014/main" id="{C323E91F-34A7-4DE5-9B3E-A0BF6E55BCB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847" name="Rectangle 846">
                      <a:extLst>
                        <a:ext uri="{FF2B5EF4-FFF2-40B4-BE49-F238E27FC236}">
                          <a16:creationId xmlns:a16="http://schemas.microsoft.com/office/drawing/2014/main" id="{459D52E2-13C9-4467-A497-EF56A634BEF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841" name="Group 840">
                  <a:extLst>
                    <a:ext uri="{FF2B5EF4-FFF2-40B4-BE49-F238E27FC236}">
                      <a16:creationId xmlns:a16="http://schemas.microsoft.com/office/drawing/2014/main" id="{F66FB3AC-B41B-41E4-AA1A-17C445BB5725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842" name="Rectangle 841">
                    <a:extLst>
                      <a:ext uri="{FF2B5EF4-FFF2-40B4-BE49-F238E27FC236}">
                        <a16:creationId xmlns:a16="http://schemas.microsoft.com/office/drawing/2014/main" id="{C483ABB6-2B5A-4DDA-87B8-62D65126F4C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B2D135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843" name="Rectangle 842">
                    <a:extLst>
                      <a:ext uri="{FF2B5EF4-FFF2-40B4-BE49-F238E27FC236}">
                        <a16:creationId xmlns:a16="http://schemas.microsoft.com/office/drawing/2014/main" id="{436A1945-E2FE-4A95-9D7F-EA6A11D24E6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B2D135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767" name="Group 766">
                <a:extLst>
                  <a:ext uri="{FF2B5EF4-FFF2-40B4-BE49-F238E27FC236}">
                    <a16:creationId xmlns:a16="http://schemas.microsoft.com/office/drawing/2014/main" id="{44881CDF-53FC-4577-9F68-55A7E64FD812}"/>
                  </a:ext>
                </a:extLst>
              </p:cNvPr>
              <p:cNvGrpSpPr/>
              <p:nvPr/>
            </p:nvGrpSpPr>
            <p:grpSpPr>
              <a:xfrm>
                <a:off x="9371022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822" name="Group 821">
                  <a:extLst>
                    <a:ext uri="{FF2B5EF4-FFF2-40B4-BE49-F238E27FC236}">
                      <a16:creationId xmlns:a16="http://schemas.microsoft.com/office/drawing/2014/main" id="{91E4B9A0-424F-4E44-A21D-782255E90A61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833" name="Group 832">
                    <a:extLst>
                      <a:ext uri="{FF2B5EF4-FFF2-40B4-BE49-F238E27FC236}">
                        <a16:creationId xmlns:a16="http://schemas.microsoft.com/office/drawing/2014/main" id="{3CE8F427-585F-44B1-8802-2D45957CC97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837" name="Rectangle 836">
                      <a:extLst>
                        <a:ext uri="{FF2B5EF4-FFF2-40B4-BE49-F238E27FC236}">
                          <a16:creationId xmlns:a16="http://schemas.microsoft.com/office/drawing/2014/main" id="{0288422D-31CF-418A-88DE-318E10149F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838" name="Rectangle 837">
                      <a:extLst>
                        <a:ext uri="{FF2B5EF4-FFF2-40B4-BE49-F238E27FC236}">
                          <a16:creationId xmlns:a16="http://schemas.microsoft.com/office/drawing/2014/main" id="{D56274BD-5F65-41D6-BE08-EAFCB43CB6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834" name="Group 833">
                    <a:extLst>
                      <a:ext uri="{FF2B5EF4-FFF2-40B4-BE49-F238E27FC236}">
                        <a16:creationId xmlns:a16="http://schemas.microsoft.com/office/drawing/2014/main" id="{88F27533-35D3-4157-9975-C47E4E9C05B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835" name="Rectangle 834">
                      <a:extLst>
                        <a:ext uri="{FF2B5EF4-FFF2-40B4-BE49-F238E27FC236}">
                          <a16:creationId xmlns:a16="http://schemas.microsoft.com/office/drawing/2014/main" id="{5CB2E2D0-892C-4B5E-B2C8-F7F00A0F31B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836" name="Rectangle 835">
                      <a:extLst>
                        <a:ext uri="{FF2B5EF4-FFF2-40B4-BE49-F238E27FC236}">
                          <a16:creationId xmlns:a16="http://schemas.microsoft.com/office/drawing/2014/main" id="{7F158434-1B74-4B91-9AFD-1E427A5744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823" name="Group 822">
                  <a:extLst>
                    <a:ext uri="{FF2B5EF4-FFF2-40B4-BE49-F238E27FC236}">
                      <a16:creationId xmlns:a16="http://schemas.microsoft.com/office/drawing/2014/main" id="{4BF7D332-937F-4B6E-8F32-806CCB1298DF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827" name="Group 826">
                    <a:extLst>
                      <a:ext uri="{FF2B5EF4-FFF2-40B4-BE49-F238E27FC236}">
                        <a16:creationId xmlns:a16="http://schemas.microsoft.com/office/drawing/2014/main" id="{80A6CF25-FBD3-4B27-A506-52D013C2625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831" name="Rectangle 830">
                      <a:extLst>
                        <a:ext uri="{FF2B5EF4-FFF2-40B4-BE49-F238E27FC236}">
                          <a16:creationId xmlns:a16="http://schemas.microsoft.com/office/drawing/2014/main" id="{46D5E75A-8A8A-4334-9535-9227D94801C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832" name="Rectangle 831">
                      <a:extLst>
                        <a:ext uri="{FF2B5EF4-FFF2-40B4-BE49-F238E27FC236}">
                          <a16:creationId xmlns:a16="http://schemas.microsoft.com/office/drawing/2014/main" id="{807EB5AF-14B1-46C1-A58C-513491EC95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828" name="Group 827">
                    <a:extLst>
                      <a:ext uri="{FF2B5EF4-FFF2-40B4-BE49-F238E27FC236}">
                        <a16:creationId xmlns:a16="http://schemas.microsoft.com/office/drawing/2014/main" id="{E0D05A0B-1886-4849-BC26-7FE6157757B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829" name="Rectangle 828">
                      <a:extLst>
                        <a:ext uri="{FF2B5EF4-FFF2-40B4-BE49-F238E27FC236}">
                          <a16:creationId xmlns:a16="http://schemas.microsoft.com/office/drawing/2014/main" id="{4837A2A2-632E-46EE-B5F9-E13202484CE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830" name="Rectangle 829">
                      <a:extLst>
                        <a:ext uri="{FF2B5EF4-FFF2-40B4-BE49-F238E27FC236}">
                          <a16:creationId xmlns:a16="http://schemas.microsoft.com/office/drawing/2014/main" id="{50FBCB4F-6549-478D-8072-BB3DC3A5CB9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824" name="Group 823">
                  <a:extLst>
                    <a:ext uri="{FF2B5EF4-FFF2-40B4-BE49-F238E27FC236}">
                      <a16:creationId xmlns:a16="http://schemas.microsoft.com/office/drawing/2014/main" id="{CAD69CB6-07EF-400D-8300-A01852F4A031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825" name="Rectangle 824">
                    <a:extLst>
                      <a:ext uri="{FF2B5EF4-FFF2-40B4-BE49-F238E27FC236}">
                        <a16:creationId xmlns:a16="http://schemas.microsoft.com/office/drawing/2014/main" id="{46AF4F1E-98DB-4CEC-9458-C98DDA94FC9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B2D135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826" name="Rectangle 825">
                    <a:extLst>
                      <a:ext uri="{FF2B5EF4-FFF2-40B4-BE49-F238E27FC236}">
                        <a16:creationId xmlns:a16="http://schemas.microsoft.com/office/drawing/2014/main" id="{85BAC404-9835-4E03-B903-487766CCB3B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B2D135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768" name="Group 767">
                <a:extLst>
                  <a:ext uri="{FF2B5EF4-FFF2-40B4-BE49-F238E27FC236}">
                    <a16:creationId xmlns:a16="http://schemas.microsoft.com/office/drawing/2014/main" id="{D1D209DD-BBDE-4D63-BCC9-94A0D7A57160}"/>
                  </a:ext>
                </a:extLst>
              </p:cNvPr>
              <p:cNvGrpSpPr/>
              <p:nvPr/>
            </p:nvGrpSpPr>
            <p:grpSpPr>
              <a:xfrm>
                <a:off x="9533116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805" name="Group 804">
                  <a:extLst>
                    <a:ext uri="{FF2B5EF4-FFF2-40B4-BE49-F238E27FC236}">
                      <a16:creationId xmlns:a16="http://schemas.microsoft.com/office/drawing/2014/main" id="{3B1D2527-A891-4B09-829F-03763E66BDC3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816" name="Group 815">
                    <a:extLst>
                      <a:ext uri="{FF2B5EF4-FFF2-40B4-BE49-F238E27FC236}">
                        <a16:creationId xmlns:a16="http://schemas.microsoft.com/office/drawing/2014/main" id="{9BC1F24C-A996-4D74-A6E8-36488743A57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820" name="Rectangle 819">
                      <a:extLst>
                        <a:ext uri="{FF2B5EF4-FFF2-40B4-BE49-F238E27FC236}">
                          <a16:creationId xmlns:a16="http://schemas.microsoft.com/office/drawing/2014/main" id="{B83EFAD7-198E-46A9-BDED-0F69BFFA2C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821" name="Rectangle 820">
                      <a:extLst>
                        <a:ext uri="{FF2B5EF4-FFF2-40B4-BE49-F238E27FC236}">
                          <a16:creationId xmlns:a16="http://schemas.microsoft.com/office/drawing/2014/main" id="{484A88FD-EF85-46E8-8324-D3D6FD49F58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817" name="Group 816">
                    <a:extLst>
                      <a:ext uri="{FF2B5EF4-FFF2-40B4-BE49-F238E27FC236}">
                        <a16:creationId xmlns:a16="http://schemas.microsoft.com/office/drawing/2014/main" id="{98943B47-267C-4DE4-9203-2DAE177AB60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818" name="Rectangle 817">
                      <a:extLst>
                        <a:ext uri="{FF2B5EF4-FFF2-40B4-BE49-F238E27FC236}">
                          <a16:creationId xmlns:a16="http://schemas.microsoft.com/office/drawing/2014/main" id="{2C4A07E1-CB77-4DE2-9C7C-BD675C34BB9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819" name="Rectangle 818">
                      <a:extLst>
                        <a:ext uri="{FF2B5EF4-FFF2-40B4-BE49-F238E27FC236}">
                          <a16:creationId xmlns:a16="http://schemas.microsoft.com/office/drawing/2014/main" id="{0DC37733-C45A-440E-83B0-A96C695C6D6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806" name="Group 805">
                  <a:extLst>
                    <a:ext uri="{FF2B5EF4-FFF2-40B4-BE49-F238E27FC236}">
                      <a16:creationId xmlns:a16="http://schemas.microsoft.com/office/drawing/2014/main" id="{2CF7B7D1-038B-4872-94ED-C805CDC6A762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810" name="Group 809">
                    <a:extLst>
                      <a:ext uri="{FF2B5EF4-FFF2-40B4-BE49-F238E27FC236}">
                        <a16:creationId xmlns:a16="http://schemas.microsoft.com/office/drawing/2014/main" id="{77585108-A0D1-4D84-8E53-FCA8579D0F1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814" name="Rectangle 813">
                      <a:extLst>
                        <a:ext uri="{FF2B5EF4-FFF2-40B4-BE49-F238E27FC236}">
                          <a16:creationId xmlns:a16="http://schemas.microsoft.com/office/drawing/2014/main" id="{126A6D63-BC7B-4718-824E-5217FFBD4A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815" name="Rectangle 814">
                      <a:extLst>
                        <a:ext uri="{FF2B5EF4-FFF2-40B4-BE49-F238E27FC236}">
                          <a16:creationId xmlns:a16="http://schemas.microsoft.com/office/drawing/2014/main" id="{409AEC3D-C2FA-462E-9F75-C3D4951213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811" name="Group 810">
                    <a:extLst>
                      <a:ext uri="{FF2B5EF4-FFF2-40B4-BE49-F238E27FC236}">
                        <a16:creationId xmlns:a16="http://schemas.microsoft.com/office/drawing/2014/main" id="{AA8C7E38-011E-4062-8ABA-8050426F0B2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812" name="Rectangle 811">
                      <a:extLst>
                        <a:ext uri="{FF2B5EF4-FFF2-40B4-BE49-F238E27FC236}">
                          <a16:creationId xmlns:a16="http://schemas.microsoft.com/office/drawing/2014/main" id="{A2C0BB98-0B57-4A94-8B8A-35AC2879108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813" name="Rectangle 812">
                      <a:extLst>
                        <a:ext uri="{FF2B5EF4-FFF2-40B4-BE49-F238E27FC236}">
                          <a16:creationId xmlns:a16="http://schemas.microsoft.com/office/drawing/2014/main" id="{4F6AE644-E662-4565-B47F-3630827FBB2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807" name="Group 806">
                  <a:extLst>
                    <a:ext uri="{FF2B5EF4-FFF2-40B4-BE49-F238E27FC236}">
                      <a16:creationId xmlns:a16="http://schemas.microsoft.com/office/drawing/2014/main" id="{395C37A0-E93D-439D-81CC-6C5639AD05A0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808" name="Rectangle 807">
                    <a:extLst>
                      <a:ext uri="{FF2B5EF4-FFF2-40B4-BE49-F238E27FC236}">
                        <a16:creationId xmlns:a16="http://schemas.microsoft.com/office/drawing/2014/main" id="{E87CAB10-5CB0-4B5B-810A-A189F324094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B2D135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809" name="Rectangle 808">
                    <a:extLst>
                      <a:ext uri="{FF2B5EF4-FFF2-40B4-BE49-F238E27FC236}">
                        <a16:creationId xmlns:a16="http://schemas.microsoft.com/office/drawing/2014/main" id="{9D60DA48-F147-4AE6-9D16-342DE1E8279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B2D135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769" name="Group 768">
                <a:extLst>
                  <a:ext uri="{FF2B5EF4-FFF2-40B4-BE49-F238E27FC236}">
                    <a16:creationId xmlns:a16="http://schemas.microsoft.com/office/drawing/2014/main" id="{17DE3A25-FFE4-43DA-A027-80FC64966DB7}"/>
                  </a:ext>
                </a:extLst>
              </p:cNvPr>
              <p:cNvGrpSpPr/>
              <p:nvPr/>
            </p:nvGrpSpPr>
            <p:grpSpPr>
              <a:xfrm>
                <a:off x="9693366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788" name="Group 787">
                  <a:extLst>
                    <a:ext uri="{FF2B5EF4-FFF2-40B4-BE49-F238E27FC236}">
                      <a16:creationId xmlns:a16="http://schemas.microsoft.com/office/drawing/2014/main" id="{2C9F3B51-62AD-4BA0-8BAF-B8514DC097E5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799" name="Group 798">
                    <a:extLst>
                      <a:ext uri="{FF2B5EF4-FFF2-40B4-BE49-F238E27FC236}">
                        <a16:creationId xmlns:a16="http://schemas.microsoft.com/office/drawing/2014/main" id="{AEE361F3-0D4B-4818-AF9B-6A17BCFA529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803" name="Rectangle 802">
                      <a:extLst>
                        <a:ext uri="{FF2B5EF4-FFF2-40B4-BE49-F238E27FC236}">
                          <a16:creationId xmlns:a16="http://schemas.microsoft.com/office/drawing/2014/main" id="{246E0080-2226-4C65-AFB5-D25B40FA4CE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804" name="Rectangle 803">
                      <a:extLst>
                        <a:ext uri="{FF2B5EF4-FFF2-40B4-BE49-F238E27FC236}">
                          <a16:creationId xmlns:a16="http://schemas.microsoft.com/office/drawing/2014/main" id="{261542ED-D9B4-449D-8E76-91FB9D1A50F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800" name="Group 799">
                    <a:extLst>
                      <a:ext uri="{FF2B5EF4-FFF2-40B4-BE49-F238E27FC236}">
                        <a16:creationId xmlns:a16="http://schemas.microsoft.com/office/drawing/2014/main" id="{A306B641-9242-44E9-AB61-9DEE8EB6260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801" name="Rectangle 800">
                      <a:extLst>
                        <a:ext uri="{FF2B5EF4-FFF2-40B4-BE49-F238E27FC236}">
                          <a16:creationId xmlns:a16="http://schemas.microsoft.com/office/drawing/2014/main" id="{DA7C0047-64B1-4C28-82F0-25187B446D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802" name="Rectangle 801">
                      <a:extLst>
                        <a:ext uri="{FF2B5EF4-FFF2-40B4-BE49-F238E27FC236}">
                          <a16:creationId xmlns:a16="http://schemas.microsoft.com/office/drawing/2014/main" id="{8915043C-8EB9-439A-8A74-76150D82D56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789" name="Group 788">
                  <a:extLst>
                    <a:ext uri="{FF2B5EF4-FFF2-40B4-BE49-F238E27FC236}">
                      <a16:creationId xmlns:a16="http://schemas.microsoft.com/office/drawing/2014/main" id="{348FF163-81BA-4016-869E-AD6E16AED6EB}"/>
                    </a:ext>
                  </a:extLst>
                </p:cNvPr>
                <p:cNvGrpSpPr/>
                <p:nvPr/>
              </p:nvGrpSpPr>
              <p:grpSpPr>
                <a:xfrm>
                  <a:off x="7966428" y="1647010"/>
                  <a:ext cx="162220" cy="645394"/>
                  <a:chOff x="4886412" y="2300660"/>
                  <a:chExt cx="162220" cy="645394"/>
                </a:xfrm>
                <a:grpFill/>
              </p:grpSpPr>
              <p:grpSp>
                <p:nvGrpSpPr>
                  <p:cNvPr id="793" name="Group 792">
                    <a:extLst>
                      <a:ext uri="{FF2B5EF4-FFF2-40B4-BE49-F238E27FC236}">
                        <a16:creationId xmlns:a16="http://schemas.microsoft.com/office/drawing/2014/main" id="{1A9E5B5B-AB03-4D60-8CE2-DB2BB915456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797" name="Rectangle 796">
                      <a:extLst>
                        <a:ext uri="{FF2B5EF4-FFF2-40B4-BE49-F238E27FC236}">
                          <a16:creationId xmlns:a16="http://schemas.microsoft.com/office/drawing/2014/main" id="{B3DA0A5C-0FDA-42FA-AD71-8ACAE19F14E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798" name="Rectangle 797">
                      <a:extLst>
                        <a:ext uri="{FF2B5EF4-FFF2-40B4-BE49-F238E27FC236}">
                          <a16:creationId xmlns:a16="http://schemas.microsoft.com/office/drawing/2014/main" id="{2BEA0F6E-951B-4E51-BF9F-E0CCF12AC77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794" name="Group 793">
                    <a:extLst>
                      <a:ext uri="{FF2B5EF4-FFF2-40B4-BE49-F238E27FC236}">
                        <a16:creationId xmlns:a16="http://schemas.microsoft.com/office/drawing/2014/main" id="{CA499E3E-FD29-42F2-B26F-DA47B72065B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0"/>
                    <a:ext cx="162220" cy="325603"/>
                    <a:chOff x="4824133" y="1693341"/>
                    <a:chExt cx="90155" cy="180956"/>
                  </a:xfrm>
                  <a:grpFill/>
                </p:grpSpPr>
                <p:sp>
                  <p:nvSpPr>
                    <p:cNvPr id="795" name="Rectangle 794">
                      <a:extLst>
                        <a:ext uri="{FF2B5EF4-FFF2-40B4-BE49-F238E27FC236}">
                          <a16:creationId xmlns:a16="http://schemas.microsoft.com/office/drawing/2014/main" id="{776E3FAF-D0DA-4236-A724-3EC48D5E2B7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41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796" name="Rectangle 795">
                      <a:extLst>
                        <a:ext uri="{FF2B5EF4-FFF2-40B4-BE49-F238E27FC236}">
                          <a16:creationId xmlns:a16="http://schemas.microsoft.com/office/drawing/2014/main" id="{6B33CDB6-96EA-449D-916C-999437B29A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2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790" name="Group 789">
                  <a:extLst>
                    <a:ext uri="{FF2B5EF4-FFF2-40B4-BE49-F238E27FC236}">
                      <a16:creationId xmlns:a16="http://schemas.microsoft.com/office/drawing/2014/main" id="{0CD0EA6C-D236-4101-9FD8-36689DBE2F3B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791" name="Rectangle 790">
                    <a:extLst>
                      <a:ext uri="{FF2B5EF4-FFF2-40B4-BE49-F238E27FC236}">
                        <a16:creationId xmlns:a16="http://schemas.microsoft.com/office/drawing/2014/main" id="{588410EA-00A2-42B9-9C07-8ECC10E8941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B2D135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792" name="Rectangle 791">
                    <a:extLst>
                      <a:ext uri="{FF2B5EF4-FFF2-40B4-BE49-F238E27FC236}">
                        <a16:creationId xmlns:a16="http://schemas.microsoft.com/office/drawing/2014/main" id="{614FAFE6-6F2F-4853-89FD-0D1663CF470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B2D135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770" name="Group 769">
                <a:extLst>
                  <a:ext uri="{FF2B5EF4-FFF2-40B4-BE49-F238E27FC236}">
                    <a16:creationId xmlns:a16="http://schemas.microsoft.com/office/drawing/2014/main" id="{AC09E15D-D84A-4904-BA89-CBE82387AFEF}"/>
                  </a:ext>
                </a:extLst>
              </p:cNvPr>
              <p:cNvGrpSpPr/>
              <p:nvPr/>
            </p:nvGrpSpPr>
            <p:grpSpPr>
              <a:xfrm>
                <a:off x="9855460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771" name="Group 770">
                  <a:extLst>
                    <a:ext uri="{FF2B5EF4-FFF2-40B4-BE49-F238E27FC236}">
                      <a16:creationId xmlns:a16="http://schemas.microsoft.com/office/drawing/2014/main" id="{100114C2-6F82-476F-8AC2-3361401D6116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782" name="Group 781">
                    <a:extLst>
                      <a:ext uri="{FF2B5EF4-FFF2-40B4-BE49-F238E27FC236}">
                        <a16:creationId xmlns:a16="http://schemas.microsoft.com/office/drawing/2014/main" id="{9D4D043C-CA00-4E72-BC3B-7E5720F06FA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786" name="Rectangle 785">
                      <a:extLst>
                        <a:ext uri="{FF2B5EF4-FFF2-40B4-BE49-F238E27FC236}">
                          <a16:creationId xmlns:a16="http://schemas.microsoft.com/office/drawing/2014/main" id="{1937F365-9F9E-405B-A258-6A6D2D743A2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787" name="Rectangle 786">
                      <a:extLst>
                        <a:ext uri="{FF2B5EF4-FFF2-40B4-BE49-F238E27FC236}">
                          <a16:creationId xmlns:a16="http://schemas.microsoft.com/office/drawing/2014/main" id="{E51577C2-561C-4427-B632-5B2E61936AC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783" name="Group 782">
                    <a:extLst>
                      <a:ext uri="{FF2B5EF4-FFF2-40B4-BE49-F238E27FC236}">
                        <a16:creationId xmlns:a16="http://schemas.microsoft.com/office/drawing/2014/main" id="{059A473A-FE7E-4A55-B387-3C11B1B618E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784" name="Rectangle 783">
                      <a:extLst>
                        <a:ext uri="{FF2B5EF4-FFF2-40B4-BE49-F238E27FC236}">
                          <a16:creationId xmlns:a16="http://schemas.microsoft.com/office/drawing/2014/main" id="{CDA93DCD-7100-42D0-9628-1102413C2E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785" name="Rectangle 784">
                      <a:extLst>
                        <a:ext uri="{FF2B5EF4-FFF2-40B4-BE49-F238E27FC236}">
                          <a16:creationId xmlns:a16="http://schemas.microsoft.com/office/drawing/2014/main" id="{A165C6E6-B447-4A0D-BA92-9C1846F3792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772" name="Group 771">
                  <a:extLst>
                    <a:ext uri="{FF2B5EF4-FFF2-40B4-BE49-F238E27FC236}">
                      <a16:creationId xmlns:a16="http://schemas.microsoft.com/office/drawing/2014/main" id="{82D590B7-9573-48D5-8AAD-DBFC26E3FC02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776" name="Group 775">
                    <a:extLst>
                      <a:ext uri="{FF2B5EF4-FFF2-40B4-BE49-F238E27FC236}">
                        <a16:creationId xmlns:a16="http://schemas.microsoft.com/office/drawing/2014/main" id="{FCCC0AA1-C71C-4C58-BF05-6DB9E77B2E6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780" name="Rectangle 779">
                      <a:extLst>
                        <a:ext uri="{FF2B5EF4-FFF2-40B4-BE49-F238E27FC236}">
                          <a16:creationId xmlns:a16="http://schemas.microsoft.com/office/drawing/2014/main" id="{20297C67-4784-4CC9-918E-C32A0372AA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781" name="Rectangle 780">
                      <a:extLst>
                        <a:ext uri="{FF2B5EF4-FFF2-40B4-BE49-F238E27FC236}">
                          <a16:creationId xmlns:a16="http://schemas.microsoft.com/office/drawing/2014/main" id="{7036836E-903A-417B-B6DE-AD52A5EFC6D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777" name="Group 776">
                    <a:extLst>
                      <a:ext uri="{FF2B5EF4-FFF2-40B4-BE49-F238E27FC236}">
                        <a16:creationId xmlns:a16="http://schemas.microsoft.com/office/drawing/2014/main" id="{A63B9211-AC4E-4B7F-A1B6-126379F4D99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778" name="Rectangle 777">
                      <a:extLst>
                        <a:ext uri="{FF2B5EF4-FFF2-40B4-BE49-F238E27FC236}">
                          <a16:creationId xmlns:a16="http://schemas.microsoft.com/office/drawing/2014/main" id="{95594AD1-7683-4256-843A-3F9F5EAAC6E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779" name="Rectangle 778">
                      <a:extLst>
                        <a:ext uri="{FF2B5EF4-FFF2-40B4-BE49-F238E27FC236}">
                          <a16:creationId xmlns:a16="http://schemas.microsoft.com/office/drawing/2014/main" id="{4809E53C-3FAA-46AE-929B-1392879604F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773" name="Group 772">
                  <a:extLst>
                    <a:ext uri="{FF2B5EF4-FFF2-40B4-BE49-F238E27FC236}">
                      <a16:creationId xmlns:a16="http://schemas.microsoft.com/office/drawing/2014/main" id="{AE8A29C3-8D06-40D3-A2C7-2269B08CC51A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774" name="Rectangle 773">
                    <a:extLst>
                      <a:ext uri="{FF2B5EF4-FFF2-40B4-BE49-F238E27FC236}">
                        <a16:creationId xmlns:a16="http://schemas.microsoft.com/office/drawing/2014/main" id="{8D7C0633-D68F-4871-A448-6F516B604FE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B2D135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775" name="Rectangle 774">
                    <a:extLst>
                      <a:ext uri="{FF2B5EF4-FFF2-40B4-BE49-F238E27FC236}">
                        <a16:creationId xmlns:a16="http://schemas.microsoft.com/office/drawing/2014/main" id="{7DA55E39-7355-4DC5-94F0-20C4A84678A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B2D135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</p:grpSp>
          </p:grpSp>
        </p:grpSp>
        <p:sp>
          <p:nvSpPr>
            <p:cNvPr id="760" name="Rectangle 759">
              <a:extLst>
                <a:ext uri="{FF2B5EF4-FFF2-40B4-BE49-F238E27FC236}">
                  <a16:creationId xmlns:a16="http://schemas.microsoft.com/office/drawing/2014/main" id="{12B50E9C-B64D-4366-8503-567E09F3747F}"/>
                </a:ext>
              </a:extLst>
            </p:cNvPr>
            <p:cNvSpPr/>
            <p:nvPr/>
          </p:nvSpPr>
          <p:spPr>
            <a:xfrm>
              <a:off x="3080426" y="544749"/>
              <a:ext cx="1611549" cy="1618034"/>
            </a:xfrm>
            <a:prstGeom prst="rect">
              <a:avLst/>
            </a:prstGeom>
            <a:noFill/>
            <a:ln w="28575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941" name="Group 940">
            <a:extLst>
              <a:ext uri="{FF2B5EF4-FFF2-40B4-BE49-F238E27FC236}">
                <a16:creationId xmlns:a16="http://schemas.microsoft.com/office/drawing/2014/main" id="{6FC7C4F0-9635-48FC-AC6A-1D890A76CDEE}"/>
              </a:ext>
            </a:extLst>
          </p:cNvPr>
          <p:cNvGrpSpPr/>
          <p:nvPr/>
        </p:nvGrpSpPr>
        <p:grpSpPr>
          <a:xfrm>
            <a:off x="8131117" y="506377"/>
            <a:ext cx="1611549" cy="1618034"/>
            <a:chOff x="3080426" y="544749"/>
            <a:chExt cx="1611549" cy="1618034"/>
          </a:xfrm>
          <a:solidFill>
            <a:srgbClr val="FFFFFF"/>
          </a:solidFill>
        </p:grpSpPr>
        <p:grpSp>
          <p:nvGrpSpPr>
            <p:cNvPr id="942" name="Group 941">
              <a:extLst>
                <a:ext uri="{FF2B5EF4-FFF2-40B4-BE49-F238E27FC236}">
                  <a16:creationId xmlns:a16="http://schemas.microsoft.com/office/drawing/2014/main" id="{FECEDD18-12FA-45DD-ADCE-9BA1668B721B}"/>
                </a:ext>
              </a:extLst>
            </p:cNvPr>
            <p:cNvGrpSpPr/>
            <p:nvPr/>
          </p:nvGrpSpPr>
          <p:grpSpPr>
            <a:xfrm>
              <a:off x="3084603" y="551604"/>
              <a:ext cx="1606637" cy="1606802"/>
              <a:chOff x="8411043" y="3970960"/>
              <a:chExt cx="1606637" cy="1606802"/>
            </a:xfrm>
            <a:grpFill/>
          </p:grpSpPr>
          <p:grpSp>
            <p:nvGrpSpPr>
              <p:cNvPr id="944" name="Group 943">
                <a:extLst>
                  <a:ext uri="{FF2B5EF4-FFF2-40B4-BE49-F238E27FC236}">
                    <a16:creationId xmlns:a16="http://schemas.microsoft.com/office/drawing/2014/main" id="{373AC165-DAC2-453A-B348-E82C67B1AA44}"/>
                  </a:ext>
                </a:extLst>
              </p:cNvPr>
              <p:cNvGrpSpPr/>
              <p:nvPr/>
            </p:nvGrpSpPr>
            <p:grpSpPr>
              <a:xfrm>
                <a:off x="8411043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1107" name="Group 1106">
                  <a:extLst>
                    <a:ext uri="{FF2B5EF4-FFF2-40B4-BE49-F238E27FC236}">
                      <a16:creationId xmlns:a16="http://schemas.microsoft.com/office/drawing/2014/main" id="{DD368887-68A0-4DDD-8BEA-16000DCC5700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1118" name="Group 1117">
                    <a:extLst>
                      <a:ext uri="{FF2B5EF4-FFF2-40B4-BE49-F238E27FC236}">
                        <a16:creationId xmlns:a16="http://schemas.microsoft.com/office/drawing/2014/main" id="{A88BACDB-58A5-4DA9-B9A2-43A2AE2D86B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1122" name="Rectangle 1121">
                      <a:extLst>
                        <a:ext uri="{FF2B5EF4-FFF2-40B4-BE49-F238E27FC236}">
                          <a16:creationId xmlns:a16="http://schemas.microsoft.com/office/drawing/2014/main" id="{F400E3B6-4109-4158-9A40-9606CD4418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1123" name="Rectangle 1122">
                      <a:extLst>
                        <a:ext uri="{FF2B5EF4-FFF2-40B4-BE49-F238E27FC236}">
                          <a16:creationId xmlns:a16="http://schemas.microsoft.com/office/drawing/2014/main" id="{02238215-F064-4778-87EA-C40352F86D5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1119" name="Group 1118">
                    <a:extLst>
                      <a:ext uri="{FF2B5EF4-FFF2-40B4-BE49-F238E27FC236}">
                        <a16:creationId xmlns:a16="http://schemas.microsoft.com/office/drawing/2014/main" id="{7EAF17B5-C6DF-4E05-97B7-A0BE3288465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120" name="Rectangle 1119">
                      <a:extLst>
                        <a:ext uri="{FF2B5EF4-FFF2-40B4-BE49-F238E27FC236}">
                          <a16:creationId xmlns:a16="http://schemas.microsoft.com/office/drawing/2014/main" id="{8834C3F3-1046-4F72-B7D8-0DD1E15DEA6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1121" name="Rectangle 1120">
                      <a:extLst>
                        <a:ext uri="{FF2B5EF4-FFF2-40B4-BE49-F238E27FC236}">
                          <a16:creationId xmlns:a16="http://schemas.microsoft.com/office/drawing/2014/main" id="{57B8AABF-0B99-46C4-88A4-A49238E836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1108" name="Group 1107">
                  <a:extLst>
                    <a:ext uri="{FF2B5EF4-FFF2-40B4-BE49-F238E27FC236}">
                      <a16:creationId xmlns:a16="http://schemas.microsoft.com/office/drawing/2014/main" id="{E25CF382-B607-4094-8C01-23D7F5F0A62C}"/>
                    </a:ext>
                  </a:extLst>
                </p:cNvPr>
                <p:cNvGrpSpPr/>
                <p:nvPr/>
              </p:nvGrpSpPr>
              <p:grpSpPr>
                <a:xfrm>
                  <a:off x="7966428" y="1647023"/>
                  <a:ext cx="162220" cy="645381"/>
                  <a:chOff x="4886412" y="2300673"/>
                  <a:chExt cx="162220" cy="645381"/>
                </a:xfrm>
                <a:grpFill/>
              </p:grpSpPr>
              <p:grpSp>
                <p:nvGrpSpPr>
                  <p:cNvPr id="1112" name="Group 1111">
                    <a:extLst>
                      <a:ext uri="{FF2B5EF4-FFF2-40B4-BE49-F238E27FC236}">
                        <a16:creationId xmlns:a16="http://schemas.microsoft.com/office/drawing/2014/main" id="{24613150-A395-493E-8DFF-957E622C5E4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116" name="Rectangle 1115">
                      <a:extLst>
                        <a:ext uri="{FF2B5EF4-FFF2-40B4-BE49-F238E27FC236}">
                          <a16:creationId xmlns:a16="http://schemas.microsoft.com/office/drawing/2014/main" id="{9C456CE3-01FD-4102-B3A1-461AB44800B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1117" name="Rectangle 1116">
                      <a:extLst>
                        <a:ext uri="{FF2B5EF4-FFF2-40B4-BE49-F238E27FC236}">
                          <a16:creationId xmlns:a16="http://schemas.microsoft.com/office/drawing/2014/main" id="{A6FA76F9-FAD5-42C8-AC95-A39436F3E1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1113" name="Group 1112">
                    <a:extLst>
                      <a:ext uri="{FF2B5EF4-FFF2-40B4-BE49-F238E27FC236}">
                        <a16:creationId xmlns:a16="http://schemas.microsoft.com/office/drawing/2014/main" id="{9F4FA5CA-D861-4A54-AB55-BE5F564AE6E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73"/>
                    <a:ext cx="162220" cy="325591"/>
                    <a:chOff x="4824133" y="1693338"/>
                    <a:chExt cx="90155" cy="180948"/>
                  </a:xfrm>
                  <a:grpFill/>
                </p:grpSpPr>
                <p:sp>
                  <p:nvSpPr>
                    <p:cNvPr id="1114" name="Rectangle 1113">
                      <a:extLst>
                        <a:ext uri="{FF2B5EF4-FFF2-40B4-BE49-F238E27FC236}">
                          <a16:creationId xmlns:a16="http://schemas.microsoft.com/office/drawing/2014/main" id="{D28D3E53-9FA3-4CAD-86F6-A88027DE247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8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1115" name="Rectangle 1114">
                      <a:extLst>
                        <a:ext uri="{FF2B5EF4-FFF2-40B4-BE49-F238E27FC236}">
                          <a16:creationId xmlns:a16="http://schemas.microsoft.com/office/drawing/2014/main" id="{5AC6ABF8-AC49-4777-A072-B82EB0C1B72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31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1109" name="Group 1108">
                  <a:extLst>
                    <a:ext uri="{FF2B5EF4-FFF2-40B4-BE49-F238E27FC236}">
                      <a16:creationId xmlns:a16="http://schemas.microsoft.com/office/drawing/2014/main" id="{5DE82C3A-ED9A-4995-B4A6-FBCA6D296103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110" name="Rectangle 1109">
                    <a:extLst>
                      <a:ext uri="{FF2B5EF4-FFF2-40B4-BE49-F238E27FC236}">
                        <a16:creationId xmlns:a16="http://schemas.microsoft.com/office/drawing/2014/main" id="{FF2A4838-3ACC-4198-8E24-76BB58394B7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B2D135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1111" name="Rectangle 1110">
                    <a:extLst>
                      <a:ext uri="{FF2B5EF4-FFF2-40B4-BE49-F238E27FC236}">
                        <a16:creationId xmlns:a16="http://schemas.microsoft.com/office/drawing/2014/main" id="{21FF01FA-BB3F-412D-98AF-6B0F5C524DD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B2D135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945" name="Group 944">
                <a:extLst>
                  <a:ext uri="{FF2B5EF4-FFF2-40B4-BE49-F238E27FC236}">
                    <a16:creationId xmlns:a16="http://schemas.microsoft.com/office/drawing/2014/main" id="{C15477C5-5544-40E9-9ED3-F87D38BC74DA}"/>
                  </a:ext>
                </a:extLst>
              </p:cNvPr>
              <p:cNvGrpSpPr/>
              <p:nvPr/>
            </p:nvGrpSpPr>
            <p:grpSpPr>
              <a:xfrm>
                <a:off x="8571419" y="3971212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1090" name="Group 1089">
                  <a:extLst>
                    <a:ext uri="{FF2B5EF4-FFF2-40B4-BE49-F238E27FC236}">
                      <a16:creationId xmlns:a16="http://schemas.microsoft.com/office/drawing/2014/main" id="{FC716565-399F-4E39-BB9D-760BA5135BCE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1101" name="Group 1100">
                    <a:extLst>
                      <a:ext uri="{FF2B5EF4-FFF2-40B4-BE49-F238E27FC236}">
                        <a16:creationId xmlns:a16="http://schemas.microsoft.com/office/drawing/2014/main" id="{041DF621-2291-46F7-BC1E-07FFE177445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1105" name="Rectangle 1104">
                      <a:extLst>
                        <a:ext uri="{FF2B5EF4-FFF2-40B4-BE49-F238E27FC236}">
                          <a16:creationId xmlns:a16="http://schemas.microsoft.com/office/drawing/2014/main" id="{EDB2C40E-A959-438A-A936-C69B073363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1106" name="Rectangle 1105">
                      <a:extLst>
                        <a:ext uri="{FF2B5EF4-FFF2-40B4-BE49-F238E27FC236}">
                          <a16:creationId xmlns:a16="http://schemas.microsoft.com/office/drawing/2014/main" id="{CBBD7AF1-9EA0-499E-8384-0DB001F212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1102" name="Group 1101">
                    <a:extLst>
                      <a:ext uri="{FF2B5EF4-FFF2-40B4-BE49-F238E27FC236}">
                        <a16:creationId xmlns:a16="http://schemas.microsoft.com/office/drawing/2014/main" id="{B1F74A5E-0B83-4B98-AE78-B43CD24B2AB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103" name="Rectangle 1102">
                      <a:extLst>
                        <a:ext uri="{FF2B5EF4-FFF2-40B4-BE49-F238E27FC236}">
                          <a16:creationId xmlns:a16="http://schemas.microsoft.com/office/drawing/2014/main" id="{85CB36F3-03CD-4B81-BF54-D6CB1E47F3C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1104" name="Rectangle 1103">
                      <a:extLst>
                        <a:ext uri="{FF2B5EF4-FFF2-40B4-BE49-F238E27FC236}">
                          <a16:creationId xmlns:a16="http://schemas.microsoft.com/office/drawing/2014/main" id="{75D5669B-B67E-47E8-A22F-696F8AF279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1091" name="Group 1090">
                  <a:extLst>
                    <a:ext uri="{FF2B5EF4-FFF2-40B4-BE49-F238E27FC236}">
                      <a16:creationId xmlns:a16="http://schemas.microsoft.com/office/drawing/2014/main" id="{59C132E1-D5A1-4B0D-8E9B-E761A9641EC0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1095" name="Group 1094">
                    <a:extLst>
                      <a:ext uri="{FF2B5EF4-FFF2-40B4-BE49-F238E27FC236}">
                        <a16:creationId xmlns:a16="http://schemas.microsoft.com/office/drawing/2014/main" id="{1D8A2103-B715-4C84-B32C-611763D9AB6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099" name="Rectangle 1098">
                      <a:extLst>
                        <a:ext uri="{FF2B5EF4-FFF2-40B4-BE49-F238E27FC236}">
                          <a16:creationId xmlns:a16="http://schemas.microsoft.com/office/drawing/2014/main" id="{C840DEC2-249F-4E4F-8674-EFC277CDD47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1100" name="Rectangle 1099">
                      <a:extLst>
                        <a:ext uri="{FF2B5EF4-FFF2-40B4-BE49-F238E27FC236}">
                          <a16:creationId xmlns:a16="http://schemas.microsoft.com/office/drawing/2014/main" id="{B34E3FDC-EAE8-417C-A7EB-26564BED805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1096" name="Group 1095">
                    <a:extLst>
                      <a:ext uri="{FF2B5EF4-FFF2-40B4-BE49-F238E27FC236}">
                        <a16:creationId xmlns:a16="http://schemas.microsoft.com/office/drawing/2014/main" id="{F4EA1232-B665-4C8F-8D73-825FD1A7361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1097" name="Rectangle 1096">
                      <a:extLst>
                        <a:ext uri="{FF2B5EF4-FFF2-40B4-BE49-F238E27FC236}">
                          <a16:creationId xmlns:a16="http://schemas.microsoft.com/office/drawing/2014/main" id="{7FCA4465-A54D-490D-A88F-EBB2E2AD9CA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1098" name="Rectangle 1097">
                      <a:extLst>
                        <a:ext uri="{FF2B5EF4-FFF2-40B4-BE49-F238E27FC236}">
                          <a16:creationId xmlns:a16="http://schemas.microsoft.com/office/drawing/2014/main" id="{2BC537C7-46F5-47BA-A009-51D64D659DA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1092" name="Group 1091">
                  <a:extLst>
                    <a:ext uri="{FF2B5EF4-FFF2-40B4-BE49-F238E27FC236}">
                      <a16:creationId xmlns:a16="http://schemas.microsoft.com/office/drawing/2014/main" id="{067C7FCC-283A-41B5-9F3D-202C1BE7CB55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093" name="Rectangle 1092">
                    <a:extLst>
                      <a:ext uri="{FF2B5EF4-FFF2-40B4-BE49-F238E27FC236}">
                        <a16:creationId xmlns:a16="http://schemas.microsoft.com/office/drawing/2014/main" id="{1A92C141-1ACB-4F92-921C-38A0089F76F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B2D135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1094" name="Rectangle 1093">
                    <a:extLst>
                      <a:ext uri="{FF2B5EF4-FFF2-40B4-BE49-F238E27FC236}">
                        <a16:creationId xmlns:a16="http://schemas.microsoft.com/office/drawing/2014/main" id="{4B8802EE-6F7D-4B24-88E3-70F7C6D626C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B2D135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946" name="Group 945">
                <a:extLst>
                  <a:ext uri="{FF2B5EF4-FFF2-40B4-BE49-F238E27FC236}">
                    <a16:creationId xmlns:a16="http://schemas.microsoft.com/office/drawing/2014/main" id="{A206C6B5-A39E-4C2A-96A5-F0046569E681}"/>
                  </a:ext>
                </a:extLst>
              </p:cNvPr>
              <p:cNvGrpSpPr/>
              <p:nvPr/>
            </p:nvGrpSpPr>
            <p:grpSpPr>
              <a:xfrm>
                <a:off x="8731795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1073" name="Group 1072">
                  <a:extLst>
                    <a:ext uri="{FF2B5EF4-FFF2-40B4-BE49-F238E27FC236}">
                      <a16:creationId xmlns:a16="http://schemas.microsoft.com/office/drawing/2014/main" id="{D4FD5EF0-D9BA-43D4-A636-0601DA788638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1084" name="Group 1083">
                    <a:extLst>
                      <a:ext uri="{FF2B5EF4-FFF2-40B4-BE49-F238E27FC236}">
                        <a16:creationId xmlns:a16="http://schemas.microsoft.com/office/drawing/2014/main" id="{F3EC21AC-8285-41EA-A7F7-5807DCB4905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1088" name="Rectangle 1087">
                      <a:extLst>
                        <a:ext uri="{FF2B5EF4-FFF2-40B4-BE49-F238E27FC236}">
                          <a16:creationId xmlns:a16="http://schemas.microsoft.com/office/drawing/2014/main" id="{24FD5C29-3D39-4B78-BC70-4BB72F223A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1089" name="Rectangle 1088">
                      <a:extLst>
                        <a:ext uri="{FF2B5EF4-FFF2-40B4-BE49-F238E27FC236}">
                          <a16:creationId xmlns:a16="http://schemas.microsoft.com/office/drawing/2014/main" id="{286E924C-B899-4710-8C44-66D79AF5D3D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1085" name="Group 1084">
                    <a:extLst>
                      <a:ext uri="{FF2B5EF4-FFF2-40B4-BE49-F238E27FC236}">
                        <a16:creationId xmlns:a16="http://schemas.microsoft.com/office/drawing/2014/main" id="{0598728F-1BD6-497C-AA7F-985067ADAB8E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086" name="Rectangle 1085">
                      <a:extLst>
                        <a:ext uri="{FF2B5EF4-FFF2-40B4-BE49-F238E27FC236}">
                          <a16:creationId xmlns:a16="http://schemas.microsoft.com/office/drawing/2014/main" id="{2AFC28F5-61E3-42FB-869D-7BC9173CFFD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1087" name="Rectangle 1086">
                      <a:extLst>
                        <a:ext uri="{FF2B5EF4-FFF2-40B4-BE49-F238E27FC236}">
                          <a16:creationId xmlns:a16="http://schemas.microsoft.com/office/drawing/2014/main" id="{083CADAA-7D91-40E9-88F0-AA3FE93C51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1074" name="Group 1073">
                  <a:extLst>
                    <a:ext uri="{FF2B5EF4-FFF2-40B4-BE49-F238E27FC236}">
                      <a16:creationId xmlns:a16="http://schemas.microsoft.com/office/drawing/2014/main" id="{03805D4C-087A-4DE0-848C-2D30BC227052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1078" name="Group 1077">
                    <a:extLst>
                      <a:ext uri="{FF2B5EF4-FFF2-40B4-BE49-F238E27FC236}">
                        <a16:creationId xmlns:a16="http://schemas.microsoft.com/office/drawing/2014/main" id="{986CD129-1450-4660-8198-91774EAE8F4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082" name="Rectangle 1081">
                      <a:extLst>
                        <a:ext uri="{FF2B5EF4-FFF2-40B4-BE49-F238E27FC236}">
                          <a16:creationId xmlns:a16="http://schemas.microsoft.com/office/drawing/2014/main" id="{7E02C2FE-C89D-4880-8C36-F532D6F29A6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1083" name="Rectangle 1082">
                      <a:extLst>
                        <a:ext uri="{FF2B5EF4-FFF2-40B4-BE49-F238E27FC236}">
                          <a16:creationId xmlns:a16="http://schemas.microsoft.com/office/drawing/2014/main" id="{6546D23A-EAE2-4A50-926B-250059836B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1079" name="Group 1078">
                    <a:extLst>
                      <a:ext uri="{FF2B5EF4-FFF2-40B4-BE49-F238E27FC236}">
                        <a16:creationId xmlns:a16="http://schemas.microsoft.com/office/drawing/2014/main" id="{6D341994-470A-405D-9B63-8AB1AB76F46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1080" name="Rectangle 1079">
                      <a:extLst>
                        <a:ext uri="{FF2B5EF4-FFF2-40B4-BE49-F238E27FC236}">
                          <a16:creationId xmlns:a16="http://schemas.microsoft.com/office/drawing/2014/main" id="{A08DC454-C261-427D-9416-B8D42A7BE6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1081" name="Rectangle 1080">
                      <a:extLst>
                        <a:ext uri="{FF2B5EF4-FFF2-40B4-BE49-F238E27FC236}">
                          <a16:creationId xmlns:a16="http://schemas.microsoft.com/office/drawing/2014/main" id="{603F2940-A295-4307-977F-5321EE4E7E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1075" name="Group 1074">
                  <a:extLst>
                    <a:ext uri="{FF2B5EF4-FFF2-40B4-BE49-F238E27FC236}">
                      <a16:creationId xmlns:a16="http://schemas.microsoft.com/office/drawing/2014/main" id="{8CB33A23-FBF0-4E0D-878B-101F9EE88F78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076" name="Rectangle 1075">
                    <a:extLst>
                      <a:ext uri="{FF2B5EF4-FFF2-40B4-BE49-F238E27FC236}">
                        <a16:creationId xmlns:a16="http://schemas.microsoft.com/office/drawing/2014/main" id="{9817DEFE-CCA8-4777-91F5-99FCB0B9FD9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B2D135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1077" name="Rectangle 1076">
                    <a:extLst>
                      <a:ext uri="{FF2B5EF4-FFF2-40B4-BE49-F238E27FC236}">
                        <a16:creationId xmlns:a16="http://schemas.microsoft.com/office/drawing/2014/main" id="{994BBF6D-561D-4847-9443-C4BE2C67B5F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B2D135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947" name="Group 946">
                <a:extLst>
                  <a:ext uri="{FF2B5EF4-FFF2-40B4-BE49-F238E27FC236}">
                    <a16:creationId xmlns:a16="http://schemas.microsoft.com/office/drawing/2014/main" id="{6F5CCE6D-6AB7-47DC-A306-26B9713AA4EA}"/>
                  </a:ext>
                </a:extLst>
              </p:cNvPr>
              <p:cNvGrpSpPr/>
              <p:nvPr/>
            </p:nvGrpSpPr>
            <p:grpSpPr>
              <a:xfrm>
                <a:off x="8893889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1056" name="Group 1055">
                  <a:extLst>
                    <a:ext uri="{FF2B5EF4-FFF2-40B4-BE49-F238E27FC236}">
                      <a16:creationId xmlns:a16="http://schemas.microsoft.com/office/drawing/2014/main" id="{9D9E0784-6DDB-4B3E-BEA2-64D1A5FC4695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1067" name="Group 1066">
                    <a:extLst>
                      <a:ext uri="{FF2B5EF4-FFF2-40B4-BE49-F238E27FC236}">
                        <a16:creationId xmlns:a16="http://schemas.microsoft.com/office/drawing/2014/main" id="{FD1981EC-FE27-4D8C-86F4-E6229910188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1071" name="Rectangle 1070">
                      <a:extLst>
                        <a:ext uri="{FF2B5EF4-FFF2-40B4-BE49-F238E27FC236}">
                          <a16:creationId xmlns:a16="http://schemas.microsoft.com/office/drawing/2014/main" id="{BE0B468B-76FE-4BB8-9771-4802DF6804B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1072" name="Rectangle 1071">
                      <a:extLst>
                        <a:ext uri="{FF2B5EF4-FFF2-40B4-BE49-F238E27FC236}">
                          <a16:creationId xmlns:a16="http://schemas.microsoft.com/office/drawing/2014/main" id="{69C1FA29-9F91-4B72-96D4-79FBB16471D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1068" name="Group 1067">
                    <a:extLst>
                      <a:ext uri="{FF2B5EF4-FFF2-40B4-BE49-F238E27FC236}">
                        <a16:creationId xmlns:a16="http://schemas.microsoft.com/office/drawing/2014/main" id="{C0F00887-B0D1-4D46-BEDD-4A4D7DDDFBE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069" name="Rectangle 1068">
                      <a:extLst>
                        <a:ext uri="{FF2B5EF4-FFF2-40B4-BE49-F238E27FC236}">
                          <a16:creationId xmlns:a16="http://schemas.microsoft.com/office/drawing/2014/main" id="{8D5BF68B-26F3-4412-95A6-BC41CD7C0F2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1070" name="Rectangle 1069">
                      <a:extLst>
                        <a:ext uri="{FF2B5EF4-FFF2-40B4-BE49-F238E27FC236}">
                          <a16:creationId xmlns:a16="http://schemas.microsoft.com/office/drawing/2014/main" id="{17D63A69-2BD3-4591-9410-39B6463CEA7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1057" name="Group 1056">
                  <a:extLst>
                    <a:ext uri="{FF2B5EF4-FFF2-40B4-BE49-F238E27FC236}">
                      <a16:creationId xmlns:a16="http://schemas.microsoft.com/office/drawing/2014/main" id="{BC79E6E3-E71C-4091-900D-B06EBFABDBBC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1061" name="Group 1060">
                    <a:extLst>
                      <a:ext uri="{FF2B5EF4-FFF2-40B4-BE49-F238E27FC236}">
                        <a16:creationId xmlns:a16="http://schemas.microsoft.com/office/drawing/2014/main" id="{BB14D638-AC30-4116-85EF-53DD22D3225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065" name="Rectangle 1064">
                      <a:extLst>
                        <a:ext uri="{FF2B5EF4-FFF2-40B4-BE49-F238E27FC236}">
                          <a16:creationId xmlns:a16="http://schemas.microsoft.com/office/drawing/2014/main" id="{82C9FA14-F74E-49F9-9776-A70EDF74C31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1066" name="Rectangle 1065">
                      <a:extLst>
                        <a:ext uri="{FF2B5EF4-FFF2-40B4-BE49-F238E27FC236}">
                          <a16:creationId xmlns:a16="http://schemas.microsoft.com/office/drawing/2014/main" id="{D82418A2-A568-475D-99AD-936A132BFEE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1062" name="Group 1061">
                    <a:extLst>
                      <a:ext uri="{FF2B5EF4-FFF2-40B4-BE49-F238E27FC236}">
                        <a16:creationId xmlns:a16="http://schemas.microsoft.com/office/drawing/2014/main" id="{DD9B1D13-3F3D-478B-BC2B-00BE38C6704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1063" name="Rectangle 1062">
                      <a:extLst>
                        <a:ext uri="{FF2B5EF4-FFF2-40B4-BE49-F238E27FC236}">
                          <a16:creationId xmlns:a16="http://schemas.microsoft.com/office/drawing/2014/main" id="{98F66AA8-8986-477E-B57E-0C0F033AEF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1064" name="Rectangle 1063">
                      <a:extLst>
                        <a:ext uri="{FF2B5EF4-FFF2-40B4-BE49-F238E27FC236}">
                          <a16:creationId xmlns:a16="http://schemas.microsoft.com/office/drawing/2014/main" id="{E32E08F5-6337-4625-8ACE-94549E89F07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1058" name="Group 1057">
                  <a:extLst>
                    <a:ext uri="{FF2B5EF4-FFF2-40B4-BE49-F238E27FC236}">
                      <a16:creationId xmlns:a16="http://schemas.microsoft.com/office/drawing/2014/main" id="{59F1A741-19CA-4DC3-9A15-C32AADB5F81C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059" name="Rectangle 1058">
                    <a:extLst>
                      <a:ext uri="{FF2B5EF4-FFF2-40B4-BE49-F238E27FC236}">
                        <a16:creationId xmlns:a16="http://schemas.microsoft.com/office/drawing/2014/main" id="{FC8B5651-CF24-473B-9A4E-0DBA5F1D371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B2D135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1060" name="Rectangle 1059">
                    <a:extLst>
                      <a:ext uri="{FF2B5EF4-FFF2-40B4-BE49-F238E27FC236}">
                        <a16:creationId xmlns:a16="http://schemas.microsoft.com/office/drawing/2014/main" id="{AB40BB18-24D3-4F94-AE98-9F642CC666E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B2D135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948" name="Group 947">
                <a:extLst>
                  <a:ext uri="{FF2B5EF4-FFF2-40B4-BE49-F238E27FC236}">
                    <a16:creationId xmlns:a16="http://schemas.microsoft.com/office/drawing/2014/main" id="{AE25E4C3-836F-48F4-97BD-2B5A0802EE55}"/>
                  </a:ext>
                </a:extLst>
              </p:cNvPr>
              <p:cNvGrpSpPr/>
              <p:nvPr/>
            </p:nvGrpSpPr>
            <p:grpSpPr>
              <a:xfrm>
                <a:off x="9050270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1039" name="Group 1038">
                  <a:extLst>
                    <a:ext uri="{FF2B5EF4-FFF2-40B4-BE49-F238E27FC236}">
                      <a16:creationId xmlns:a16="http://schemas.microsoft.com/office/drawing/2014/main" id="{167894EC-D319-426E-8F4D-7EA515AC2A96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1050" name="Group 1049">
                    <a:extLst>
                      <a:ext uri="{FF2B5EF4-FFF2-40B4-BE49-F238E27FC236}">
                        <a16:creationId xmlns:a16="http://schemas.microsoft.com/office/drawing/2014/main" id="{5D38AAEA-F06A-4F97-86CB-EE458C24A43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1054" name="Rectangle 1053">
                      <a:extLst>
                        <a:ext uri="{FF2B5EF4-FFF2-40B4-BE49-F238E27FC236}">
                          <a16:creationId xmlns:a16="http://schemas.microsoft.com/office/drawing/2014/main" id="{1D1340EC-0992-4FE2-8267-F129498375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1055" name="Rectangle 1054">
                      <a:extLst>
                        <a:ext uri="{FF2B5EF4-FFF2-40B4-BE49-F238E27FC236}">
                          <a16:creationId xmlns:a16="http://schemas.microsoft.com/office/drawing/2014/main" id="{CB273075-2760-4FCC-B958-FB88CEABEB2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1051" name="Group 1050">
                    <a:extLst>
                      <a:ext uri="{FF2B5EF4-FFF2-40B4-BE49-F238E27FC236}">
                        <a16:creationId xmlns:a16="http://schemas.microsoft.com/office/drawing/2014/main" id="{8AF28614-C031-4502-A548-64CCBB3B90F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052" name="Rectangle 1051">
                      <a:extLst>
                        <a:ext uri="{FF2B5EF4-FFF2-40B4-BE49-F238E27FC236}">
                          <a16:creationId xmlns:a16="http://schemas.microsoft.com/office/drawing/2014/main" id="{52B72A92-4A2C-4AC9-99DC-B1A6C782CAF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1053" name="Rectangle 1052">
                      <a:extLst>
                        <a:ext uri="{FF2B5EF4-FFF2-40B4-BE49-F238E27FC236}">
                          <a16:creationId xmlns:a16="http://schemas.microsoft.com/office/drawing/2014/main" id="{A37C5775-87B9-419A-BF5D-3A1A1C9C1C1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1040" name="Group 1039">
                  <a:extLst>
                    <a:ext uri="{FF2B5EF4-FFF2-40B4-BE49-F238E27FC236}">
                      <a16:creationId xmlns:a16="http://schemas.microsoft.com/office/drawing/2014/main" id="{019707DC-87F2-4094-9520-7BCA5E42E93B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1044" name="Group 1043">
                    <a:extLst>
                      <a:ext uri="{FF2B5EF4-FFF2-40B4-BE49-F238E27FC236}">
                        <a16:creationId xmlns:a16="http://schemas.microsoft.com/office/drawing/2014/main" id="{A68B4075-52DB-4B79-889B-51906C827C1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048" name="Rectangle 1047">
                      <a:extLst>
                        <a:ext uri="{FF2B5EF4-FFF2-40B4-BE49-F238E27FC236}">
                          <a16:creationId xmlns:a16="http://schemas.microsoft.com/office/drawing/2014/main" id="{7BE9C767-61D4-4057-9AFF-0566D710BCA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1049" name="Rectangle 1048">
                      <a:extLst>
                        <a:ext uri="{FF2B5EF4-FFF2-40B4-BE49-F238E27FC236}">
                          <a16:creationId xmlns:a16="http://schemas.microsoft.com/office/drawing/2014/main" id="{72AA0712-5C5B-4B2F-8EEF-C29A868BAD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1045" name="Group 1044">
                    <a:extLst>
                      <a:ext uri="{FF2B5EF4-FFF2-40B4-BE49-F238E27FC236}">
                        <a16:creationId xmlns:a16="http://schemas.microsoft.com/office/drawing/2014/main" id="{9D872EA0-E7F8-4298-A2CE-3A9361BC332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1046" name="Rectangle 1045">
                      <a:extLst>
                        <a:ext uri="{FF2B5EF4-FFF2-40B4-BE49-F238E27FC236}">
                          <a16:creationId xmlns:a16="http://schemas.microsoft.com/office/drawing/2014/main" id="{F20EF4D2-B15F-4A91-87FD-DBA7EBF8121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1047" name="Rectangle 1046">
                      <a:extLst>
                        <a:ext uri="{FF2B5EF4-FFF2-40B4-BE49-F238E27FC236}">
                          <a16:creationId xmlns:a16="http://schemas.microsoft.com/office/drawing/2014/main" id="{878D7A0D-D7B6-400A-9200-D3DE3C5359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1041" name="Group 1040">
                  <a:extLst>
                    <a:ext uri="{FF2B5EF4-FFF2-40B4-BE49-F238E27FC236}">
                      <a16:creationId xmlns:a16="http://schemas.microsoft.com/office/drawing/2014/main" id="{373F4CF5-8A63-485A-A294-333DA2BD94FA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042" name="Rectangle 1041">
                    <a:extLst>
                      <a:ext uri="{FF2B5EF4-FFF2-40B4-BE49-F238E27FC236}">
                        <a16:creationId xmlns:a16="http://schemas.microsoft.com/office/drawing/2014/main" id="{10AF95C1-1D30-428E-8722-ED312B2778B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B2D135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1043" name="Rectangle 1042">
                    <a:extLst>
                      <a:ext uri="{FF2B5EF4-FFF2-40B4-BE49-F238E27FC236}">
                        <a16:creationId xmlns:a16="http://schemas.microsoft.com/office/drawing/2014/main" id="{4BF3567F-8F88-4E1E-82CB-8FBDCCFA32F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B2D135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949" name="Group 948">
                <a:extLst>
                  <a:ext uri="{FF2B5EF4-FFF2-40B4-BE49-F238E27FC236}">
                    <a16:creationId xmlns:a16="http://schemas.microsoft.com/office/drawing/2014/main" id="{2C66D2A6-AA5A-46E0-9B8A-0F0FAF9E5A23}"/>
                  </a:ext>
                </a:extLst>
              </p:cNvPr>
              <p:cNvGrpSpPr/>
              <p:nvPr/>
            </p:nvGrpSpPr>
            <p:grpSpPr>
              <a:xfrm>
                <a:off x="9210646" y="3971086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1022" name="Group 1021">
                  <a:extLst>
                    <a:ext uri="{FF2B5EF4-FFF2-40B4-BE49-F238E27FC236}">
                      <a16:creationId xmlns:a16="http://schemas.microsoft.com/office/drawing/2014/main" id="{A6F4FFFE-24BC-4A84-B50F-0A37927CD34A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1033" name="Group 1032">
                    <a:extLst>
                      <a:ext uri="{FF2B5EF4-FFF2-40B4-BE49-F238E27FC236}">
                        <a16:creationId xmlns:a16="http://schemas.microsoft.com/office/drawing/2014/main" id="{CC8752D7-CF57-4424-AE8B-F42A87A8B64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1037" name="Rectangle 1036">
                      <a:extLst>
                        <a:ext uri="{FF2B5EF4-FFF2-40B4-BE49-F238E27FC236}">
                          <a16:creationId xmlns:a16="http://schemas.microsoft.com/office/drawing/2014/main" id="{794DF0B5-A16D-42B2-A08C-B33FCE0295F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1038" name="Rectangle 1037">
                      <a:extLst>
                        <a:ext uri="{FF2B5EF4-FFF2-40B4-BE49-F238E27FC236}">
                          <a16:creationId xmlns:a16="http://schemas.microsoft.com/office/drawing/2014/main" id="{7C123AEE-4824-44CF-9ADE-E0AA7843D1D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1034" name="Group 1033">
                    <a:extLst>
                      <a:ext uri="{FF2B5EF4-FFF2-40B4-BE49-F238E27FC236}">
                        <a16:creationId xmlns:a16="http://schemas.microsoft.com/office/drawing/2014/main" id="{42D33A41-9F34-4CA5-B915-D7A17F31159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035" name="Rectangle 1034">
                      <a:extLst>
                        <a:ext uri="{FF2B5EF4-FFF2-40B4-BE49-F238E27FC236}">
                          <a16:creationId xmlns:a16="http://schemas.microsoft.com/office/drawing/2014/main" id="{B9B38813-88BF-48EA-B0B3-2CAC93AF452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1036" name="Rectangle 1035">
                      <a:extLst>
                        <a:ext uri="{FF2B5EF4-FFF2-40B4-BE49-F238E27FC236}">
                          <a16:creationId xmlns:a16="http://schemas.microsoft.com/office/drawing/2014/main" id="{82F68F86-7AD4-4BC2-B4B4-C182AB79415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1023" name="Group 1022">
                  <a:extLst>
                    <a:ext uri="{FF2B5EF4-FFF2-40B4-BE49-F238E27FC236}">
                      <a16:creationId xmlns:a16="http://schemas.microsoft.com/office/drawing/2014/main" id="{FF78755B-FE58-471F-9C98-10A49F7F95E8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1027" name="Group 1026">
                    <a:extLst>
                      <a:ext uri="{FF2B5EF4-FFF2-40B4-BE49-F238E27FC236}">
                        <a16:creationId xmlns:a16="http://schemas.microsoft.com/office/drawing/2014/main" id="{0D359815-7E1A-43F8-A2EF-C0EE782BB79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031" name="Rectangle 1030">
                      <a:extLst>
                        <a:ext uri="{FF2B5EF4-FFF2-40B4-BE49-F238E27FC236}">
                          <a16:creationId xmlns:a16="http://schemas.microsoft.com/office/drawing/2014/main" id="{6B19449C-378D-4377-BF3A-8A9EE3DA0A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1032" name="Rectangle 1031">
                      <a:extLst>
                        <a:ext uri="{FF2B5EF4-FFF2-40B4-BE49-F238E27FC236}">
                          <a16:creationId xmlns:a16="http://schemas.microsoft.com/office/drawing/2014/main" id="{B958CC83-5AB2-42E6-BC34-2B977D7D96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1028" name="Group 1027">
                    <a:extLst>
                      <a:ext uri="{FF2B5EF4-FFF2-40B4-BE49-F238E27FC236}">
                        <a16:creationId xmlns:a16="http://schemas.microsoft.com/office/drawing/2014/main" id="{853936A6-8D23-40BE-9DBE-9C5094D5C7E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1029" name="Rectangle 1028">
                      <a:extLst>
                        <a:ext uri="{FF2B5EF4-FFF2-40B4-BE49-F238E27FC236}">
                          <a16:creationId xmlns:a16="http://schemas.microsoft.com/office/drawing/2014/main" id="{8932EBD3-D07B-44FA-A94C-95B090AE1F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1030" name="Rectangle 1029">
                      <a:extLst>
                        <a:ext uri="{FF2B5EF4-FFF2-40B4-BE49-F238E27FC236}">
                          <a16:creationId xmlns:a16="http://schemas.microsoft.com/office/drawing/2014/main" id="{007ACA2A-E496-4D01-8D2A-5C97C8E3F45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1024" name="Group 1023">
                  <a:extLst>
                    <a:ext uri="{FF2B5EF4-FFF2-40B4-BE49-F238E27FC236}">
                      <a16:creationId xmlns:a16="http://schemas.microsoft.com/office/drawing/2014/main" id="{E6793FB1-6CA7-4AE0-98A7-931FE6CC6BCE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025" name="Rectangle 1024">
                    <a:extLst>
                      <a:ext uri="{FF2B5EF4-FFF2-40B4-BE49-F238E27FC236}">
                        <a16:creationId xmlns:a16="http://schemas.microsoft.com/office/drawing/2014/main" id="{F4C2D5CC-7A94-421F-A165-E8C7B724A94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B2D135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1026" name="Rectangle 1025">
                    <a:extLst>
                      <a:ext uri="{FF2B5EF4-FFF2-40B4-BE49-F238E27FC236}">
                        <a16:creationId xmlns:a16="http://schemas.microsoft.com/office/drawing/2014/main" id="{8B822DE4-5CA2-4367-BFAE-2CAC2E05257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B2D135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950" name="Group 949">
                <a:extLst>
                  <a:ext uri="{FF2B5EF4-FFF2-40B4-BE49-F238E27FC236}">
                    <a16:creationId xmlns:a16="http://schemas.microsoft.com/office/drawing/2014/main" id="{425AE101-0DFF-4DDC-B690-712B9A742602}"/>
                  </a:ext>
                </a:extLst>
              </p:cNvPr>
              <p:cNvGrpSpPr/>
              <p:nvPr/>
            </p:nvGrpSpPr>
            <p:grpSpPr>
              <a:xfrm>
                <a:off x="9371022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1005" name="Group 1004">
                  <a:extLst>
                    <a:ext uri="{FF2B5EF4-FFF2-40B4-BE49-F238E27FC236}">
                      <a16:creationId xmlns:a16="http://schemas.microsoft.com/office/drawing/2014/main" id="{FB146F95-58DA-4255-A448-35C89D3882F2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1016" name="Group 1015">
                    <a:extLst>
                      <a:ext uri="{FF2B5EF4-FFF2-40B4-BE49-F238E27FC236}">
                        <a16:creationId xmlns:a16="http://schemas.microsoft.com/office/drawing/2014/main" id="{80B36455-0F43-42AC-9BB2-710F25B749B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1020" name="Rectangle 1019">
                      <a:extLst>
                        <a:ext uri="{FF2B5EF4-FFF2-40B4-BE49-F238E27FC236}">
                          <a16:creationId xmlns:a16="http://schemas.microsoft.com/office/drawing/2014/main" id="{A358AE6D-20E5-42D9-AE56-D525484B1F6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1021" name="Rectangle 1020">
                      <a:extLst>
                        <a:ext uri="{FF2B5EF4-FFF2-40B4-BE49-F238E27FC236}">
                          <a16:creationId xmlns:a16="http://schemas.microsoft.com/office/drawing/2014/main" id="{F66103DB-D2FF-412A-9F79-12FC5E91789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1017" name="Group 1016">
                    <a:extLst>
                      <a:ext uri="{FF2B5EF4-FFF2-40B4-BE49-F238E27FC236}">
                        <a16:creationId xmlns:a16="http://schemas.microsoft.com/office/drawing/2014/main" id="{C2E8A108-5758-4E6C-962C-4C07AA257D6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018" name="Rectangle 1017">
                      <a:extLst>
                        <a:ext uri="{FF2B5EF4-FFF2-40B4-BE49-F238E27FC236}">
                          <a16:creationId xmlns:a16="http://schemas.microsoft.com/office/drawing/2014/main" id="{D4F25430-9645-4CD4-AFF5-37519B00BD3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1019" name="Rectangle 1018">
                      <a:extLst>
                        <a:ext uri="{FF2B5EF4-FFF2-40B4-BE49-F238E27FC236}">
                          <a16:creationId xmlns:a16="http://schemas.microsoft.com/office/drawing/2014/main" id="{CF1578FF-7C8A-4AB4-BCE1-9C4C5D85BDF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1006" name="Group 1005">
                  <a:extLst>
                    <a:ext uri="{FF2B5EF4-FFF2-40B4-BE49-F238E27FC236}">
                      <a16:creationId xmlns:a16="http://schemas.microsoft.com/office/drawing/2014/main" id="{586E7511-3492-46CC-99BB-14F96B68B66E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1010" name="Group 1009">
                    <a:extLst>
                      <a:ext uri="{FF2B5EF4-FFF2-40B4-BE49-F238E27FC236}">
                        <a16:creationId xmlns:a16="http://schemas.microsoft.com/office/drawing/2014/main" id="{3F32B93E-9E2E-4A7A-BBDA-F093220E15C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014" name="Rectangle 1013">
                      <a:extLst>
                        <a:ext uri="{FF2B5EF4-FFF2-40B4-BE49-F238E27FC236}">
                          <a16:creationId xmlns:a16="http://schemas.microsoft.com/office/drawing/2014/main" id="{C9AD35F8-A3A4-422A-BC0D-1A86ADD174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1015" name="Rectangle 1014">
                      <a:extLst>
                        <a:ext uri="{FF2B5EF4-FFF2-40B4-BE49-F238E27FC236}">
                          <a16:creationId xmlns:a16="http://schemas.microsoft.com/office/drawing/2014/main" id="{1DC59376-9B42-498E-A6D3-9CE6F0C907E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1011" name="Group 1010">
                    <a:extLst>
                      <a:ext uri="{FF2B5EF4-FFF2-40B4-BE49-F238E27FC236}">
                        <a16:creationId xmlns:a16="http://schemas.microsoft.com/office/drawing/2014/main" id="{F684D5C0-1AAD-4BFB-9685-1AF47C178DF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1012" name="Rectangle 1011">
                      <a:extLst>
                        <a:ext uri="{FF2B5EF4-FFF2-40B4-BE49-F238E27FC236}">
                          <a16:creationId xmlns:a16="http://schemas.microsoft.com/office/drawing/2014/main" id="{526F58DD-8AD2-4C81-9443-E508DFA4EC5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1013" name="Rectangle 1012">
                      <a:extLst>
                        <a:ext uri="{FF2B5EF4-FFF2-40B4-BE49-F238E27FC236}">
                          <a16:creationId xmlns:a16="http://schemas.microsoft.com/office/drawing/2014/main" id="{CA13A241-0417-452B-B7A6-F975DFDF37D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1007" name="Group 1006">
                  <a:extLst>
                    <a:ext uri="{FF2B5EF4-FFF2-40B4-BE49-F238E27FC236}">
                      <a16:creationId xmlns:a16="http://schemas.microsoft.com/office/drawing/2014/main" id="{AE9C19A2-C413-412E-AD43-C211120DF2D1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008" name="Rectangle 1007">
                    <a:extLst>
                      <a:ext uri="{FF2B5EF4-FFF2-40B4-BE49-F238E27FC236}">
                        <a16:creationId xmlns:a16="http://schemas.microsoft.com/office/drawing/2014/main" id="{67471FD6-F17F-4EDE-B301-2B9D05F9648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B2D135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1009" name="Rectangle 1008">
                    <a:extLst>
                      <a:ext uri="{FF2B5EF4-FFF2-40B4-BE49-F238E27FC236}">
                        <a16:creationId xmlns:a16="http://schemas.microsoft.com/office/drawing/2014/main" id="{FCAE0EEA-3E6D-4FF7-BEBA-9A46A8FF922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B2D135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951" name="Group 950">
                <a:extLst>
                  <a:ext uri="{FF2B5EF4-FFF2-40B4-BE49-F238E27FC236}">
                    <a16:creationId xmlns:a16="http://schemas.microsoft.com/office/drawing/2014/main" id="{4396E887-FF73-4A83-A497-B9F6277CF68D}"/>
                  </a:ext>
                </a:extLst>
              </p:cNvPr>
              <p:cNvGrpSpPr/>
              <p:nvPr/>
            </p:nvGrpSpPr>
            <p:grpSpPr>
              <a:xfrm>
                <a:off x="9533116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988" name="Group 987">
                  <a:extLst>
                    <a:ext uri="{FF2B5EF4-FFF2-40B4-BE49-F238E27FC236}">
                      <a16:creationId xmlns:a16="http://schemas.microsoft.com/office/drawing/2014/main" id="{6D678A09-A2A7-4A8A-B16C-9F0356AD2183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999" name="Group 998">
                    <a:extLst>
                      <a:ext uri="{FF2B5EF4-FFF2-40B4-BE49-F238E27FC236}">
                        <a16:creationId xmlns:a16="http://schemas.microsoft.com/office/drawing/2014/main" id="{9ADB60C9-D49D-4C42-97C2-F31BEECF1F6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1003" name="Rectangle 1002">
                      <a:extLst>
                        <a:ext uri="{FF2B5EF4-FFF2-40B4-BE49-F238E27FC236}">
                          <a16:creationId xmlns:a16="http://schemas.microsoft.com/office/drawing/2014/main" id="{813CDEBB-3ABE-4F43-A8F5-EC65B0076A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1004" name="Rectangle 1003">
                      <a:extLst>
                        <a:ext uri="{FF2B5EF4-FFF2-40B4-BE49-F238E27FC236}">
                          <a16:creationId xmlns:a16="http://schemas.microsoft.com/office/drawing/2014/main" id="{19CFAD04-315E-48C3-BD21-B9640396D7D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1000" name="Group 999">
                    <a:extLst>
                      <a:ext uri="{FF2B5EF4-FFF2-40B4-BE49-F238E27FC236}">
                        <a16:creationId xmlns:a16="http://schemas.microsoft.com/office/drawing/2014/main" id="{5EC207C0-5D96-4C03-84DE-181E85157CC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001" name="Rectangle 1000">
                      <a:extLst>
                        <a:ext uri="{FF2B5EF4-FFF2-40B4-BE49-F238E27FC236}">
                          <a16:creationId xmlns:a16="http://schemas.microsoft.com/office/drawing/2014/main" id="{51B970E5-2D80-4F23-B82D-64D06AD0D06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1002" name="Rectangle 1001">
                      <a:extLst>
                        <a:ext uri="{FF2B5EF4-FFF2-40B4-BE49-F238E27FC236}">
                          <a16:creationId xmlns:a16="http://schemas.microsoft.com/office/drawing/2014/main" id="{44D6BA5A-5535-4E67-A585-B753F483118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989" name="Group 988">
                  <a:extLst>
                    <a:ext uri="{FF2B5EF4-FFF2-40B4-BE49-F238E27FC236}">
                      <a16:creationId xmlns:a16="http://schemas.microsoft.com/office/drawing/2014/main" id="{364047FD-4036-408A-8B67-39CE8327EF93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993" name="Group 992">
                    <a:extLst>
                      <a:ext uri="{FF2B5EF4-FFF2-40B4-BE49-F238E27FC236}">
                        <a16:creationId xmlns:a16="http://schemas.microsoft.com/office/drawing/2014/main" id="{B012FCFD-370A-4BF6-8EA9-2A3EF859508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997" name="Rectangle 996">
                      <a:extLst>
                        <a:ext uri="{FF2B5EF4-FFF2-40B4-BE49-F238E27FC236}">
                          <a16:creationId xmlns:a16="http://schemas.microsoft.com/office/drawing/2014/main" id="{B699C867-4390-47D4-B5C1-1D4E0CB158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998" name="Rectangle 997">
                      <a:extLst>
                        <a:ext uri="{FF2B5EF4-FFF2-40B4-BE49-F238E27FC236}">
                          <a16:creationId xmlns:a16="http://schemas.microsoft.com/office/drawing/2014/main" id="{AD2D096A-BFEC-476E-88C4-B5D4098F6F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994" name="Group 993">
                    <a:extLst>
                      <a:ext uri="{FF2B5EF4-FFF2-40B4-BE49-F238E27FC236}">
                        <a16:creationId xmlns:a16="http://schemas.microsoft.com/office/drawing/2014/main" id="{C8CF443F-AD6E-4375-8717-FC469C421C3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995" name="Rectangle 994">
                      <a:extLst>
                        <a:ext uri="{FF2B5EF4-FFF2-40B4-BE49-F238E27FC236}">
                          <a16:creationId xmlns:a16="http://schemas.microsoft.com/office/drawing/2014/main" id="{3904B021-DF1A-4D6C-9195-FE25B46ADD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996" name="Rectangle 995">
                      <a:extLst>
                        <a:ext uri="{FF2B5EF4-FFF2-40B4-BE49-F238E27FC236}">
                          <a16:creationId xmlns:a16="http://schemas.microsoft.com/office/drawing/2014/main" id="{1D54C863-69AE-47AA-91EA-77446F9D023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990" name="Group 989">
                  <a:extLst>
                    <a:ext uri="{FF2B5EF4-FFF2-40B4-BE49-F238E27FC236}">
                      <a16:creationId xmlns:a16="http://schemas.microsoft.com/office/drawing/2014/main" id="{82D553B4-BDF0-4FDC-A522-79D8F618BFA5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991" name="Rectangle 990">
                    <a:extLst>
                      <a:ext uri="{FF2B5EF4-FFF2-40B4-BE49-F238E27FC236}">
                        <a16:creationId xmlns:a16="http://schemas.microsoft.com/office/drawing/2014/main" id="{D37C1827-65E8-4737-806C-20C26BDF7DB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B2D135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992" name="Rectangle 991">
                    <a:extLst>
                      <a:ext uri="{FF2B5EF4-FFF2-40B4-BE49-F238E27FC236}">
                        <a16:creationId xmlns:a16="http://schemas.microsoft.com/office/drawing/2014/main" id="{654A2A83-FC71-41D7-A579-5D911DA6AEA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B2D135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952" name="Group 951">
                <a:extLst>
                  <a:ext uri="{FF2B5EF4-FFF2-40B4-BE49-F238E27FC236}">
                    <a16:creationId xmlns:a16="http://schemas.microsoft.com/office/drawing/2014/main" id="{C3884421-9EEC-4E0E-9342-7B1C66333CDA}"/>
                  </a:ext>
                </a:extLst>
              </p:cNvPr>
              <p:cNvGrpSpPr/>
              <p:nvPr/>
            </p:nvGrpSpPr>
            <p:grpSpPr>
              <a:xfrm>
                <a:off x="9693366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971" name="Group 970">
                  <a:extLst>
                    <a:ext uri="{FF2B5EF4-FFF2-40B4-BE49-F238E27FC236}">
                      <a16:creationId xmlns:a16="http://schemas.microsoft.com/office/drawing/2014/main" id="{7AC81787-7604-4982-A997-B0776376FF7B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982" name="Group 981">
                    <a:extLst>
                      <a:ext uri="{FF2B5EF4-FFF2-40B4-BE49-F238E27FC236}">
                        <a16:creationId xmlns:a16="http://schemas.microsoft.com/office/drawing/2014/main" id="{32960930-4751-4DC0-AC18-381DAF63AD5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986" name="Rectangle 985">
                      <a:extLst>
                        <a:ext uri="{FF2B5EF4-FFF2-40B4-BE49-F238E27FC236}">
                          <a16:creationId xmlns:a16="http://schemas.microsoft.com/office/drawing/2014/main" id="{F9F7846A-3828-4319-8697-51DEA30FE6B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987" name="Rectangle 986">
                      <a:extLst>
                        <a:ext uri="{FF2B5EF4-FFF2-40B4-BE49-F238E27FC236}">
                          <a16:creationId xmlns:a16="http://schemas.microsoft.com/office/drawing/2014/main" id="{A63C6E0E-3E32-4678-B0D0-907D7AE3B19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983" name="Group 982">
                    <a:extLst>
                      <a:ext uri="{FF2B5EF4-FFF2-40B4-BE49-F238E27FC236}">
                        <a16:creationId xmlns:a16="http://schemas.microsoft.com/office/drawing/2014/main" id="{F6AD01E9-6380-4177-91B6-6998AED37F5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984" name="Rectangle 983">
                      <a:extLst>
                        <a:ext uri="{FF2B5EF4-FFF2-40B4-BE49-F238E27FC236}">
                          <a16:creationId xmlns:a16="http://schemas.microsoft.com/office/drawing/2014/main" id="{CC10C834-1C06-4B49-9154-F47A194FA6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985" name="Rectangle 984">
                      <a:extLst>
                        <a:ext uri="{FF2B5EF4-FFF2-40B4-BE49-F238E27FC236}">
                          <a16:creationId xmlns:a16="http://schemas.microsoft.com/office/drawing/2014/main" id="{68DFB3B2-CB59-40BB-9838-5152F9C4096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972" name="Group 971">
                  <a:extLst>
                    <a:ext uri="{FF2B5EF4-FFF2-40B4-BE49-F238E27FC236}">
                      <a16:creationId xmlns:a16="http://schemas.microsoft.com/office/drawing/2014/main" id="{118C99D3-AB0A-4D48-9E75-A5E6B80A8055}"/>
                    </a:ext>
                  </a:extLst>
                </p:cNvPr>
                <p:cNvGrpSpPr/>
                <p:nvPr/>
              </p:nvGrpSpPr>
              <p:grpSpPr>
                <a:xfrm>
                  <a:off x="7966428" y="1647010"/>
                  <a:ext cx="162220" cy="645394"/>
                  <a:chOff x="4886412" y="2300660"/>
                  <a:chExt cx="162220" cy="645394"/>
                </a:xfrm>
                <a:grpFill/>
              </p:grpSpPr>
              <p:grpSp>
                <p:nvGrpSpPr>
                  <p:cNvPr id="976" name="Group 975">
                    <a:extLst>
                      <a:ext uri="{FF2B5EF4-FFF2-40B4-BE49-F238E27FC236}">
                        <a16:creationId xmlns:a16="http://schemas.microsoft.com/office/drawing/2014/main" id="{9ECC4117-7F8D-455D-B15D-2063408C214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980" name="Rectangle 979">
                      <a:extLst>
                        <a:ext uri="{FF2B5EF4-FFF2-40B4-BE49-F238E27FC236}">
                          <a16:creationId xmlns:a16="http://schemas.microsoft.com/office/drawing/2014/main" id="{6DB37AB7-2124-40E8-9ABB-C90B098F582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981" name="Rectangle 980">
                      <a:extLst>
                        <a:ext uri="{FF2B5EF4-FFF2-40B4-BE49-F238E27FC236}">
                          <a16:creationId xmlns:a16="http://schemas.microsoft.com/office/drawing/2014/main" id="{40C09B10-2149-48B2-8D48-BC1D6D399A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977" name="Group 976">
                    <a:extLst>
                      <a:ext uri="{FF2B5EF4-FFF2-40B4-BE49-F238E27FC236}">
                        <a16:creationId xmlns:a16="http://schemas.microsoft.com/office/drawing/2014/main" id="{31AA5476-E6CB-4001-97DD-36186DE2CFC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0"/>
                    <a:ext cx="162220" cy="325603"/>
                    <a:chOff x="4824133" y="1693341"/>
                    <a:chExt cx="90155" cy="180956"/>
                  </a:xfrm>
                  <a:grpFill/>
                </p:grpSpPr>
                <p:sp>
                  <p:nvSpPr>
                    <p:cNvPr id="978" name="Rectangle 977">
                      <a:extLst>
                        <a:ext uri="{FF2B5EF4-FFF2-40B4-BE49-F238E27FC236}">
                          <a16:creationId xmlns:a16="http://schemas.microsoft.com/office/drawing/2014/main" id="{E1C5BFB1-E880-4B9D-86A2-8B0EC51D97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41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979" name="Rectangle 978">
                      <a:extLst>
                        <a:ext uri="{FF2B5EF4-FFF2-40B4-BE49-F238E27FC236}">
                          <a16:creationId xmlns:a16="http://schemas.microsoft.com/office/drawing/2014/main" id="{E3158327-2180-424F-BCCD-94056D99B3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2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973" name="Group 972">
                  <a:extLst>
                    <a:ext uri="{FF2B5EF4-FFF2-40B4-BE49-F238E27FC236}">
                      <a16:creationId xmlns:a16="http://schemas.microsoft.com/office/drawing/2014/main" id="{80834575-1D8B-4D74-8CA3-03F178E8227B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974" name="Rectangle 973">
                    <a:extLst>
                      <a:ext uri="{FF2B5EF4-FFF2-40B4-BE49-F238E27FC236}">
                        <a16:creationId xmlns:a16="http://schemas.microsoft.com/office/drawing/2014/main" id="{84D66E9D-3DA0-4C96-98BA-0268816C72E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B2D135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975" name="Rectangle 974">
                    <a:extLst>
                      <a:ext uri="{FF2B5EF4-FFF2-40B4-BE49-F238E27FC236}">
                        <a16:creationId xmlns:a16="http://schemas.microsoft.com/office/drawing/2014/main" id="{88BEE4BD-7AF9-4691-B30A-9A74324E6D2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B2D135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953" name="Group 952">
                <a:extLst>
                  <a:ext uri="{FF2B5EF4-FFF2-40B4-BE49-F238E27FC236}">
                    <a16:creationId xmlns:a16="http://schemas.microsoft.com/office/drawing/2014/main" id="{9C4C8D75-D6C5-4917-8C41-B83B343C9DC1}"/>
                  </a:ext>
                </a:extLst>
              </p:cNvPr>
              <p:cNvGrpSpPr/>
              <p:nvPr/>
            </p:nvGrpSpPr>
            <p:grpSpPr>
              <a:xfrm>
                <a:off x="9855460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954" name="Group 953">
                  <a:extLst>
                    <a:ext uri="{FF2B5EF4-FFF2-40B4-BE49-F238E27FC236}">
                      <a16:creationId xmlns:a16="http://schemas.microsoft.com/office/drawing/2014/main" id="{38BC511D-89DD-4B72-8569-059D6AF6CFDA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965" name="Group 964">
                    <a:extLst>
                      <a:ext uri="{FF2B5EF4-FFF2-40B4-BE49-F238E27FC236}">
                        <a16:creationId xmlns:a16="http://schemas.microsoft.com/office/drawing/2014/main" id="{4735652A-E4F3-4B0F-8356-288A656D772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969" name="Rectangle 968">
                      <a:extLst>
                        <a:ext uri="{FF2B5EF4-FFF2-40B4-BE49-F238E27FC236}">
                          <a16:creationId xmlns:a16="http://schemas.microsoft.com/office/drawing/2014/main" id="{07067355-9CB0-471B-9923-37F0CF18A4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970" name="Rectangle 969">
                      <a:extLst>
                        <a:ext uri="{FF2B5EF4-FFF2-40B4-BE49-F238E27FC236}">
                          <a16:creationId xmlns:a16="http://schemas.microsoft.com/office/drawing/2014/main" id="{C62C5720-CEB2-4953-954F-37B881707B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966" name="Group 965">
                    <a:extLst>
                      <a:ext uri="{FF2B5EF4-FFF2-40B4-BE49-F238E27FC236}">
                        <a16:creationId xmlns:a16="http://schemas.microsoft.com/office/drawing/2014/main" id="{4705860F-87C8-4A4F-A33D-A2AFC7EFC90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967" name="Rectangle 966">
                      <a:extLst>
                        <a:ext uri="{FF2B5EF4-FFF2-40B4-BE49-F238E27FC236}">
                          <a16:creationId xmlns:a16="http://schemas.microsoft.com/office/drawing/2014/main" id="{8BDE6392-91A5-4D72-804C-4F86091922A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968" name="Rectangle 967">
                      <a:extLst>
                        <a:ext uri="{FF2B5EF4-FFF2-40B4-BE49-F238E27FC236}">
                          <a16:creationId xmlns:a16="http://schemas.microsoft.com/office/drawing/2014/main" id="{47F12B44-0F0D-47AC-AE92-0910A0C403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955" name="Group 954">
                  <a:extLst>
                    <a:ext uri="{FF2B5EF4-FFF2-40B4-BE49-F238E27FC236}">
                      <a16:creationId xmlns:a16="http://schemas.microsoft.com/office/drawing/2014/main" id="{AA8FC252-BE0F-490E-B550-9ECDCB479873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959" name="Group 958">
                    <a:extLst>
                      <a:ext uri="{FF2B5EF4-FFF2-40B4-BE49-F238E27FC236}">
                        <a16:creationId xmlns:a16="http://schemas.microsoft.com/office/drawing/2014/main" id="{DD399F56-C70C-4A33-A8E8-5CCCE195935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963" name="Rectangle 962">
                      <a:extLst>
                        <a:ext uri="{FF2B5EF4-FFF2-40B4-BE49-F238E27FC236}">
                          <a16:creationId xmlns:a16="http://schemas.microsoft.com/office/drawing/2014/main" id="{9E1D269D-3F24-421A-8FAA-76D09670E5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964" name="Rectangle 963">
                      <a:extLst>
                        <a:ext uri="{FF2B5EF4-FFF2-40B4-BE49-F238E27FC236}">
                          <a16:creationId xmlns:a16="http://schemas.microsoft.com/office/drawing/2014/main" id="{3DD28E99-BB4D-474E-8AE3-EF4BFDAB78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960" name="Group 959">
                    <a:extLst>
                      <a:ext uri="{FF2B5EF4-FFF2-40B4-BE49-F238E27FC236}">
                        <a16:creationId xmlns:a16="http://schemas.microsoft.com/office/drawing/2014/main" id="{AA1733DC-C84C-4EE1-8BC2-1F88A163FE0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961" name="Rectangle 960">
                      <a:extLst>
                        <a:ext uri="{FF2B5EF4-FFF2-40B4-BE49-F238E27FC236}">
                          <a16:creationId xmlns:a16="http://schemas.microsoft.com/office/drawing/2014/main" id="{D9FD0D91-D931-4957-B1D0-9F651214AD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962" name="Rectangle 961">
                      <a:extLst>
                        <a:ext uri="{FF2B5EF4-FFF2-40B4-BE49-F238E27FC236}">
                          <a16:creationId xmlns:a16="http://schemas.microsoft.com/office/drawing/2014/main" id="{A2B3CE20-AFD5-46FA-A265-F992320B89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B2D135">
                          <a:lumMod val="7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956" name="Group 955">
                  <a:extLst>
                    <a:ext uri="{FF2B5EF4-FFF2-40B4-BE49-F238E27FC236}">
                      <a16:creationId xmlns:a16="http://schemas.microsoft.com/office/drawing/2014/main" id="{C6B68044-4A05-4734-9CC7-7E662D744C16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957" name="Rectangle 956">
                    <a:extLst>
                      <a:ext uri="{FF2B5EF4-FFF2-40B4-BE49-F238E27FC236}">
                        <a16:creationId xmlns:a16="http://schemas.microsoft.com/office/drawing/2014/main" id="{FA9D5B76-7459-43C1-A75C-7E6AEAAE75C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B2D135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958" name="Rectangle 957">
                    <a:extLst>
                      <a:ext uri="{FF2B5EF4-FFF2-40B4-BE49-F238E27FC236}">
                        <a16:creationId xmlns:a16="http://schemas.microsoft.com/office/drawing/2014/main" id="{7704A455-4858-47C6-B2F9-4362C174F92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B2D135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</p:grpSp>
          </p:grpSp>
        </p:grpSp>
        <p:sp>
          <p:nvSpPr>
            <p:cNvPr id="943" name="Rectangle 942">
              <a:extLst>
                <a:ext uri="{FF2B5EF4-FFF2-40B4-BE49-F238E27FC236}">
                  <a16:creationId xmlns:a16="http://schemas.microsoft.com/office/drawing/2014/main" id="{27666A6A-FFFC-4F94-952E-B4C9B2A24397}"/>
                </a:ext>
              </a:extLst>
            </p:cNvPr>
            <p:cNvSpPr/>
            <p:nvPr/>
          </p:nvSpPr>
          <p:spPr>
            <a:xfrm>
              <a:off x="3080426" y="544749"/>
              <a:ext cx="1611549" cy="1618034"/>
            </a:xfrm>
            <a:prstGeom prst="rect">
              <a:avLst/>
            </a:prstGeom>
            <a:noFill/>
            <a:ln w="28575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1124" name="TextBox 1123">
            <a:extLst>
              <a:ext uri="{FF2B5EF4-FFF2-40B4-BE49-F238E27FC236}">
                <a16:creationId xmlns:a16="http://schemas.microsoft.com/office/drawing/2014/main" id="{109D2A52-B6B5-48F8-B23D-92CDDD67814F}"/>
              </a:ext>
            </a:extLst>
          </p:cNvPr>
          <p:cNvSpPr txBox="1"/>
          <p:nvPr/>
        </p:nvSpPr>
        <p:spPr>
          <a:xfrm>
            <a:off x="8376780" y="2103259"/>
            <a:ext cx="10567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>
                <a:solidFill>
                  <a:srgbClr val="181818"/>
                </a:solidFill>
                <a:latin typeface="Arial"/>
              </a:rPr>
              <a:t>3 trăm</a:t>
            </a:r>
          </a:p>
          <a:p>
            <a:pPr algn="ctr"/>
            <a:r>
              <a:rPr lang="en-VN" sz="2400" dirty="0">
                <a:solidFill>
                  <a:srgbClr val="FF0000"/>
                </a:solidFill>
                <a:latin typeface="Arial"/>
              </a:rPr>
              <a:t>300</a:t>
            </a:r>
          </a:p>
        </p:txBody>
      </p:sp>
      <p:pic>
        <p:nvPicPr>
          <p:cNvPr id="1125" name="Picture 1124">
            <a:extLst>
              <a:ext uri="{FF2B5EF4-FFF2-40B4-BE49-F238E27FC236}">
                <a16:creationId xmlns:a16="http://schemas.microsoft.com/office/drawing/2014/main" id="{28BB7470-DFCC-4032-A1C2-AC1AE97BFB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032" y="3143943"/>
            <a:ext cx="1638300" cy="1651000"/>
          </a:xfrm>
          <a:prstGeom prst="rect">
            <a:avLst/>
          </a:prstGeom>
        </p:spPr>
      </p:pic>
      <p:pic>
        <p:nvPicPr>
          <p:cNvPr id="1126" name="Picture 1125">
            <a:extLst>
              <a:ext uri="{FF2B5EF4-FFF2-40B4-BE49-F238E27FC236}">
                <a16:creationId xmlns:a16="http://schemas.microsoft.com/office/drawing/2014/main" id="{FBB9386E-8BAC-4A7D-9D54-F6A2BD06F7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762" y="3143943"/>
            <a:ext cx="1638300" cy="1651000"/>
          </a:xfrm>
          <a:prstGeom prst="rect">
            <a:avLst/>
          </a:prstGeom>
        </p:spPr>
      </p:pic>
      <p:pic>
        <p:nvPicPr>
          <p:cNvPr id="1127" name="Picture 1126">
            <a:extLst>
              <a:ext uri="{FF2B5EF4-FFF2-40B4-BE49-F238E27FC236}">
                <a16:creationId xmlns:a16="http://schemas.microsoft.com/office/drawing/2014/main" id="{A91DDA0F-EA2E-4753-A517-036AB2F334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135" y="3143943"/>
            <a:ext cx="1638300" cy="1651000"/>
          </a:xfrm>
          <a:prstGeom prst="rect">
            <a:avLst/>
          </a:prstGeom>
        </p:spPr>
      </p:pic>
      <p:pic>
        <p:nvPicPr>
          <p:cNvPr id="1128" name="Picture 1127">
            <a:extLst>
              <a:ext uri="{FF2B5EF4-FFF2-40B4-BE49-F238E27FC236}">
                <a16:creationId xmlns:a16="http://schemas.microsoft.com/office/drawing/2014/main" id="{937CF2BA-3449-40F3-90CA-21D2CEB3C6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865" y="3143943"/>
            <a:ext cx="1638300" cy="1651000"/>
          </a:xfrm>
          <a:prstGeom prst="rect">
            <a:avLst/>
          </a:prstGeom>
        </p:spPr>
      </p:pic>
      <p:pic>
        <p:nvPicPr>
          <p:cNvPr id="1129" name="Picture 1128">
            <a:extLst>
              <a:ext uri="{FF2B5EF4-FFF2-40B4-BE49-F238E27FC236}">
                <a16:creationId xmlns:a16="http://schemas.microsoft.com/office/drawing/2014/main" id="{3E143FDE-39B5-435E-B225-377D7A869D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95" y="3150783"/>
            <a:ext cx="1638300" cy="1651000"/>
          </a:xfrm>
          <a:prstGeom prst="rect">
            <a:avLst/>
          </a:prstGeom>
        </p:spPr>
      </p:pic>
      <p:pic>
        <p:nvPicPr>
          <p:cNvPr id="1130" name="Picture 1129">
            <a:extLst>
              <a:ext uri="{FF2B5EF4-FFF2-40B4-BE49-F238E27FC236}">
                <a16:creationId xmlns:a16="http://schemas.microsoft.com/office/drawing/2014/main" id="{805FB645-0FA8-483C-886D-E449C3FB8C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032" y="4878211"/>
            <a:ext cx="1638300" cy="1651000"/>
          </a:xfrm>
          <a:prstGeom prst="rect">
            <a:avLst/>
          </a:prstGeom>
        </p:spPr>
      </p:pic>
      <p:pic>
        <p:nvPicPr>
          <p:cNvPr id="1131" name="Picture 1130">
            <a:extLst>
              <a:ext uri="{FF2B5EF4-FFF2-40B4-BE49-F238E27FC236}">
                <a16:creationId xmlns:a16="http://schemas.microsoft.com/office/drawing/2014/main" id="{93D677B4-EE96-403F-BDCE-321152B495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762" y="4878211"/>
            <a:ext cx="1638300" cy="1651000"/>
          </a:xfrm>
          <a:prstGeom prst="rect">
            <a:avLst/>
          </a:prstGeom>
        </p:spPr>
      </p:pic>
      <p:pic>
        <p:nvPicPr>
          <p:cNvPr id="1132" name="Picture 1131">
            <a:extLst>
              <a:ext uri="{FF2B5EF4-FFF2-40B4-BE49-F238E27FC236}">
                <a16:creationId xmlns:a16="http://schemas.microsoft.com/office/drawing/2014/main" id="{892E6CE7-52DD-491F-8B32-F530C4EF47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135" y="4878211"/>
            <a:ext cx="1638300" cy="1651000"/>
          </a:xfrm>
          <a:prstGeom prst="rect">
            <a:avLst/>
          </a:prstGeom>
        </p:spPr>
      </p:pic>
      <p:pic>
        <p:nvPicPr>
          <p:cNvPr id="1133" name="Picture 1132">
            <a:extLst>
              <a:ext uri="{FF2B5EF4-FFF2-40B4-BE49-F238E27FC236}">
                <a16:creationId xmlns:a16="http://schemas.microsoft.com/office/drawing/2014/main" id="{C53B2C05-F395-4A1A-BF37-5D739127C1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865" y="4878211"/>
            <a:ext cx="1638300" cy="1651000"/>
          </a:xfrm>
          <a:prstGeom prst="rect">
            <a:avLst/>
          </a:prstGeom>
        </p:spPr>
      </p:pic>
      <p:pic>
        <p:nvPicPr>
          <p:cNvPr id="1134" name="Picture 1133">
            <a:extLst>
              <a:ext uri="{FF2B5EF4-FFF2-40B4-BE49-F238E27FC236}">
                <a16:creationId xmlns:a16="http://schemas.microsoft.com/office/drawing/2014/main" id="{4D64EE4D-F48B-43E5-8D74-30CE85F79A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95" y="4885051"/>
            <a:ext cx="1638300" cy="1651000"/>
          </a:xfrm>
          <a:prstGeom prst="rect">
            <a:avLst/>
          </a:prstGeom>
        </p:spPr>
      </p:pic>
      <p:sp>
        <p:nvSpPr>
          <p:cNvPr id="1135" name="TextBox 1134">
            <a:extLst>
              <a:ext uri="{FF2B5EF4-FFF2-40B4-BE49-F238E27FC236}">
                <a16:creationId xmlns:a16="http://schemas.microsoft.com/office/drawing/2014/main" id="{EBDF81A2-1078-4AF4-B05D-3F2C763B28A3}"/>
              </a:ext>
            </a:extLst>
          </p:cNvPr>
          <p:cNvSpPr txBox="1"/>
          <p:nvPr/>
        </p:nvSpPr>
        <p:spPr>
          <a:xfrm>
            <a:off x="9312943" y="3621564"/>
            <a:ext cx="2589239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VN" sz="2800" dirty="0">
                <a:solidFill>
                  <a:srgbClr val="181818"/>
                </a:solidFill>
                <a:latin typeface="Arial"/>
              </a:rPr>
              <a:t>10 trăm</a:t>
            </a:r>
          </a:p>
          <a:p>
            <a:pPr algn="ctr">
              <a:lnSpc>
                <a:spcPct val="150000"/>
              </a:lnSpc>
            </a:pPr>
            <a:r>
              <a:rPr lang="en-VN" sz="2800" dirty="0">
                <a:solidFill>
                  <a:srgbClr val="FF0000"/>
                </a:solidFill>
                <a:latin typeface="Arial"/>
              </a:rPr>
              <a:t>1000</a:t>
            </a:r>
          </a:p>
          <a:p>
            <a:pPr algn="ctr">
              <a:lnSpc>
                <a:spcPct val="150000"/>
              </a:lnSpc>
            </a:pPr>
            <a:r>
              <a:rPr lang="en-VN" sz="2800" b="1" dirty="0">
                <a:solidFill>
                  <a:srgbClr val="181818"/>
                </a:solidFill>
                <a:latin typeface="Arial"/>
              </a:rPr>
              <a:t>10 trăm bằng</a:t>
            </a:r>
          </a:p>
          <a:p>
            <a:pPr algn="ctr">
              <a:lnSpc>
                <a:spcPct val="150000"/>
              </a:lnSpc>
            </a:pPr>
            <a:r>
              <a:rPr lang="en-VN" sz="2800" b="1" dirty="0">
                <a:solidFill>
                  <a:srgbClr val="FF0000"/>
                </a:solidFill>
                <a:latin typeface="Arial"/>
              </a:rPr>
              <a:t>1 nghìn</a:t>
            </a:r>
          </a:p>
        </p:txBody>
      </p:sp>
    </p:spTree>
    <p:extLst>
      <p:ext uri="{BB962C8B-B14F-4D97-AF65-F5344CB8AC3E}">
        <p14:creationId xmlns:p14="http://schemas.microsoft.com/office/powerpoint/2010/main" val="8903491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9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50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000"/>
                            </p:stCondLst>
                            <p:childTnLst>
                              <p:par>
                                <p:cTn id="1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500"/>
                            </p:stCondLst>
                            <p:childTnLst>
                              <p:par>
                                <p:cTn id="1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build="p"/>
      <p:bldP spid="574" grpId="0" build="p"/>
      <p:bldP spid="1124" grpId="0" build="p"/>
      <p:bldP spid="113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图片 77">
            <a:extLst>
              <a:ext uri="{FF2B5EF4-FFF2-40B4-BE49-F238E27FC236}">
                <a16:creationId xmlns:a16="http://schemas.microsoft.com/office/drawing/2014/main" id="{BB57DF4C-0186-4B23-987F-435620B692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-1" y="5588215"/>
            <a:ext cx="12192000" cy="1269785"/>
          </a:xfrm>
          <a:prstGeom prst="rect">
            <a:avLst/>
          </a:prstGeom>
        </p:spPr>
      </p:pic>
      <p:pic>
        <p:nvPicPr>
          <p:cNvPr id="79" name="图片 78">
            <a:extLst>
              <a:ext uri="{FF2B5EF4-FFF2-40B4-BE49-F238E27FC236}">
                <a16:creationId xmlns:a16="http://schemas.microsoft.com/office/drawing/2014/main" id="{625879B0-96A2-49B9-98AE-59C638A3D76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053"/>
          <a:stretch/>
        </p:blipFill>
        <p:spPr>
          <a:xfrm>
            <a:off x="0" y="5938967"/>
            <a:ext cx="12192000" cy="767814"/>
          </a:xfrm>
          <a:prstGeom prst="rect">
            <a:avLst/>
          </a:prstGeom>
        </p:spPr>
      </p:pic>
      <p:sp>
        <p:nvSpPr>
          <p:cNvPr id="45" name="文本框 53">
            <a:extLst>
              <a:ext uri="{FF2B5EF4-FFF2-40B4-BE49-F238E27FC236}">
                <a16:creationId xmlns:a16="http://schemas.microsoft.com/office/drawing/2014/main" id="{9ABFC13F-A923-488C-BF2A-99E12A2ECBB8}"/>
              </a:ext>
            </a:extLst>
          </p:cNvPr>
          <p:cNvSpPr txBox="1"/>
          <p:nvPr/>
        </p:nvSpPr>
        <p:spPr>
          <a:xfrm>
            <a:off x="5697405" y="1060084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……</a:t>
            </a:r>
            <a:endParaRPr lang="zh-CN" altLang="en-US" sz="3600" b="1" dirty="0">
              <a:latin typeface="Times New Roman" panose="02020603050405020304" pitchFamily="18" charset="0"/>
              <a:ea typeface="字魂27号-布丁体" panose="00000500000000000000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1281BF6-AE1D-414D-B304-A71DD010360C}"/>
              </a:ext>
            </a:extLst>
          </p:cNvPr>
          <p:cNvGrpSpPr/>
          <p:nvPr/>
        </p:nvGrpSpPr>
        <p:grpSpPr>
          <a:xfrm>
            <a:off x="2712157" y="666773"/>
            <a:ext cx="6767685" cy="1336357"/>
            <a:chOff x="2712157" y="666773"/>
            <a:chExt cx="6767685" cy="1336357"/>
          </a:xfrm>
        </p:grpSpPr>
        <p:sp>
          <p:nvSpPr>
            <p:cNvPr id="57" name="矩形 56">
              <a:extLst>
                <a:ext uri="{FF2B5EF4-FFF2-40B4-BE49-F238E27FC236}">
                  <a16:creationId xmlns:a16="http://schemas.microsoft.com/office/drawing/2014/main" id="{8B57DE52-FAD6-4250-8FF4-49E635F11ED7}"/>
                </a:ext>
              </a:extLst>
            </p:cNvPr>
            <p:cNvSpPr/>
            <p:nvPr/>
          </p:nvSpPr>
          <p:spPr>
            <a:xfrm>
              <a:off x="2712157" y="666773"/>
              <a:ext cx="6767685" cy="133635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gradFill>
                    <a:gsLst>
                      <a:gs pos="0">
                        <a:srgbClr val="FDB57E"/>
                      </a:gs>
                      <a:gs pos="100000">
                        <a:srgbClr val="E68B54"/>
                      </a:gs>
                    </a:gsLst>
                    <a:lin ang="8100000" scaled="0"/>
                  </a:gra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endParaRPr>
            </a:p>
          </p:txBody>
        </p:sp>
        <p:sp>
          <p:nvSpPr>
            <p:cNvPr id="44" name="文本框 53">
              <a:extLst>
                <a:ext uri="{FF2B5EF4-FFF2-40B4-BE49-F238E27FC236}">
                  <a16:creationId xmlns:a16="http://schemas.microsoft.com/office/drawing/2014/main" id="{4BA4F089-9199-4E4E-9F94-C677B238478E}"/>
                </a:ext>
              </a:extLst>
            </p:cNvPr>
            <p:cNvSpPr txBox="1"/>
            <p:nvPr/>
          </p:nvSpPr>
          <p:spPr>
            <a:xfrm>
              <a:off x="3331168" y="975800"/>
              <a:ext cx="220765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b="1" dirty="0">
                  <a:latin typeface="Times New Roman" panose="02020603050405020304" pitchFamily="18" charset="0"/>
                  <a:ea typeface="字魂27号-布丁体" panose="00000500000000000000" pitchFamily="2" charset="-122"/>
                  <a:cs typeface="Times New Roman" panose="02020603050405020304" pitchFamily="18" charset="0"/>
                </a:rPr>
                <a:t>10 </a:t>
              </a:r>
              <a:r>
                <a:rPr lang="en-US" altLang="zh-CN" sz="4000" b="1" dirty="0" err="1">
                  <a:latin typeface="Times New Roman" panose="02020603050405020304" pitchFamily="18" charset="0"/>
                  <a:ea typeface="字魂27号-布丁体" panose="00000500000000000000" pitchFamily="2" charset="-122"/>
                  <a:cs typeface="Times New Roman" panose="02020603050405020304" pitchFamily="18" charset="0"/>
                </a:rPr>
                <a:t>đơn</a:t>
              </a:r>
              <a:r>
                <a:rPr lang="en-US" altLang="zh-CN" sz="4000" b="1" dirty="0">
                  <a:latin typeface="Times New Roman" panose="02020603050405020304" pitchFamily="18" charset="0"/>
                  <a:ea typeface="字魂27号-布丁体" panose="00000500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4000" b="1" dirty="0" err="1">
                  <a:latin typeface="Times New Roman" panose="02020603050405020304" pitchFamily="18" charset="0"/>
                  <a:ea typeface="字魂27号-布丁体" panose="00000500000000000000" pitchFamily="2" charset="-122"/>
                  <a:cs typeface="Times New Roman" panose="02020603050405020304" pitchFamily="18" charset="0"/>
                </a:rPr>
                <a:t>vị</a:t>
              </a:r>
              <a:endParaRPr lang="zh-CN" altLang="en-US" sz="4000" b="1" dirty="0"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46" name="文本框 53">
              <a:extLst>
                <a:ext uri="{FF2B5EF4-FFF2-40B4-BE49-F238E27FC236}">
                  <a16:creationId xmlns:a16="http://schemas.microsoft.com/office/drawing/2014/main" id="{B6B881FF-996F-43CF-8EC9-F7B247CADF58}"/>
                </a:ext>
              </a:extLst>
            </p:cNvPr>
            <p:cNvSpPr txBox="1"/>
            <p:nvPr/>
          </p:nvSpPr>
          <p:spPr>
            <a:xfrm>
              <a:off x="6862763" y="975799"/>
              <a:ext cx="159530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b="1" dirty="0">
                  <a:latin typeface="Times New Roman" panose="02020603050405020304" pitchFamily="18" charset="0"/>
                  <a:ea typeface="字魂27号-布丁体" panose="00000500000000000000" pitchFamily="2" charset="-122"/>
                  <a:cs typeface="Times New Roman" panose="02020603050405020304" pitchFamily="18" charset="0"/>
                </a:rPr>
                <a:t>1 </a:t>
              </a:r>
              <a:r>
                <a:rPr lang="en-US" altLang="zh-CN" sz="4000" b="1" dirty="0" err="1">
                  <a:latin typeface="Times New Roman" panose="02020603050405020304" pitchFamily="18" charset="0"/>
                  <a:ea typeface="字魂27号-布丁体" panose="00000500000000000000" pitchFamily="2" charset="-122"/>
                  <a:cs typeface="Times New Roman" panose="02020603050405020304" pitchFamily="18" charset="0"/>
                </a:rPr>
                <a:t>chục</a:t>
              </a:r>
              <a:endParaRPr lang="zh-CN" altLang="en-US" sz="4000" b="1" dirty="0"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51" name="Picture 2" descr="Q A Girl Stock Illustration - Download Image Now - iStock">
            <a:extLst>
              <a:ext uri="{FF2B5EF4-FFF2-40B4-BE49-F238E27FC236}">
                <a16:creationId xmlns:a16="http://schemas.microsoft.com/office/drawing/2014/main" id="{CD47EA58-89BA-4675-8638-8DE28C078B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585" l="1453" r="100000">
                        <a14:foregroundMark x1="16707" y1="23188" x2="22518" y2="22705"/>
                        <a14:foregroundMark x1="44552" y1="75362" x2="52542" y2="78744"/>
                        <a14:foregroundMark x1="47700" y1="79469" x2="46973" y2="84300"/>
                        <a14:foregroundMark x1="53753" y1="79469" x2="54237" y2="85507"/>
                        <a14:foregroundMark x1="38015" y1="74879" x2="40920" y2="75845"/>
                        <a14:backgroundMark x1="78692" y1="28502" x2="73850" y2="31159"/>
                        <a14:backgroundMark x1="72639" y1="24155" x2="70218" y2="35266"/>
                        <a14:backgroundMark x1="70218" y1="35749" x2="77724" y2="42029"/>
                        <a14:backgroundMark x1="79661" y1="38164" x2="83535" y2="3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9842" y="2059897"/>
            <a:ext cx="3583610" cy="3592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DAE2D7F2-3EC2-4D0C-9715-3C711DC44AE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" t="31930" r="57841" b="24148"/>
          <a:stretch/>
        </p:blipFill>
        <p:spPr>
          <a:xfrm>
            <a:off x="349967" y="3040190"/>
            <a:ext cx="1196309" cy="859662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CF4B3E7A-07AC-4B18-8EDB-FD036F18B79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80" r="60794" b="19018"/>
          <a:stretch/>
        </p:blipFill>
        <p:spPr>
          <a:xfrm>
            <a:off x="349967" y="1098006"/>
            <a:ext cx="1218804" cy="1116565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EE3FADA6-F394-4FA6-B949-B2C43096F79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42" t="23776" r="2996" b="31150"/>
          <a:stretch/>
        </p:blipFill>
        <p:spPr>
          <a:xfrm>
            <a:off x="497922" y="2064991"/>
            <a:ext cx="1118375" cy="1006408"/>
          </a:xfrm>
          <a:prstGeom prst="rect">
            <a:avLst/>
          </a:prstGeom>
        </p:spPr>
      </p:pic>
      <p:sp>
        <p:nvSpPr>
          <p:cNvPr id="58" name="文本框 53">
            <a:extLst>
              <a:ext uri="{FF2B5EF4-FFF2-40B4-BE49-F238E27FC236}">
                <a16:creationId xmlns:a16="http://schemas.microsoft.com/office/drawing/2014/main" id="{6EDCD717-2619-4D0B-B0A6-3F7E8757DB2A}"/>
              </a:ext>
            </a:extLst>
          </p:cNvPr>
          <p:cNvSpPr txBox="1"/>
          <p:nvPr/>
        </p:nvSpPr>
        <p:spPr>
          <a:xfrm>
            <a:off x="5697405" y="2958347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……</a:t>
            </a:r>
            <a:endParaRPr lang="zh-CN" altLang="en-US" sz="3600" b="1" dirty="0">
              <a:latin typeface="Times New Roman" panose="02020603050405020304" pitchFamily="18" charset="0"/>
              <a:ea typeface="字魂27号-布丁体" panose="00000500000000000000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416ACD65-2E4F-4AD7-BD28-7666F9D171F4}"/>
              </a:ext>
            </a:extLst>
          </p:cNvPr>
          <p:cNvGrpSpPr/>
          <p:nvPr/>
        </p:nvGrpSpPr>
        <p:grpSpPr>
          <a:xfrm>
            <a:off x="2712157" y="2565036"/>
            <a:ext cx="6767685" cy="1336357"/>
            <a:chOff x="2712157" y="666773"/>
            <a:chExt cx="6767685" cy="1336357"/>
          </a:xfrm>
        </p:grpSpPr>
        <p:sp>
          <p:nvSpPr>
            <p:cNvPr id="60" name="矩形 56">
              <a:extLst>
                <a:ext uri="{FF2B5EF4-FFF2-40B4-BE49-F238E27FC236}">
                  <a16:creationId xmlns:a16="http://schemas.microsoft.com/office/drawing/2014/main" id="{0F28E24E-A2C4-4E89-8886-C51950552549}"/>
                </a:ext>
              </a:extLst>
            </p:cNvPr>
            <p:cNvSpPr/>
            <p:nvPr/>
          </p:nvSpPr>
          <p:spPr>
            <a:xfrm>
              <a:off x="2712157" y="666773"/>
              <a:ext cx="6767685" cy="133635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gradFill>
                    <a:gsLst>
                      <a:gs pos="0">
                        <a:srgbClr val="FDB57E"/>
                      </a:gs>
                      <a:gs pos="100000">
                        <a:srgbClr val="E68B54"/>
                      </a:gs>
                    </a:gsLst>
                    <a:lin ang="8100000" scaled="0"/>
                  </a:gra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endParaRPr>
            </a:p>
          </p:txBody>
        </p:sp>
        <p:sp>
          <p:nvSpPr>
            <p:cNvPr id="62" name="文本框 53">
              <a:extLst>
                <a:ext uri="{FF2B5EF4-FFF2-40B4-BE49-F238E27FC236}">
                  <a16:creationId xmlns:a16="http://schemas.microsoft.com/office/drawing/2014/main" id="{33E6CE7A-EBFA-48AD-81D3-BAD29483016D}"/>
                </a:ext>
              </a:extLst>
            </p:cNvPr>
            <p:cNvSpPr txBox="1"/>
            <p:nvPr/>
          </p:nvSpPr>
          <p:spPr>
            <a:xfrm>
              <a:off x="3740757" y="975799"/>
              <a:ext cx="185178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b="1" dirty="0">
                  <a:latin typeface="Times New Roman" panose="02020603050405020304" pitchFamily="18" charset="0"/>
                  <a:ea typeface="字魂27号-布丁体" panose="00000500000000000000" pitchFamily="2" charset="-122"/>
                  <a:cs typeface="Times New Roman" panose="02020603050405020304" pitchFamily="18" charset="0"/>
                </a:rPr>
                <a:t>10 </a:t>
              </a:r>
              <a:r>
                <a:rPr lang="en-US" altLang="zh-CN" sz="4000" b="1" dirty="0" err="1">
                  <a:latin typeface="Times New Roman" panose="02020603050405020304" pitchFamily="18" charset="0"/>
                  <a:ea typeface="字魂27号-布丁体" panose="00000500000000000000" pitchFamily="2" charset="-122"/>
                  <a:cs typeface="Times New Roman" panose="02020603050405020304" pitchFamily="18" charset="0"/>
                </a:rPr>
                <a:t>chục</a:t>
              </a:r>
              <a:endParaRPr lang="zh-CN" altLang="en-US" sz="4000" b="1" dirty="0"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63" name="文本框 53">
              <a:extLst>
                <a:ext uri="{FF2B5EF4-FFF2-40B4-BE49-F238E27FC236}">
                  <a16:creationId xmlns:a16="http://schemas.microsoft.com/office/drawing/2014/main" id="{07C3683F-9505-4B80-BBAA-B6C7077BB5DD}"/>
                </a:ext>
              </a:extLst>
            </p:cNvPr>
            <p:cNvSpPr txBox="1"/>
            <p:nvPr/>
          </p:nvSpPr>
          <p:spPr>
            <a:xfrm>
              <a:off x="6862763" y="975799"/>
              <a:ext cx="165301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b="1" dirty="0">
                  <a:latin typeface="Times New Roman" panose="02020603050405020304" pitchFamily="18" charset="0"/>
                  <a:ea typeface="字魂27号-布丁体" panose="00000500000000000000" pitchFamily="2" charset="-122"/>
                  <a:cs typeface="Times New Roman" panose="02020603050405020304" pitchFamily="18" charset="0"/>
                </a:rPr>
                <a:t>1 </a:t>
              </a:r>
              <a:r>
                <a:rPr lang="en-US" altLang="zh-CN" sz="4000" b="1" dirty="0" err="1">
                  <a:latin typeface="Times New Roman" panose="02020603050405020304" pitchFamily="18" charset="0"/>
                  <a:ea typeface="字魂27号-布丁体" panose="00000500000000000000" pitchFamily="2" charset="-122"/>
                  <a:cs typeface="Times New Roman" panose="02020603050405020304" pitchFamily="18" charset="0"/>
                </a:rPr>
                <a:t>trăm</a:t>
              </a:r>
              <a:endParaRPr lang="zh-CN" altLang="en-US" sz="4000" b="1" dirty="0"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64" name="Picture 63">
            <a:extLst>
              <a:ext uri="{FF2B5EF4-FFF2-40B4-BE49-F238E27FC236}">
                <a16:creationId xmlns:a16="http://schemas.microsoft.com/office/drawing/2014/main" id="{155C054A-F4B4-4D8F-B95C-1722B0610F9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" t="31930" r="57841" b="24148"/>
          <a:stretch/>
        </p:blipFill>
        <p:spPr>
          <a:xfrm>
            <a:off x="349967" y="3014998"/>
            <a:ext cx="1196309" cy="859662"/>
          </a:xfrm>
          <a:prstGeom prst="rect">
            <a:avLst/>
          </a:prstGeom>
        </p:spPr>
      </p:pic>
      <p:sp>
        <p:nvSpPr>
          <p:cNvPr id="65" name="文本框 53">
            <a:extLst>
              <a:ext uri="{FF2B5EF4-FFF2-40B4-BE49-F238E27FC236}">
                <a16:creationId xmlns:a16="http://schemas.microsoft.com/office/drawing/2014/main" id="{4C7E55DA-8B3D-44B3-8A16-45FBBBAB0DC0}"/>
              </a:ext>
            </a:extLst>
          </p:cNvPr>
          <p:cNvSpPr txBox="1"/>
          <p:nvPr/>
        </p:nvSpPr>
        <p:spPr>
          <a:xfrm>
            <a:off x="5697405" y="4939154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……</a:t>
            </a:r>
            <a:endParaRPr lang="zh-CN" altLang="en-US" sz="3600" b="1" dirty="0">
              <a:latin typeface="Times New Roman" panose="02020603050405020304" pitchFamily="18" charset="0"/>
              <a:ea typeface="字魂27号-布丁体" panose="00000500000000000000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5CC1A6C7-27EB-4B72-B3A8-E2BC16485B86}"/>
              </a:ext>
            </a:extLst>
          </p:cNvPr>
          <p:cNvGrpSpPr/>
          <p:nvPr/>
        </p:nvGrpSpPr>
        <p:grpSpPr>
          <a:xfrm>
            <a:off x="2712157" y="4545843"/>
            <a:ext cx="6767685" cy="1336357"/>
            <a:chOff x="2712157" y="666773"/>
            <a:chExt cx="6767685" cy="1336357"/>
          </a:xfrm>
        </p:grpSpPr>
        <p:sp>
          <p:nvSpPr>
            <p:cNvPr id="67" name="矩形 56">
              <a:extLst>
                <a:ext uri="{FF2B5EF4-FFF2-40B4-BE49-F238E27FC236}">
                  <a16:creationId xmlns:a16="http://schemas.microsoft.com/office/drawing/2014/main" id="{DD76FC56-4C6C-4512-8564-3356954DEDBF}"/>
                </a:ext>
              </a:extLst>
            </p:cNvPr>
            <p:cNvSpPr/>
            <p:nvPr/>
          </p:nvSpPr>
          <p:spPr>
            <a:xfrm>
              <a:off x="2712157" y="666773"/>
              <a:ext cx="6767685" cy="133635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gradFill>
                    <a:gsLst>
                      <a:gs pos="0">
                        <a:srgbClr val="FDB57E"/>
                      </a:gs>
                      <a:gs pos="100000">
                        <a:srgbClr val="E68B54"/>
                      </a:gs>
                    </a:gsLst>
                    <a:lin ang="8100000" scaled="0"/>
                  </a:gra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endParaRPr>
            </a:p>
          </p:txBody>
        </p:sp>
        <p:sp>
          <p:nvSpPr>
            <p:cNvPr id="68" name="文本框 53">
              <a:extLst>
                <a:ext uri="{FF2B5EF4-FFF2-40B4-BE49-F238E27FC236}">
                  <a16:creationId xmlns:a16="http://schemas.microsoft.com/office/drawing/2014/main" id="{B4366B8D-D993-447B-A3ED-575D6D1757B9}"/>
                </a:ext>
              </a:extLst>
            </p:cNvPr>
            <p:cNvSpPr txBox="1"/>
            <p:nvPr/>
          </p:nvSpPr>
          <p:spPr>
            <a:xfrm>
              <a:off x="3740757" y="975799"/>
              <a:ext cx="190949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b="1" dirty="0">
                  <a:latin typeface="Times New Roman" panose="02020603050405020304" pitchFamily="18" charset="0"/>
                  <a:ea typeface="字魂27号-布丁体" panose="00000500000000000000" pitchFamily="2" charset="-122"/>
                  <a:cs typeface="Times New Roman" panose="02020603050405020304" pitchFamily="18" charset="0"/>
                </a:rPr>
                <a:t>10 </a:t>
              </a:r>
              <a:r>
                <a:rPr lang="en-US" altLang="zh-CN" sz="4000" b="1" dirty="0" err="1">
                  <a:latin typeface="Times New Roman" panose="02020603050405020304" pitchFamily="18" charset="0"/>
                  <a:ea typeface="字魂27号-布丁体" panose="00000500000000000000" pitchFamily="2" charset="-122"/>
                  <a:cs typeface="Times New Roman" panose="02020603050405020304" pitchFamily="18" charset="0"/>
                </a:rPr>
                <a:t>trăm</a:t>
              </a:r>
              <a:endParaRPr lang="zh-CN" altLang="en-US" sz="4000" b="1" dirty="0"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69" name="文本框 53">
              <a:extLst>
                <a:ext uri="{FF2B5EF4-FFF2-40B4-BE49-F238E27FC236}">
                  <a16:creationId xmlns:a16="http://schemas.microsoft.com/office/drawing/2014/main" id="{B22817E3-43B9-459B-9F2F-202B1C97C2E0}"/>
                </a:ext>
              </a:extLst>
            </p:cNvPr>
            <p:cNvSpPr txBox="1"/>
            <p:nvPr/>
          </p:nvSpPr>
          <p:spPr>
            <a:xfrm>
              <a:off x="6862763" y="975799"/>
              <a:ext cx="182453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b="1" dirty="0">
                  <a:latin typeface="Times New Roman" panose="02020603050405020304" pitchFamily="18" charset="0"/>
                  <a:ea typeface="字魂27号-布丁体" panose="00000500000000000000" pitchFamily="2" charset="-122"/>
                  <a:cs typeface="Times New Roman" panose="02020603050405020304" pitchFamily="18" charset="0"/>
                </a:rPr>
                <a:t>1 </a:t>
              </a:r>
              <a:r>
                <a:rPr lang="en-US" altLang="zh-CN" sz="4000" b="1" dirty="0" err="1">
                  <a:latin typeface="Times New Roman" panose="02020603050405020304" pitchFamily="18" charset="0"/>
                  <a:ea typeface="字魂27号-布丁体" panose="00000500000000000000" pitchFamily="2" charset="-122"/>
                  <a:cs typeface="Times New Roman" panose="02020603050405020304" pitchFamily="18" charset="0"/>
                </a:rPr>
                <a:t>nghìn</a:t>
              </a:r>
              <a:endParaRPr lang="zh-CN" altLang="en-US" sz="4000" b="1" dirty="0"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70" name="Picture 69">
            <a:extLst>
              <a:ext uri="{FF2B5EF4-FFF2-40B4-BE49-F238E27FC236}">
                <a16:creationId xmlns:a16="http://schemas.microsoft.com/office/drawing/2014/main" id="{89688263-FA43-4D94-B8B9-4DCF831A685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" t="31930" r="57841" b="24148"/>
          <a:stretch/>
        </p:blipFill>
        <p:spPr>
          <a:xfrm>
            <a:off x="349967" y="3039974"/>
            <a:ext cx="1196309" cy="859662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76D64524-B8F6-4DBB-8943-0F7B21618FD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" t="31930" r="57841" b="24148"/>
          <a:stretch/>
        </p:blipFill>
        <p:spPr>
          <a:xfrm>
            <a:off x="349967" y="3039758"/>
            <a:ext cx="1196309" cy="85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7432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4 -0.03102 L 0.43477 -0.3088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19" y="-1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4 -0.04212 L 0.43477 -0.02199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19" y="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4 -0.04213 L 0.43477 0.2574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19" y="1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1"/>
      <p:bldP spid="45" grpId="2"/>
      <p:bldP spid="57" grpId="0" animBg="1"/>
      <p:bldP spid="58" grpId="0"/>
      <p:bldP spid="58" grpId="1"/>
      <p:bldP spid="60" grpId="0" animBg="1"/>
      <p:bldP spid="65" grpId="0"/>
      <p:bldP spid="65" grpId="1"/>
      <p:bldP spid="6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图片 77">
            <a:extLst>
              <a:ext uri="{FF2B5EF4-FFF2-40B4-BE49-F238E27FC236}">
                <a16:creationId xmlns:a16="http://schemas.microsoft.com/office/drawing/2014/main" id="{BB57DF4C-0186-4B23-987F-435620B692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-1" y="5588215"/>
            <a:ext cx="12192000" cy="1269785"/>
          </a:xfrm>
          <a:prstGeom prst="rect">
            <a:avLst/>
          </a:prstGeom>
        </p:spPr>
      </p:pic>
      <p:pic>
        <p:nvPicPr>
          <p:cNvPr id="79" name="图片 78">
            <a:extLst>
              <a:ext uri="{FF2B5EF4-FFF2-40B4-BE49-F238E27FC236}">
                <a16:creationId xmlns:a16="http://schemas.microsoft.com/office/drawing/2014/main" id="{625879B0-96A2-49B9-98AE-59C638A3D76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053"/>
          <a:stretch/>
        </p:blipFill>
        <p:spPr>
          <a:xfrm>
            <a:off x="0" y="5938967"/>
            <a:ext cx="12192000" cy="767814"/>
          </a:xfrm>
          <a:prstGeom prst="rect">
            <a:avLst/>
          </a:prstGeom>
        </p:spPr>
      </p:pic>
      <p:sp>
        <p:nvSpPr>
          <p:cNvPr id="45" name="文本框 53">
            <a:extLst>
              <a:ext uri="{FF2B5EF4-FFF2-40B4-BE49-F238E27FC236}">
                <a16:creationId xmlns:a16="http://schemas.microsoft.com/office/drawing/2014/main" id="{9ABFC13F-A923-488C-BF2A-99E12A2ECBB8}"/>
              </a:ext>
            </a:extLst>
          </p:cNvPr>
          <p:cNvSpPr txBox="1"/>
          <p:nvPr/>
        </p:nvSpPr>
        <p:spPr>
          <a:xfrm>
            <a:off x="5697405" y="1060084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……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字魂27号-布丁体" panose="00000500000000000000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1281BF6-AE1D-414D-B304-A71DD010360C}"/>
              </a:ext>
            </a:extLst>
          </p:cNvPr>
          <p:cNvGrpSpPr/>
          <p:nvPr/>
        </p:nvGrpSpPr>
        <p:grpSpPr>
          <a:xfrm>
            <a:off x="2712157" y="666773"/>
            <a:ext cx="6767685" cy="1336357"/>
            <a:chOff x="2712157" y="666773"/>
            <a:chExt cx="6767685" cy="1336357"/>
          </a:xfrm>
        </p:grpSpPr>
        <p:sp>
          <p:nvSpPr>
            <p:cNvPr id="57" name="矩形 56">
              <a:extLst>
                <a:ext uri="{FF2B5EF4-FFF2-40B4-BE49-F238E27FC236}">
                  <a16:creationId xmlns:a16="http://schemas.microsoft.com/office/drawing/2014/main" id="{8B57DE52-FAD6-4250-8FF4-49E635F11ED7}"/>
                </a:ext>
              </a:extLst>
            </p:cNvPr>
            <p:cNvSpPr/>
            <p:nvPr/>
          </p:nvSpPr>
          <p:spPr>
            <a:xfrm>
              <a:off x="2712157" y="666773"/>
              <a:ext cx="6767685" cy="133635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gradFill>
                    <a:gsLst>
                      <a:gs pos="0">
                        <a:srgbClr val="FDB57E"/>
                      </a:gs>
                      <a:gs pos="100000">
                        <a:srgbClr val="E68B54"/>
                      </a:gs>
                    </a:gsLst>
                    <a:lin ang="8100000" scaled="0"/>
                  </a:gra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endParaRPr>
            </a:p>
          </p:txBody>
        </p:sp>
        <p:sp>
          <p:nvSpPr>
            <p:cNvPr id="44" name="文本框 53">
              <a:extLst>
                <a:ext uri="{FF2B5EF4-FFF2-40B4-BE49-F238E27FC236}">
                  <a16:creationId xmlns:a16="http://schemas.microsoft.com/office/drawing/2014/main" id="{4BA4F089-9199-4E4E-9F94-C677B238478E}"/>
                </a:ext>
              </a:extLst>
            </p:cNvPr>
            <p:cNvSpPr txBox="1"/>
            <p:nvPr/>
          </p:nvSpPr>
          <p:spPr>
            <a:xfrm>
              <a:off x="3331168" y="975800"/>
              <a:ext cx="220765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27号-布丁体" panose="00000500000000000000" pitchFamily="2" charset="-122"/>
                  <a:cs typeface="Times New Roman" panose="02020603050405020304" pitchFamily="18" charset="0"/>
                </a:rPr>
                <a:t>20 </a:t>
              </a:r>
              <a:r>
                <a:rPr kumimoji="0" lang="en-US" altLang="zh-CN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27号-布丁体" panose="00000500000000000000" pitchFamily="2" charset="-122"/>
                  <a:cs typeface="Times New Roman" panose="02020603050405020304" pitchFamily="18" charset="0"/>
                </a:rPr>
                <a:t>đơn</a:t>
              </a: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27号-布丁体" panose="00000500000000000000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27号-布丁体" panose="00000500000000000000" pitchFamily="2" charset="-122"/>
                  <a:cs typeface="Times New Roman" panose="02020603050405020304" pitchFamily="18" charset="0"/>
                </a:rPr>
                <a:t>vị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46" name="文本框 53">
              <a:extLst>
                <a:ext uri="{FF2B5EF4-FFF2-40B4-BE49-F238E27FC236}">
                  <a16:creationId xmlns:a16="http://schemas.microsoft.com/office/drawing/2014/main" id="{B6B881FF-996F-43CF-8EC9-F7B247CADF58}"/>
                </a:ext>
              </a:extLst>
            </p:cNvPr>
            <p:cNvSpPr txBox="1"/>
            <p:nvPr/>
          </p:nvSpPr>
          <p:spPr>
            <a:xfrm>
              <a:off x="6862763" y="975799"/>
              <a:ext cx="159530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27号-布丁体" panose="00000500000000000000" pitchFamily="2" charset="-122"/>
                  <a:cs typeface="Times New Roman" panose="02020603050405020304" pitchFamily="18" charset="0"/>
                </a:rPr>
                <a:t>2 </a:t>
              </a:r>
              <a:r>
                <a:rPr kumimoji="0" lang="en-US" altLang="zh-CN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27号-布丁体" panose="00000500000000000000" pitchFamily="2" charset="-122"/>
                  <a:cs typeface="Times New Roman" panose="02020603050405020304" pitchFamily="18" charset="0"/>
                </a:rPr>
                <a:t>chục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51" name="Picture 2" descr="Q A Girl Stock Illustration - Download Image Now - iStock">
            <a:extLst>
              <a:ext uri="{FF2B5EF4-FFF2-40B4-BE49-F238E27FC236}">
                <a16:creationId xmlns:a16="http://schemas.microsoft.com/office/drawing/2014/main" id="{CD47EA58-89BA-4675-8638-8DE28C078B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585" l="1453" r="100000">
                        <a14:foregroundMark x1="16707" y1="23188" x2="22518" y2="22705"/>
                        <a14:foregroundMark x1="44552" y1="75362" x2="52542" y2="78744"/>
                        <a14:foregroundMark x1="47700" y1="79469" x2="46973" y2="84300"/>
                        <a14:foregroundMark x1="53753" y1="79469" x2="54237" y2="85507"/>
                        <a14:foregroundMark x1="38015" y1="74879" x2="40920" y2="75845"/>
                        <a14:backgroundMark x1="78692" y1="28502" x2="73850" y2="31159"/>
                        <a14:backgroundMark x1="72639" y1="24155" x2="70218" y2="35266"/>
                        <a14:backgroundMark x1="70218" y1="35749" x2="77724" y2="42029"/>
                        <a14:backgroundMark x1="79661" y1="38164" x2="83535" y2="3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9842" y="2059897"/>
            <a:ext cx="3583610" cy="3592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DAE2D7F2-3EC2-4D0C-9715-3C711DC44AE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" t="31930" r="57841" b="24148"/>
          <a:stretch/>
        </p:blipFill>
        <p:spPr>
          <a:xfrm>
            <a:off x="349967" y="3040190"/>
            <a:ext cx="1196309" cy="859662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CF4B3E7A-07AC-4B18-8EDB-FD036F18B79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80" r="60794" b="19018"/>
          <a:stretch/>
        </p:blipFill>
        <p:spPr>
          <a:xfrm>
            <a:off x="349967" y="1098006"/>
            <a:ext cx="1218804" cy="1116565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EE3FADA6-F394-4FA6-B949-B2C43096F79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42" t="23776" r="2996" b="31150"/>
          <a:stretch/>
        </p:blipFill>
        <p:spPr>
          <a:xfrm>
            <a:off x="497922" y="2064991"/>
            <a:ext cx="1118375" cy="1006408"/>
          </a:xfrm>
          <a:prstGeom prst="rect">
            <a:avLst/>
          </a:prstGeom>
        </p:spPr>
      </p:pic>
      <p:sp>
        <p:nvSpPr>
          <p:cNvPr id="58" name="文本框 53">
            <a:extLst>
              <a:ext uri="{FF2B5EF4-FFF2-40B4-BE49-F238E27FC236}">
                <a16:creationId xmlns:a16="http://schemas.microsoft.com/office/drawing/2014/main" id="{6EDCD717-2619-4D0B-B0A6-3F7E8757DB2A}"/>
              </a:ext>
            </a:extLst>
          </p:cNvPr>
          <p:cNvSpPr txBox="1"/>
          <p:nvPr/>
        </p:nvSpPr>
        <p:spPr>
          <a:xfrm>
            <a:off x="5697405" y="2958347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……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字魂27号-布丁体" panose="00000500000000000000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416ACD65-2E4F-4AD7-BD28-7666F9D171F4}"/>
              </a:ext>
            </a:extLst>
          </p:cNvPr>
          <p:cNvGrpSpPr/>
          <p:nvPr/>
        </p:nvGrpSpPr>
        <p:grpSpPr>
          <a:xfrm>
            <a:off x="2712157" y="2565036"/>
            <a:ext cx="6767685" cy="1336357"/>
            <a:chOff x="2712157" y="666773"/>
            <a:chExt cx="6767685" cy="1336357"/>
          </a:xfrm>
        </p:grpSpPr>
        <p:sp>
          <p:nvSpPr>
            <p:cNvPr id="60" name="矩形 56">
              <a:extLst>
                <a:ext uri="{FF2B5EF4-FFF2-40B4-BE49-F238E27FC236}">
                  <a16:creationId xmlns:a16="http://schemas.microsoft.com/office/drawing/2014/main" id="{0F28E24E-A2C4-4E89-8886-C51950552549}"/>
                </a:ext>
              </a:extLst>
            </p:cNvPr>
            <p:cNvSpPr/>
            <p:nvPr/>
          </p:nvSpPr>
          <p:spPr>
            <a:xfrm>
              <a:off x="2712157" y="666773"/>
              <a:ext cx="6767685" cy="133635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gradFill>
                    <a:gsLst>
                      <a:gs pos="0">
                        <a:srgbClr val="FDB57E"/>
                      </a:gs>
                      <a:gs pos="100000">
                        <a:srgbClr val="E68B54"/>
                      </a:gs>
                    </a:gsLst>
                    <a:lin ang="8100000" scaled="0"/>
                  </a:gra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endParaRPr>
            </a:p>
          </p:txBody>
        </p:sp>
        <p:sp>
          <p:nvSpPr>
            <p:cNvPr id="62" name="文本框 53">
              <a:extLst>
                <a:ext uri="{FF2B5EF4-FFF2-40B4-BE49-F238E27FC236}">
                  <a16:creationId xmlns:a16="http://schemas.microsoft.com/office/drawing/2014/main" id="{33E6CE7A-EBFA-48AD-81D3-BAD29483016D}"/>
                </a:ext>
              </a:extLst>
            </p:cNvPr>
            <p:cNvSpPr txBox="1"/>
            <p:nvPr/>
          </p:nvSpPr>
          <p:spPr>
            <a:xfrm>
              <a:off x="3740757" y="975799"/>
              <a:ext cx="185178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0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字魂27号-布丁体" panose="00000500000000000000" pitchFamily="2" charset="-122"/>
                  <a:cs typeface="Times New Roman" panose="02020603050405020304" pitchFamily="18" charset="0"/>
                </a:rPr>
                <a:t>30</a:t>
              </a: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27号-布丁体" panose="00000500000000000000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27号-布丁体" panose="00000500000000000000" pitchFamily="2" charset="-122"/>
                  <a:cs typeface="Times New Roman" panose="02020603050405020304" pitchFamily="18" charset="0"/>
                </a:rPr>
                <a:t>chục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63" name="文本框 53">
              <a:extLst>
                <a:ext uri="{FF2B5EF4-FFF2-40B4-BE49-F238E27FC236}">
                  <a16:creationId xmlns:a16="http://schemas.microsoft.com/office/drawing/2014/main" id="{07C3683F-9505-4B80-BBAA-B6C7077BB5DD}"/>
                </a:ext>
              </a:extLst>
            </p:cNvPr>
            <p:cNvSpPr txBox="1"/>
            <p:nvPr/>
          </p:nvSpPr>
          <p:spPr>
            <a:xfrm>
              <a:off x="6862763" y="975799"/>
              <a:ext cx="165301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27号-布丁体" panose="00000500000000000000" pitchFamily="2" charset="-122"/>
                  <a:cs typeface="Times New Roman" panose="02020603050405020304" pitchFamily="18" charset="0"/>
                </a:rPr>
                <a:t>4 </a:t>
              </a:r>
              <a:r>
                <a:rPr kumimoji="0" lang="en-US" altLang="zh-CN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27号-布丁体" panose="00000500000000000000" pitchFamily="2" charset="-122"/>
                  <a:cs typeface="Times New Roman" panose="02020603050405020304" pitchFamily="18" charset="0"/>
                </a:rPr>
                <a:t>trăm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64" name="Picture 63">
            <a:extLst>
              <a:ext uri="{FF2B5EF4-FFF2-40B4-BE49-F238E27FC236}">
                <a16:creationId xmlns:a16="http://schemas.microsoft.com/office/drawing/2014/main" id="{155C054A-F4B4-4D8F-B95C-1722B0610F9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" t="31930" r="57841" b="24148"/>
          <a:stretch/>
        </p:blipFill>
        <p:spPr>
          <a:xfrm>
            <a:off x="349967" y="3014998"/>
            <a:ext cx="1196309" cy="859662"/>
          </a:xfrm>
          <a:prstGeom prst="rect">
            <a:avLst/>
          </a:prstGeom>
        </p:spPr>
      </p:pic>
      <p:sp>
        <p:nvSpPr>
          <p:cNvPr id="65" name="文本框 53">
            <a:extLst>
              <a:ext uri="{FF2B5EF4-FFF2-40B4-BE49-F238E27FC236}">
                <a16:creationId xmlns:a16="http://schemas.microsoft.com/office/drawing/2014/main" id="{4C7E55DA-8B3D-44B3-8A16-45FBBBAB0DC0}"/>
              </a:ext>
            </a:extLst>
          </p:cNvPr>
          <p:cNvSpPr txBox="1"/>
          <p:nvPr/>
        </p:nvSpPr>
        <p:spPr>
          <a:xfrm>
            <a:off x="5697405" y="4939154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……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字魂27号-布丁体" panose="00000500000000000000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5CC1A6C7-27EB-4B72-B3A8-E2BC16485B86}"/>
              </a:ext>
            </a:extLst>
          </p:cNvPr>
          <p:cNvGrpSpPr/>
          <p:nvPr/>
        </p:nvGrpSpPr>
        <p:grpSpPr>
          <a:xfrm>
            <a:off x="2712157" y="4545843"/>
            <a:ext cx="6767685" cy="1336357"/>
            <a:chOff x="2712157" y="666773"/>
            <a:chExt cx="6767685" cy="1336357"/>
          </a:xfrm>
        </p:grpSpPr>
        <p:sp>
          <p:nvSpPr>
            <p:cNvPr id="67" name="矩形 56">
              <a:extLst>
                <a:ext uri="{FF2B5EF4-FFF2-40B4-BE49-F238E27FC236}">
                  <a16:creationId xmlns:a16="http://schemas.microsoft.com/office/drawing/2014/main" id="{DD76FC56-4C6C-4512-8564-3356954DEDBF}"/>
                </a:ext>
              </a:extLst>
            </p:cNvPr>
            <p:cNvSpPr/>
            <p:nvPr/>
          </p:nvSpPr>
          <p:spPr>
            <a:xfrm>
              <a:off x="2712157" y="666773"/>
              <a:ext cx="6767685" cy="133635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gradFill>
                    <a:gsLst>
                      <a:gs pos="0">
                        <a:srgbClr val="FDB57E"/>
                      </a:gs>
                      <a:gs pos="100000">
                        <a:srgbClr val="E68B54"/>
                      </a:gs>
                    </a:gsLst>
                    <a:lin ang="8100000" scaled="0"/>
                  </a:gra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endParaRPr>
            </a:p>
          </p:txBody>
        </p:sp>
        <p:sp>
          <p:nvSpPr>
            <p:cNvPr id="68" name="文本框 53">
              <a:extLst>
                <a:ext uri="{FF2B5EF4-FFF2-40B4-BE49-F238E27FC236}">
                  <a16:creationId xmlns:a16="http://schemas.microsoft.com/office/drawing/2014/main" id="{B4366B8D-D993-447B-A3ED-575D6D1757B9}"/>
                </a:ext>
              </a:extLst>
            </p:cNvPr>
            <p:cNvSpPr txBox="1"/>
            <p:nvPr/>
          </p:nvSpPr>
          <p:spPr>
            <a:xfrm>
              <a:off x="3740757" y="975799"/>
              <a:ext cx="182453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27号-布丁体" panose="00000500000000000000" pitchFamily="2" charset="-122"/>
                  <a:cs typeface="Times New Roman" panose="02020603050405020304" pitchFamily="18" charset="0"/>
                </a:rPr>
                <a:t>1 </a:t>
              </a:r>
              <a:r>
                <a:rPr kumimoji="0" lang="en-US" altLang="zh-CN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27号-布丁体" panose="00000500000000000000" pitchFamily="2" charset="-122"/>
                  <a:cs typeface="Times New Roman" panose="02020603050405020304" pitchFamily="18" charset="0"/>
                </a:rPr>
                <a:t>nghìn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69" name="文本框 53">
              <a:extLst>
                <a:ext uri="{FF2B5EF4-FFF2-40B4-BE49-F238E27FC236}">
                  <a16:creationId xmlns:a16="http://schemas.microsoft.com/office/drawing/2014/main" id="{B22817E3-43B9-459B-9F2F-202B1C97C2E0}"/>
                </a:ext>
              </a:extLst>
            </p:cNvPr>
            <p:cNvSpPr txBox="1"/>
            <p:nvPr/>
          </p:nvSpPr>
          <p:spPr>
            <a:xfrm>
              <a:off x="6862763" y="975799"/>
              <a:ext cx="165301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27号-布丁体" panose="00000500000000000000" pitchFamily="2" charset="-122"/>
                  <a:cs typeface="Times New Roman" panose="02020603050405020304" pitchFamily="18" charset="0"/>
                </a:rPr>
                <a:t>9 </a:t>
              </a:r>
              <a:r>
                <a:rPr kumimoji="0" lang="en-US" altLang="zh-CN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27号-布丁体" panose="00000500000000000000" pitchFamily="2" charset="-122"/>
                  <a:cs typeface="Times New Roman" panose="02020603050405020304" pitchFamily="18" charset="0"/>
                </a:rPr>
                <a:t>trăm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70" name="Picture 69">
            <a:extLst>
              <a:ext uri="{FF2B5EF4-FFF2-40B4-BE49-F238E27FC236}">
                <a16:creationId xmlns:a16="http://schemas.microsoft.com/office/drawing/2014/main" id="{89688263-FA43-4D94-B8B9-4DCF831A685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" t="31930" r="57841" b="24148"/>
          <a:stretch/>
        </p:blipFill>
        <p:spPr>
          <a:xfrm>
            <a:off x="349967" y="3039974"/>
            <a:ext cx="1196309" cy="859662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76D64524-B8F6-4DBB-8943-0F7B21618FD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" t="31930" r="57841" b="24148"/>
          <a:stretch/>
        </p:blipFill>
        <p:spPr>
          <a:xfrm>
            <a:off x="349967" y="3039758"/>
            <a:ext cx="1196309" cy="85966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3DF621C-C481-4872-88B5-3A672CA3C6F3}"/>
              </a:ext>
            </a:extLst>
          </p:cNvPr>
          <p:cNvSpPr txBox="1"/>
          <p:nvPr/>
        </p:nvSpPr>
        <p:spPr>
          <a:xfrm>
            <a:off x="3943350" y="3448598"/>
            <a:ext cx="1261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300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E253F8B8-615F-4187-A1EC-0F62532352A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42" t="23776" r="2996" b="31150"/>
          <a:stretch/>
        </p:blipFill>
        <p:spPr>
          <a:xfrm>
            <a:off x="497922" y="2092531"/>
            <a:ext cx="1118375" cy="100640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977EE7B-386E-4EC4-AF5F-A1AD76E5D8A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80" r="60794" b="19018"/>
          <a:stretch/>
        </p:blipFill>
        <p:spPr>
          <a:xfrm>
            <a:off x="327472" y="1078985"/>
            <a:ext cx="1218804" cy="1116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0559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4 -0.03102 L 0.43477 -0.3088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19" y="-1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2.22222E-6 L 0.42578 0.09422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89" y="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59259E-6 L 0.42318 0.53287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59" y="26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5" grpId="1"/>
      <p:bldP spid="57" grpId="0" animBg="1"/>
      <p:bldP spid="58" grpId="0"/>
      <p:bldP spid="58" grpId="1"/>
      <p:bldP spid="60" grpId="0" animBg="1"/>
      <p:bldP spid="65" grpId="0"/>
      <p:bldP spid="65" grpId="1"/>
      <p:bldP spid="67" grpId="0" animBg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E70A4-2FF4-483B-BEC4-DDDCF5418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6A7179-3233-48EB-A468-3A14C84657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5831AC6-2D3C-44AA-B5F0-3455F557F0E5}"/>
              </a:ext>
            </a:extLst>
          </p:cNvPr>
          <p:cNvGrpSpPr/>
          <p:nvPr/>
        </p:nvGrpSpPr>
        <p:grpSpPr>
          <a:xfrm>
            <a:off x="-323438" y="-45250"/>
            <a:ext cx="12763088" cy="7507435"/>
            <a:chOff x="-323438" y="-45250"/>
            <a:chExt cx="12763088" cy="7507435"/>
          </a:xfrm>
        </p:grpSpPr>
        <p:pic>
          <p:nvPicPr>
            <p:cNvPr id="5" name="Picture 2" descr="F:\未标题-1.png">
              <a:extLst>
                <a:ext uri="{FF2B5EF4-FFF2-40B4-BE49-F238E27FC236}">
                  <a16:creationId xmlns:a16="http://schemas.microsoft.com/office/drawing/2014/main" id="{9308C2F6-448F-4CBE-96DD-0423B26A8D9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766"/>
            <a:stretch/>
          </p:blipFill>
          <p:spPr bwMode="auto">
            <a:xfrm>
              <a:off x="0" y="-45250"/>
              <a:ext cx="12192000" cy="68929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" name="组合 10">
              <a:extLst>
                <a:ext uri="{FF2B5EF4-FFF2-40B4-BE49-F238E27FC236}">
                  <a16:creationId xmlns:a16="http://schemas.microsoft.com/office/drawing/2014/main" id="{EC395064-EC33-4EDC-A088-4DD39ED65C99}"/>
                </a:ext>
              </a:extLst>
            </p:cNvPr>
            <p:cNvGrpSpPr/>
            <p:nvPr/>
          </p:nvGrpSpPr>
          <p:grpSpPr>
            <a:xfrm>
              <a:off x="-323438" y="5434260"/>
              <a:ext cx="12763088" cy="2027925"/>
              <a:chOff x="-323438" y="5434260"/>
              <a:chExt cx="11629422" cy="2027925"/>
            </a:xfrm>
          </p:grpSpPr>
          <p:sp>
            <p:nvSpPr>
              <p:cNvPr id="7" name="弧形 8">
                <a:extLst>
                  <a:ext uri="{FF2B5EF4-FFF2-40B4-BE49-F238E27FC236}">
                    <a16:creationId xmlns:a16="http://schemas.microsoft.com/office/drawing/2014/main" id="{E8FFFE47-5FA9-444B-B890-A567CFFB835A}"/>
                  </a:ext>
                </a:extLst>
              </p:cNvPr>
              <p:cNvSpPr/>
              <p:nvPr/>
            </p:nvSpPr>
            <p:spPr>
              <a:xfrm>
                <a:off x="-323438" y="5633353"/>
                <a:ext cx="1511806" cy="1531332"/>
              </a:xfrm>
              <a:prstGeom prst="arc">
                <a:avLst>
                  <a:gd name="adj1" fmla="val 14157981"/>
                  <a:gd name="adj2" fmla="val 0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8" name="弧形 9">
                <a:extLst>
                  <a:ext uri="{FF2B5EF4-FFF2-40B4-BE49-F238E27FC236}">
                    <a16:creationId xmlns:a16="http://schemas.microsoft.com/office/drawing/2014/main" id="{986BF617-A716-4B9D-8A0B-F25EAC0FB14E}"/>
                  </a:ext>
                </a:extLst>
              </p:cNvPr>
              <p:cNvSpPr/>
              <p:nvPr/>
            </p:nvSpPr>
            <p:spPr>
              <a:xfrm rot="19595165">
                <a:off x="992957" y="6332777"/>
                <a:ext cx="914400" cy="914400"/>
              </a:xfrm>
              <a:prstGeom prst="arc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9" name="弧形 17">
                <a:extLst>
                  <a:ext uri="{FF2B5EF4-FFF2-40B4-BE49-F238E27FC236}">
                    <a16:creationId xmlns:a16="http://schemas.microsoft.com/office/drawing/2014/main" id="{D7DC0AA0-B0D0-4A52-9E29-AE116171CEE7}"/>
                  </a:ext>
                </a:extLst>
              </p:cNvPr>
              <p:cNvSpPr/>
              <p:nvPr/>
            </p:nvSpPr>
            <p:spPr>
              <a:xfrm rot="16200000">
                <a:off x="1823419" y="6072990"/>
                <a:ext cx="914400" cy="914400"/>
              </a:xfrm>
              <a:prstGeom prst="arc">
                <a:avLst>
                  <a:gd name="adj1" fmla="val 16200000"/>
                  <a:gd name="adj2" fmla="val 5683433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0" name="弧形 18">
                <a:extLst>
                  <a:ext uri="{FF2B5EF4-FFF2-40B4-BE49-F238E27FC236}">
                    <a16:creationId xmlns:a16="http://schemas.microsoft.com/office/drawing/2014/main" id="{CB3A753D-2479-4ECF-9611-88BEB36C7E6D}"/>
                  </a:ext>
                </a:extLst>
              </p:cNvPr>
              <p:cNvSpPr/>
              <p:nvPr/>
            </p:nvSpPr>
            <p:spPr>
              <a:xfrm rot="18853990">
                <a:off x="2624975" y="6429477"/>
                <a:ext cx="914400" cy="914400"/>
              </a:xfrm>
              <a:prstGeom prst="arc">
                <a:avLst>
                  <a:gd name="adj1" fmla="val 16200000"/>
                  <a:gd name="adj2" fmla="val 1343226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1" name="弧形 19">
                <a:extLst>
                  <a:ext uri="{FF2B5EF4-FFF2-40B4-BE49-F238E27FC236}">
                    <a16:creationId xmlns:a16="http://schemas.microsoft.com/office/drawing/2014/main" id="{B68EAD90-C2E2-4031-BEFD-21B7A504B258}"/>
                  </a:ext>
                </a:extLst>
              </p:cNvPr>
              <p:cNvSpPr/>
              <p:nvPr/>
            </p:nvSpPr>
            <p:spPr>
              <a:xfrm rot="18853990">
                <a:off x="3362290" y="6547785"/>
                <a:ext cx="914400" cy="914400"/>
              </a:xfrm>
              <a:prstGeom prst="arc">
                <a:avLst>
                  <a:gd name="adj1" fmla="val 16200000"/>
                  <a:gd name="adj2" fmla="val 20757015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弧形 20">
                <a:extLst>
                  <a:ext uri="{FF2B5EF4-FFF2-40B4-BE49-F238E27FC236}">
                    <a16:creationId xmlns:a16="http://schemas.microsoft.com/office/drawing/2014/main" id="{FD09BCC3-026C-4B5C-BE87-6A8971733F41}"/>
                  </a:ext>
                </a:extLst>
              </p:cNvPr>
              <p:cNvSpPr/>
              <p:nvPr/>
            </p:nvSpPr>
            <p:spPr>
              <a:xfrm rot="18853990">
                <a:off x="4033512" y="6288563"/>
                <a:ext cx="914400" cy="914400"/>
              </a:xfrm>
              <a:prstGeom prst="arc">
                <a:avLst>
                  <a:gd name="adj1" fmla="val 14309642"/>
                  <a:gd name="adj2" fmla="val 20757015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弧形 21">
                <a:extLst>
                  <a:ext uri="{FF2B5EF4-FFF2-40B4-BE49-F238E27FC236}">
                    <a16:creationId xmlns:a16="http://schemas.microsoft.com/office/drawing/2014/main" id="{FF36A2BA-9FF0-436C-92AB-D2EE698FA578}"/>
                  </a:ext>
                </a:extLst>
              </p:cNvPr>
              <p:cNvSpPr/>
              <p:nvPr/>
            </p:nvSpPr>
            <p:spPr>
              <a:xfrm rot="19637834">
                <a:off x="4568547" y="6247534"/>
                <a:ext cx="914400" cy="914400"/>
              </a:xfrm>
              <a:prstGeom prst="arc">
                <a:avLst>
                  <a:gd name="adj1" fmla="val 15618427"/>
                  <a:gd name="adj2" fmla="val 826176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弧形 22">
                <a:extLst>
                  <a:ext uri="{FF2B5EF4-FFF2-40B4-BE49-F238E27FC236}">
                    <a16:creationId xmlns:a16="http://schemas.microsoft.com/office/drawing/2014/main" id="{5A29B56C-23E9-4442-BAB7-62D25E75CA60}"/>
                  </a:ext>
                </a:extLst>
              </p:cNvPr>
              <p:cNvSpPr/>
              <p:nvPr/>
            </p:nvSpPr>
            <p:spPr>
              <a:xfrm rot="19637834">
                <a:off x="5284000" y="6435781"/>
                <a:ext cx="914400" cy="914400"/>
              </a:xfrm>
              <a:prstGeom prst="arc">
                <a:avLst>
                  <a:gd name="adj1" fmla="val 15618427"/>
                  <a:gd name="adj2" fmla="val 312290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弧形 23">
                <a:extLst>
                  <a:ext uri="{FF2B5EF4-FFF2-40B4-BE49-F238E27FC236}">
                    <a16:creationId xmlns:a16="http://schemas.microsoft.com/office/drawing/2014/main" id="{647F2B6D-7A13-4F1E-8135-E58BB450DF42}"/>
                  </a:ext>
                </a:extLst>
              </p:cNvPr>
              <p:cNvSpPr/>
              <p:nvPr/>
            </p:nvSpPr>
            <p:spPr>
              <a:xfrm rot="17916478">
                <a:off x="6103994" y="6354396"/>
                <a:ext cx="914400" cy="914400"/>
              </a:xfrm>
              <a:prstGeom prst="arc">
                <a:avLst>
                  <a:gd name="adj1" fmla="val 15618427"/>
                  <a:gd name="adj2" fmla="val 312290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弧形 24">
                <a:extLst>
                  <a:ext uri="{FF2B5EF4-FFF2-40B4-BE49-F238E27FC236}">
                    <a16:creationId xmlns:a16="http://schemas.microsoft.com/office/drawing/2014/main" id="{8FE3EC12-E0D4-4FA3-AE94-53C412043421}"/>
                  </a:ext>
                </a:extLst>
              </p:cNvPr>
              <p:cNvSpPr/>
              <p:nvPr/>
            </p:nvSpPr>
            <p:spPr>
              <a:xfrm rot="18978366">
                <a:off x="6717746" y="6253948"/>
                <a:ext cx="914400" cy="914400"/>
              </a:xfrm>
              <a:prstGeom prst="arc">
                <a:avLst>
                  <a:gd name="adj1" fmla="val 15618427"/>
                  <a:gd name="adj2" fmla="val 312290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弧形 25">
                <a:extLst>
                  <a:ext uri="{FF2B5EF4-FFF2-40B4-BE49-F238E27FC236}">
                    <a16:creationId xmlns:a16="http://schemas.microsoft.com/office/drawing/2014/main" id="{271DC508-EAD2-4398-8880-2675D8922E89}"/>
                  </a:ext>
                </a:extLst>
              </p:cNvPr>
              <p:cNvSpPr/>
              <p:nvPr/>
            </p:nvSpPr>
            <p:spPr>
              <a:xfrm rot="20937424">
                <a:off x="7232566" y="6394773"/>
                <a:ext cx="914400" cy="914400"/>
              </a:xfrm>
              <a:prstGeom prst="arc">
                <a:avLst>
                  <a:gd name="adj1" fmla="val 15618427"/>
                  <a:gd name="adj2" fmla="val 19867642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弧形 26">
                <a:extLst>
                  <a:ext uri="{FF2B5EF4-FFF2-40B4-BE49-F238E27FC236}">
                    <a16:creationId xmlns:a16="http://schemas.microsoft.com/office/drawing/2014/main" id="{4138ADEF-140B-4A62-97AA-60D431A4AAEE}"/>
                  </a:ext>
                </a:extLst>
              </p:cNvPr>
              <p:cNvSpPr/>
              <p:nvPr/>
            </p:nvSpPr>
            <p:spPr>
              <a:xfrm rot="18321363">
                <a:off x="7970195" y="6287956"/>
                <a:ext cx="914400" cy="914400"/>
              </a:xfrm>
              <a:prstGeom prst="arc">
                <a:avLst>
                  <a:gd name="adj1" fmla="val 15618427"/>
                  <a:gd name="adj2" fmla="val 2107195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9" name="弧形 27">
                <a:extLst>
                  <a:ext uri="{FF2B5EF4-FFF2-40B4-BE49-F238E27FC236}">
                    <a16:creationId xmlns:a16="http://schemas.microsoft.com/office/drawing/2014/main" id="{42C86AB6-DD3B-4BB3-B685-236D4FF9CF0A}"/>
                  </a:ext>
                </a:extLst>
              </p:cNvPr>
              <p:cNvSpPr/>
              <p:nvPr/>
            </p:nvSpPr>
            <p:spPr>
              <a:xfrm rot="16775364">
                <a:off x="8845153" y="6108502"/>
                <a:ext cx="914400" cy="914400"/>
              </a:xfrm>
              <a:prstGeom prst="arc">
                <a:avLst>
                  <a:gd name="adj1" fmla="val 15618427"/>
                  <a:gd name="adj2" fmla="val 2107195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0" name="弧形 28">
                <a:extLst>
                  <a:ext uri="{FF2B5EF4-FFF2-40B4-BE49-F238E27FC236}">
                    <a16:creationId xmlns:a16="http://schemas.microsoft.com/office/drawing/2014/main" id="{2EFD6D0A-B033-4899-BEFC-86C1DAD9D086}"/>
                  </a:ext>
                </a:extLst>
              </p:cNvPr>
              <p:cNvSpPr/>
              <p:nvPr/>
            </p:nvSpPr>
            <p:spPr>
              <a:xfrm rot="16775364">
                <a:off x="9611071" y="5760037"/>
                <a:ext cx="914400" cy="914400"/>
              </a:xfrm>
              <a:prstGeom prst="arc">
                <a:avLst>
                  <a:gd name="adj1" fmla="val 15618427"/>
                  <a:gd name="adj2" fmla="val 2107195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1" name="弧形 29">
                <a:extLst>
                  <a:ext uri="{FF2B5EF4-FFF2-40B4-BE49-F238E27FC236}">
                    <a16:creationId xmlns:a16="http://schemas.microsoft.com/office/drawing/2014/main" id="{3182C61C-B314-475B-8F86-9026CA314573}"/>
                  </a:ext>
                </a:extLst>
              </p:cNvPr>
              <p:cNvSpPr/>
              <p:nvPr/>
            </p:nvSpPr>
            <p:spPr>
              <a:xfrm rot="16775364">
                <a:off x="10391584" y="5434260"/>
                <a:ext cx="914400" cy="914400"/>
              </a:xfrm>
              <a:prstGeom prst="arc">
                <a:avLst>
                  <a:gd name="adj1" fmla="val 15618427"/>
                  <a:gd name="adj2" fmla="val 2139603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</p:grpSp>
      <p:pic>
        <p:nvPicPr>
          <p:cNvPr id="22" name="图片 6">
            <a:extLst>
              <a:ext uri="{FF2B5EF4-FFF2-40B4-BE49-F238E27FC236}">
                <a16:creationId xmlns:a16="http://schemas.microsoft.com/office/drawing/2014/main" id="{47320B89-5C9C-41FA-AA86-2DB1A81034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632" y="291304"/>
            <a:ext cx="7958059" cy="1917022"/>
          </a:xfrm>
          <a:prstGeom prst="rect">
            <a:avLst/>
          </a:prstGeom>
        </p:spPr>
      </p:pic>
      <p:pic>
        <p:nvPicPr>
          <p:cNvPr id="23" name="图片 3">
            <a:extLst>
              <a:ext uri="{FF2B5EF4-FFF2-40B4-BE49-F238E27FC236}">
                <a16:creationId xmlns:a16="http://schemas.microsoft.com/office/drawing/2014/main" id="{2BE7FA55-17E4-4120-9F06-E82EF14DB7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276" y="-38087"/>
            <a:ext cx="1975757" cy="2505172"/>
          </a:xfrm>
          <a:prstGeom prst="rect">
            <a:avLst/>
          </a:prstGeom>
        </p:spPr>
      </p:pic>
      <p:pic>
        <p:nvPicPr>
          <p:cNvPr id="24" name="图片 4">
            <a:extLst>
              <a:ext uri="{FF2B5EF4-FFF2-40B4-BE49-F238E27FC236}">
                <a16:creationId xmlns:a16="http://schemas.microsoft.com/office/drawing/2014/main" id="{3D7818BF-00DB-40BE-84B5-D20571206B6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036" b="49552"/>
          <a:stretch/>
        </p:blipFill>
        <p:spPr>
          <a:xfrm>
            <a:off x="1742071" y="2696718"/>
            <a:ext cx="573924" cy="735132"/>
          </a:xfrm>
          <a:prstGeom prst="rect">
            <a:avLst/>
          </a:prstGeom>
        </p:spPr>
      </p:pic>
      <p:pic>
        <p:nvPicPr>
          <p:cNvPr id="25" name="图片 5">
            <a:extLst>
              <a:ext uri="{FF2B5EF4-FFF2-40B4-BE49-F238E27FC236}">
                <a16:creationId xmlns:a16="http://schemas.microsoft.com/office/drawing/2014/main" id="{3470AC3A-A3C1-4D35-A7CB-9AE8EE9D436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06" t="20211" r="1" b="-5844"/>
          <a:stretch/>
        </p:blipFill>
        <p:spPr>
          <a:xfrm>
            <a:off x="10794860" y="504785"/>
            <a:ext cx="748156" cy="1247871"/>
          </a:xfrm>
          <a:prstGeom prst="rect">
            <a:avLst/>
          </a:prstGeom>
        </p:spPr>
      </p:pic>
      <p:pic>
        <p:nvPicPr>
          <p:cNvPr id="26" name="图片 21">
            <a:extLst>
              <a:ext uri="{FF2B5EF4-FFF2-40B4-BE49-F238E27FC236}">
                <a16:creationId xmlns:a16="http://schemas.microsoft.com/office/drawing/2014/main" id="{8A43ED22-15A0-4A17-96FE-57CA8A2554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023" y="5015502"/>
            <a:ext cx="357841" cy="146974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F18A867D-DE09-48CF-B467-3ABB4C44F0E8}"/>
              </a:ext>
            </a:extLst>
          </p:cNvPr>
          <p:cNvSpPr txBox="1"/>
          <p:nvPr/>
        </p:nvSpPr>
        <p:spPr>
          <a:xfrm>
            <a:off x="1623052" y="667345"/>
            <a:ext cx="187452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 w="57150">
                  <a:solidFill>
                    <a:srgbClr val="72C1ED"/>
                  </a:solidFill>
                </a:ln>
                <a:solidFill>
                  <a:prstClr val="white"/>
                </a:solidFill>
                <a:effectLst>
                  <a:outerShdw blurRad="12700" dist="38100" dir="240000" algn="tl">
                    <a:srgbClr val="44546A">
                      <a:lumMod val="40000"/>
                      <a:lumOff val="60000"/>
                    </a:srgbClr>
                  </a:outerShdw>
                </a:effectLst>
                <a:uLnTx/>
                <a:uFillTx/>
                <a:latin typeface="UTM Showcard" panose="02040603050506020204" pitchFamily="18" charset="0"/>
                <a:ea typeface="+mn-ea"/>
                <a:cs typeface="Times New Roman" panose="02020603050405020304" pitchFamily="18" charset="0"/>
              </a:rPr>
              <a:t>HOẠT</a:t>
            </a:r>
            <a:r>
              <a:rPr kumimoji="0" lang="en-US" sz="8000" b="1" i="0" u="none" strike="noStrike" kern="1200" cap="none" spc="0" normalizeH="0" noProof="0" dirty="0">
                <a:ln w="57150">
                  <a:solidFill>
                    <a:srgbClr val="72C1ED"/>
                  </a:solidFill>
                </a:ln>
                <a:solidFill>
                  <a:prstClr val="white"/>
                </a:solidFill>
                <a:effectLst>
                  <a:outerShdw blurRad="12700" dist="38100" dir="240000" algn="tl">
                    <a:srgbClr val="44546A">
                      <a:lumMod val="40000"/>
                      <a:lumOff val="60000"/>
                    </a:srgbClr>
                  </a:outerShdw>
                </a:effectLst>
                <a:uLnTx/>
                <a:uFillTx/>
                <a:latin typeface="UTM Showcard" panose="02040603050506020204" pitchFamily="18" charset="0"/>
                <a:ea typeface="+mn-ea"/>
                <a:cs typeface="Times New Roman" panose="02020603050405020304" pitchFamily="18" charset="0"/>
              </a:rPr>
              <a:t> ĐỘNG</a:t>
            </a:r>
            <a:endParaRPr kumimoji="0" lang="en-US" sz="1400" b="0" i="0" u="none" strike="noStrike" kern="1200" cap="none" spc="0" normalizeH="0" baseline="0" noProof="0" dirty="0">
              <a:ln w="57150">
                <a:solidFill>
                  <a:srgbClr val="72C1ED"/>
                </a:solidFill>
              </a:ln>
              <a:solidFill>
                <a:prstClr val="white"/>
              </a:solidFill>
              <a:effectLst>
                <a:outerShdw blurRad="12700" dist="38100" dir="240000" algn="tl">
                  <a:srgbClr val="44546A">
                    <a:lumMod val="40000"/>
                    <a:lumOff val="60000"/>
                  </a:srgbClr>
                </a:outerShdw>
              </a:effectLst>
              <a:uLnTx/>
              <a:uFillTx/>
              <a:latin typeface="UTM Showcard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17676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EEBF6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EEBF6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50"/>
                            </p:stCondLst>
                            <p:childTnLst>
                              <p:par>
                                <p:cTn id="11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91667E-6 2.77556E-17 L -2.91667E-6 -0.07222 " pathEditMode="relative" rAng="0" ptsTypes="AA">
                                      <p:cBhvr>
                                        <p:cTn id="12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3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186</Words>
  <Application>Microsoft Office PowerPoint</Application>
  <PresentationFormat>Widescreen</PresentationFormat>
  <Paragraphs>74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6" baseType="lpstr">
      <vt:lpstr>等线</vt:lpstr>
      <vt:lpstr>等线 Light</vt:lpstr>
      <vt:lpstr>思源黑体 CN Regular</vt:lpstr>
      <vt:lpstr>Arial</vt:lpstr>
      <vt:lpstr>Calibri</vt:lpstr>
      <vt:lpstr>HP001 4 hàng</vt:lpstr>
      <vt:lpstr>HP-130</vt:lpstr>
      <vt:lpstr>SVN-Cinnamoncake</vt:lpstr>
      <vt:lpstr>Times New Roman</vt:lpstr>
      <vt:lpstr>UTM Showcard</vt:lpstr>
      <vt:lpstr>Office 主题​​</vt:lpstr>
      <vt:lpstr>1_Office 主题​​</vt:lpstr>
      <vt:lpstr>2_Office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</cp:revision>
  <dcterms:created xsi:type="dcterms:W3CDTF">2022-02-24T03:26:37Z</dcterms:created>
  <dcterms:modified xsi:type="dcterms:W3CDTF">2022-02-24T04:52:41Z</dcterms:modified>
</cp:coreProperties>
</file>