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64" r:id="rId2"/>
    <p:sldId id="262" r:id="rId3"/>
    <p:sldId id="284" r:id="rId4"/>
    <p:sldId id="274" r:id="rId5"/>
    <p:sldId id="265" r:id="rId6"/>
    <p:sldId id="266" r:id="rId7"/>
    <p:sldId id="272" r:id="rId8"/>
    <p:sldId id="269" r:id="rId9"/>
    <p:sldId id="268" r:id="rId10"/>
    <p:sldId id="267" r:id="rId11"/>
    <p:sldId id="271" r:id="rId12"/>
    <p:sldId id="275" r:id="rId13"/>
    <p:sldId id="277" r:id="rId14"/>
    <p:sldId id="282" r:id="rId15"/>
    <p:sldId id="261" r:id="rId16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17"/>
    </p:embeddedFont>
    <p:embeddedFont>
      <p:font typeface="Arial-Rounded" panose="020B0500000000000000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Tahoma" panose="020B0604030504040204" pitchFamily="34" charset="0"/>
      <p:regular r:id="rId23"/>
      <p:bold r:id="rId24"/>
    </p:embeddedFont>
    <p:embeddedFont>
      <p:font typeface="HP001 4 hàng" panose="020B0603050302020204" pitchFamily="34" charset="0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956A"/>
    <a:srgbClr val="066044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78" y="13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eamKTUTS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402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652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894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236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97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251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002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34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E128D6AD-399B-4D90-BEE7-174C60412C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749" y="19731105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D4B27C55-C135-4031-9B68-C4A380546B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0765" y="19731105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CE6FFA9B-48EE-40BF-878A-AA93A935DC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749" y="-6054977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5271735B-543F-495B-A688-7A92A94913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10196" y="-5242326"/>
            <a:ext cx="1881378" cy="16253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074320-0E0F-4C75-BAA2-569FC0598CDF}"/>
              </a:ext>
            </a:extLst>
          </p:cNvPr>
          <p:cNvSpPr txBox="1"/>
          <p:nvPr userDrawn="1"/>
        </p:nvSpPr>
        <p:spPr>
          <a:xfrm>
            <a:off x="15510747" y="17111871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</p:spTree>
    <p:extLst>
      <p:ext uri="{BB962C8B-B14F-4D97-AF65-F5344CB8AC3E}">
        <p14:creationId xmlns:p14="http://schemas.microsoft.com/office/powerpoint/2010/main" val="2856939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334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575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A9981-4691-4106-A77E-072AD59788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6A913-6C78-49AD-B7E4-0959B62ADA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F9CA2885-7530-4DB3-9AD6-94000E6FC1A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749" y="19731105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A4A7E6C9-95E0-4F5D-A55E-97C13AFB649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0765" y="19731105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E66086B9-5EEF-443D-8C2E-7E182469859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749" y="-6054977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65B88C2C-9556-4AF2-9615-807CA2AF68E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10196" y="-5242326"/>
            <a:ext cx="1881378" cy="16253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C55CEE2-4551-47CF-940B-D081688B14C9}"/>
              </a:ext>
            </a:extLst>
          </p:cNvPr>
          <p:cNvSpPr txBox="1"/>
          <p:nvPr userDrawn="1"/>
        </p:nvSpPr>
        <p:spPr>
          <a:xfrm>
            <a:off x="15510747" y="17111871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</p:spTree>
    <p:extLst>
      <p:ext uri="{BB962C8B-B14F-4D97-AF65-F5344CB8AC3E}">
        <p14:creationId xmlns:p14="http://schemas.microsoft.com/office/powerpoint/2010/main" val="66868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control" Target="../activeX/activeX5.xml"/><Relationship Id="rId7" Type="http://schemas.microsoft.com/office/2007/relationships/hdphoto" Target="../media/hdphoto2.wdp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4" Type="http://schemas.openxmlformats.org/officeDocument/2006/relationships/control" Target="../activeX/activeX6.xml"/><Relationship Id="rId9" Type="http://schemas.openxmlformats.org/officeDocument/2006/relationships/image" Target="../media/image25.wm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control" Target="../activeX/activeX8.xml"/><Relationship Id="rId7" Type="http://schemas.openxmlformats.org/officeDocument/2006/relationships/image" Target="../media/image18.png"/><Relationship Id="rId2" Type="http://schemas.openxmlformats.org/officeDocument/2006/relationships/control" Target="../activeX/activeX7.xml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8.wmf"/><Relationship Id="rId5" Type="http://schemas.openxmlformats.org/officeDocument/2006/relationships/control" Target="../activeX/activeX10.xml"/><Relationship Id="rId10" Type="http://schemas.openxmlformats.org/officeDocument/2006/relationships/image" Target="../media/image27.wmf"/><Relationship Id="rId4" Type="http://schemas.openxmlformats.org/officeDocument/2006/relationships/control" Target="../activeX/activeX9.xml"/><Relationship Id="rId9" Type="http://schemas.openxmlformats.org/officeDocument/2006/relationships/image" Target="../media/image26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control" Target="../activeX/activeX12.xml"/><Relationship Id="rId7" Type="http://schemas.openxmlformats.org/officeDocument/2006/relationships/slideLayout" Target="../slideLayouts/slideLayout7.xml"/><Relationship Id="rId2" Type="http://schemas.openxmlformats.org/officeDocument/2006/relationships/control" Target="../activeX/activeX11.xml"/><Relationship Id="rId1" Type="http://schemas.openxmlformats.org/officeDocument/2006/relationships/vmlDrawing" Target="../drawings/vmlDrawing4.vml"/><Relationship Id="rId6" Type="http://schemas.openxmlformats.org/officeDocument/2006/relationships/control" Target="../activeX/activeX15.xml"/><Relationship Id="rId5" Type="http://schemas.openxmlformats.org/officeDocument/2006/relationships/control" Target="../activeX/activeX14.xml"/><Relationship Id="rId10" Type="http://schemas.openxmlformats.org/officeDocument/2006/relationships/image" Target="../media/image29.wmf"/><Relationship Id="rId4" Type="http://schemas.openxmlformats.org/officeDocument/2006/relationships/control" Target="../activeX/activeX13.xml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control" Target="../activeX/activeX2.xml"/><Relationship Id="rId7" Type="http://schemas.microsoft.com/office/2007/relationships/hdphoto" Target="../media/hdphoto3.wdp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2.wmf"/><Relationship Id="rId4" Type="http://schemas.openxmlformats.org/officeDocument/2006/relationships/control" Target="../activeX/activeX3.xml"/><Relationship Id="rId9" Type="http://schemas.openxmlformats.org/officeDocument/2006/relationships/image" Target="../media/image2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23531" y="123478"/>
            <a:ext cx="8640957" cy="4896544"/>
            <a:chOff x="791580" y="375750"/>
            <a:chExt cx="7560840" cy="4392000"/>
          </a:xfrm>
        </p:grpSpPr>
        <p:sp>
          <p:nvSpPr>
            <p:cNvPr id="2" name="Rectangle 1"/>
            <p:cNvSpPr/>
            <p:nvPr/>
          </p:nvSpPr>
          <p:spPr>
            <a:xfrm>
              <a:off x="791580" y="555526"/>
              <a:ext cx="7560840" cy="403244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972000" y="375750"/>
              <a:ext cx="7200000" cy="4392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1BDF1262-5B09-4D4C-868A-C34A4A82A855}"/>
              </a:ext>
            </a:extLst>
          </p:cNvPr>
          <p:cNvSpPr/>
          <p:nvPr/>
        </p:nvSpPr>
        <p:spPr>
          <a:xfrm>
            <a:off x="5917331" y="4273661"/>
            <a:ext cx="2579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r"/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Trang 52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E710BC-2E2B-4F52-AF70-98F082639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25" y="764128"/>
            <a:ext cx="8632684" cy="36152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40" y="3713171"/>
            <a:ext cx="1430329" cy="143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98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iải Bài 12: Luyện tập SGK Tiếng Việt 2 tập 2 Kết nối tri thức với cuộc  sống | Tiếng Việt 2 - Kết nối tri thức">
            <a:extLst>
              <a:ext uri="{FF2B5EF4-FFF2-40B4-BE49-F238E27FC236}">
                <a16:creationId xmlns:a16="http://schemas.microsoft.com/office/drawing/2014/main" id="{E20B0CE6-AA46-4276-BBF8-12D5679633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5" b="48065" l="59211" r="996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461" b="53079"/>
          <a:stretch/>
        </p:blipFill>
        <p:spPr bwMode="auto">
          <a:xfrm>
            <a:off x="179512" y="1779662"/>
            <a:ext cx="2664296" cy="237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570CB28-160E-4DE9-A1B4-CD58BBC1D9EF}"/>
              </a:ext>
            </a:extLst>
          </p:cNvPr>
          <p:cNvSpPr/>
          <p:nvPr/>
        </p:nvSpPr>
        <p:spPr>
          <a:xfrm>
            <a:off x="2987824" y="1453948"/>
            <a:ext cx="1303428" cy="736600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ừng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C5FD7679-B642-4E4F-B07E-AA4F463170BC}"/>
              </a:ext>
            </a:extLst>
          </p:cNvPr>
          <p:cNvSpPr/>
          <p:nvPr/>
        </p:nvSpPr>
        <p:spPr>
          <a:xfrm>
            <a:off x="3577104" y="3413924"/>
            <a:ext cx="1290976" cy="736600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sp>
        <p:nvSpPr>
          <p:cNvPr id="11" name="Rounded Rectangle 15">
            <a:extLst>
              <a:ext uri="{FF2B5EF4-FFF2-40B4-BE49-F238E27FC236}">
                <a16:creationId xmlns:a16="http://schemas.microsoft.com/office/drawing/2014/main" id="{E11FEE6F-7F5C-4810-AD26-EE7662C44A25}"/>
              </a:ext>
            </a:extLst>
          </p:cNvPr>
          <p:cNvSpPr/>
          <p:nvPr/>
        </p:nvSpPr>
        <p:spPr>
          <a:xfrm>
            <a:off x="3661324" y="2398207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lông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0BB065-E4C8-448B-BB7D-E20A0BC61F9E}"/>
              </a:ext>
            </a:extLst>
          </p:cNvPr>
          <p:cNvSpPr txBox="1"/>
          <p:nvPr/>
        </p:nvSpPr>
        <p:spPr>
          <a:xfrm>
            <a:off x="107504" y="123478"/>
            <a:ext cx="8928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b="1" kern="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điểm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(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bộ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lông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đôi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cặp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sừng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,…)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hình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CA17B8-2EA0-4F36-9F22-7175A6C1FF42}"/>
              </a:ext>
            </a:extLst>
          </p:cNvPr>
          <p:cNvCxnSpPr>
            <a:cxnSpLocks/>
          </p:cNvCxnSpPr>
          <p:nvPr/>
        </p:nvCxnSpPr>
        <p:spPr>
          <a:xfrm>
            <a:off x="1187624" y="627534"/>
            <a:ext cx="302433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F947D45-E23B-410E-942B-D53402A8885F}"/>
              </a:ext>
            </a:extLst>
          </p:cNvPr>
          <p:cNvCxnSpPr>
            <a:cxnSpLocks/>
          </p:cNvCxnSpPr>
          <p:nvPr/>
        </p:nvCxnSpPr>
        <p:spPr>
          <a:xfrm>
            <a:off x="251520" y="1024896"/>
            <a:ext cx="39604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ontrols>
      <mc:AlternateContent xmlns:mc="http://schemas.openxmlformats.org/markup-compatibility/2006">
        <mc:Choice xmlns:v="urn:schemas-microsoft-com:vml" Requires="v">
          <p:control spid="3085" name="TextBox1" r:id="rId2" imgW="4219560" imgH="685800"/>
        </mc:Choice>
        <mc:Fallback>
          <p:control name="TextBox1" r:id="rId2" imgW="4219560" imgH="685800">
            <p:pic>
              <p:nvPicPr>
                <p:cNvPr id="12" name="TextBox1">
                  <a:extLst>
                    <a:ext uri="{FF2B5EF4-FFF2-40B4-BE49-F238E27FC236}">
                      <a16:creationId xmlns:a16="http://schemas.microsoft.com/office/drawing/2014/main" id="{63D90159-894E-43A4-A93E-03E09D46B4A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527911" y="1454221"/>
                  <a:ext cx="4220553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86" name="TextBox2" r:id="rId3" imgW="3724200" imgH="685800"/>
        </mc:Choice>
        <mc:Fallback>
          <p:control name="TextBox2" r:id="rId3" imgW="3724200" imgH="685800">
            <p:pic>
              <p:nvPicPr>
                <p:cNvPr id="13" name="TextBox2">
                  <a:extLst>
                    <a:ext uri="{FF2B5EF4-FFF2-40B4-BE49-F238E27FC236}">
                      <a16:creationId xmlns:a16="http://schemas.microsoft.com/office/drawing/2014/main" id="{A24A2293-FA04-46C4-989B-D965C938C70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025326" y="2410954"/>
                  <a:ext cx="3723137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87" name="TextBox3" r:id="rId4" imgW="3724200" imgH="685800"/>
        </mc:Choice>
        <mc:Fallback>
          <p:control name="TextBox3" r:id="rId4" imgW="3724200" imgH="685800">
            <p:pic>
              <p:nvPicPr>
                <p:cNvPr id="16" name="TextBox3">
                  <a:extLst>
                    <a:ext uri="{FF2B5EF4-FFF2-40B4-BE49-F238E27FC236}">
                      <a16:creationId xmlns:a16="http://schemas.microsoft.com/office/drawing/2014/main" id="{D8F5C81A-D5D8-4374-9ADC-446420B3FE7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025327" y="3413925"/>
                  <a:ext cx="3723136" cy="68156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340890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1637F79E-D836-4023-930D-5A995F3B8BCB}"/>
              </a:ext>
            </a:extLst>
          </p:cNvPr>
          <p:cNvSpPr txBox="1"/>
          <p:nvPr/>
        </p:nvSpPr>
        <p:spPr>
          <a:xfrm>
            <a:off x="107504" y="123478"/>
            <a:ext cx="8928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b="1" kern="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điểm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(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bộ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lông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đôi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cặp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sừng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,…)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hình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C78F0BA-F4CC-4862-8319-65FEB2AFBBB5}"/>
              </a:ext>
            </a:extLst>
          </p:cNvPr>
          <p:cNvCxnSpPr>
            <a:cxnSpLocks/>
          </p:cNvCxnSpPr>
          <p:nvPr/>
        </p:nvCxnSpPr>
        <p:spPr>
          <a:xfrm>
            <a:off x="1187624" y="627534"/>
            <a:ext cx="302433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0646075-8A41-4358-B309-2EF175C6836E}"/>
              </a:ext>
            </a:extLst>
          </p:cNvPr>
          <p:cNvCxnSpPr>
            <a:cxnSpLocks/>
          </p:cNvCxnSpPr>
          <p:nvPr/>
        </p:nvCxnSpPr>
        <p:spPr>
          <a:xfrm>
            <a:off x="251520" y="1024896"/>
            <a:ext cx="39604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2" name="Rounded Rectangle 8">
            <a:extLst>
              <a:ext uri="{FF2B5EF4-FFF2-40B4-BE49-F238E27FC236}">
                <a16:creationId xmlns:a16="http://schemas.microsoft.com/office/drawing/2014/main" id="{4F5544BF-F527-4B2C-8CA6-C0A153903DBC}"/>
              </a:ext>
            </a:extLst>
          </p:cNvPr>
          <p:cNvSpPr/>
          <p:nvPr/>
        </p:nvSpPr>
        <p:spPr>
          <a:xfrm>
            <a:off x="3647397" y="1232506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lông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3" name="Rounded Rectangle 10">
            <a:extLst>
              <a:ext uri="{FF2B5EF4-FFF2-40B4-BE49-F238E27FC236}">
                <a16:creationId xmlns:a16="http://schemas.microsoft.com/office/drawing/2014/main" id="{848FEC97-4651-4B73-B2A8-E7F8C7E0B18E}"/>
              </a:ext>
            </a:extLst>
          </p:cNvPr>
          <p:cNvSpPr/>
          <p:nvPr/>
        </p:nvSpPr>
        <p:spPr>
          <a:xfrm>
            <a:off x="3607451" y="3219742"/>
            <a:ext cx="1206756" cy="736600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sp>
        <p:nvSpPr>
          <p:cNvPr id="44" name="Rounded Rectangle 12">
            <a:extLst>
              <a:ext uri="{FF2B5EF4-FFF2-40B4-BE49-F238E27FC236}">
                <a16:creationId xmlns:a16="http://schemas.microsoft.com/office/drawing/2014/main" id="{C620ED8D-DA8B-43B2-BE22-E033494A7B09}"/>
              </a:ext>
            </a:extLst>
          </p:cNvPr>
          <p:cNvSpPr/>
          <p:nvPr/>
        </p:nvSpPr>
        <p:spPr>
          <a:xfrm>
            <a:off x="3535613" y="4217731"/>
            <a:ext cx="1350433" cy="736600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</a:t>
            </a:r>
          </a:p>
        </p:txBody>
      </p:sp>
      <p:sp>
        <p:nvSpPr>
          <p:cNvPr id="45" name="Rounded Rectangle 15">
            <a:extLst>
              <a:ext uri="{FF2B5EF4-FFF2-40B4-BE49-F238E27FC236}">
                <a16:creationId xmlns:a16="http://schemas.microsoft.com/office/drawing/2014/main" id="{B3F5A596-F477-46E8-B7A1-71D00C21CF7D}"/>
              </a:ext>
            </a:extLst>
          </p:cNvPr>
          <p:cNvSpPr/>
          <p:nvPr/>
        </p:nvSpPr>
        <p:spPr>
          <a:xfrm>
            <a:off x="3647397" y="2226536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mỏ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68" name="Picture 6" descr="Giải Bài 12: Luyện tập SGK Tiếng Việt 2 tập 2 Kết nối tri thức với cuộc  sống | Tiếng Việt 2 - Kết nối tri thức">
            <a:extLst>
              <a:ext uri="{FF2B5EF4-FFF2-40B4-BE49-F238E27FC236}">
                <a16:creationId xmlns:a16="http://schemas.microsoft.com/office/drawing/2014/main" id="{960F64BA-1090-4A00-9D4D-6B4D2346A1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713" b="99185" l="1645" r="54441">
                        <a14:foregroundMark x1="8224" y1="82688" x2="29112" y2="86965"/>
                        <a14:foregroundMark x1="42105" y1="74542" x2="43586" y2="78411"/>
                        <a14:foregroundMark x1="43914" y1="84521" x2="44079" y2="91446"/>
                        <a14:foregroundMark x1="39638" y1="82485" x2="37664" y2="89817"/>
                        <a14:foregroundMark x1="26809" y1="79837" x2="29276" y2="81466"/>
                        <a14:foregroundMark x1="25987" y1="52546" x2="29770" y2="539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6128"/>
          <a:stretch/>
        </p:blipFill>
        <p:spPr bwMode="auto">
          <a:xfrm>
            <a:off x="-84120" y="1877243"/>
            <a:ext cx="3562662" cy="267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4114" name="TextBox1" r:id="rId2" imgW="3695760" imgH="685800"/>
        </mc:Choice>
        <mc:Fallback>
          <p:control name="TextBox1" r:id="rId2" imgW="3695760" imgH="685800">
            <p:pic>
              <p:nvPicPr>
                <p:cNvPr id="64" name="TextBox1">
                  <a:extLst>
                    <a:ext uri="{FF2B5EF4-FFF2-40B4-BE49-F238E27FC236}">
                      <a16:creationId xmlns:a16="http://schemas.microsoft.com/office/drawing/2014/main" id="{69CCEE46-E370-4FA5-9373-750AB642E59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076056" y="1235372"/>
                  <a:ext cx="3696112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15" name="TextBox2" r:id="rId3" imgW="3714840" imgH="685800"/>
        </mc:Choice>
        <mc:Fallback>
          <p:control name="TextBox2" r:id="rId3" imgW="3714840" imgH="685800">
            <p:pic>
              <p:nvPicPr>
                <p:cNvPr id="65" name="TextBox2">
                  <a:extLst>
                    <a:ext uri="{FF2B5EF4-FFF2-40B4-BE49-F238E27FC236}">
                      <a16:creationId xmlns:a16="http://schemas.microsoft.com/office/drawing/2014/main" id="{826C80BF-F72D-4670-A4F1-47E95F89EF6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054244" y="2254052"/>
                  <a:ext cx="3717924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16" name="TextBox3" r:id="rId4" imgW="3686040" imgH="685800"/>
        </mc:Choice>
        <mc:Fallback>
          <p:control name="TextBox3" r:id="rId4" imgW="3686040" imgH="685800">
            <p:pic>
              <p:nvPicPr>
                <p:cNvPr id="66" name="TextBox3">
                  <a:extLst>
                    <a:ext uri="{FF2B5EF4-FFF2-40B4-BE49-F238E27FC236}">
                      <a16:creationId xmlns:a16="http://schemas.microsoft.com/office/drawing/2014/main" id="{38650E08-5CA4-4EF3-BCB8-62C386EAFC5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082516" y="3247258"/>
                  <a:ext cx="3689652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17" name="TextBox4" r:id="rId5" imgW="3686040" imgH="685800"/>
        </mc:Choice>
        <mc:Fallback>
          <p:control name="TextBox4" r:id="rId5" imgW="3686040" imgH="685800">
            <p:pic>
              <p:nvPicPr>
                <p:cNvPr id="67" name="TextBox4">
                  <a:extLst>
                    <a:ext uri="{FF2B5EF4-FFF2-40B4-BE49-F238E27FC236}">
                      <a16:creationId xmlns:a16="http://schemas.microsoft.com/office/drawing/2014/main" id="{A88CCF9D-424C-482C-B339-0866B3F0869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083054" y="4248767"/>
                  <a:ext cx="3689113" cy="68156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302741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DD32968D-9D4A-46A1-8F9C-3247F9D7C59C}"/>
              </a:ext>
            </a:extLst>
          </p:cNvPr>
          <p:cNvSpPr txBox="1"/>
          <p:nvPr/>
        </p:nvSpPr>
        <p:spPr>
          <a:xfrm>
            <a:off x="107504" y="123478"/>
            <a:ext cx="8928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b="1" kern="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điểm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(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bộ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lông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đôi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cặp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sừng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,…)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hình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B3D917E-B695-442B-91C1-157899FC7D76}"/>
              </a:ext>
            </a:extLst>
          </p:cNvPr>
          <p:cNvCxnSpPr>
            <a:cxnSpLocks/>
          </p:cNvCxnSpPr>
          <p:nvPr/>
        </p:nvCxnSpPr>
        <p:spPr>
          <a:xfrm>
            <a:off x="1187624" y="627534"/>
            <a:ext cx="302433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782AB6A-3806-4AA6-8214-2D1C54677582}"/>
              </a:ext>
            </a:extLst>
          </p:cNvPr>
          <p:cNvCxnSpPr>
            <a:cxnSpLocks/>
          </p:cNvCxnSpPr>
          <p:nvPr/>
        </p:nvCxnSpPr>
        <p:spPr>
          <a:xfrm>
            <a:off x="251520" y="1024896"/>
            <a:ext cx="39604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8" name="Picture 8" descr="Giải Bài 12: Luyện tập SGK Tiếng Việt 2 tập 2 Kết nối tri thức với cuộc  sống | Tiếng Việt 2 - Kết nối tri thức">
            <a:extLst>
              <a:ext uri="{FF2B5EF4-FFF2-40B4-BE49-F238E27FC236}">
                <a16:creationId xmlns:a16="http://schemas.microsoft.com/office/drawing/2014/main" id="{3B5B009D-17C1-4DC9-B223-1BA5849CFC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175" b="98371" l="70724" r="967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14" t="49256"/>
          <a:stretch/>
        </p:blipFill>
        <p:spPr bwMode="auto">
          <a:xfrm>
            <a:off x="-24898" y="1347614"/>
            <a:ext cx="2771800" cy="349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ounded Rectangle 8">
            <a:extLst>
              <a:ext uri="{FF2B5EF4-FFF2-40B4-BE49-F238E27FC236}">
                <a16:creationId xmlns:a16="http://schemas.microsoft.com/office/drawing/2014/main" id="{114B3A55-3AC4-427C-B987-12778EFF9CED}"/>
              </a:ext>
            </a:extLst>
          </p:cNvPr>
          <p:cNvSpPr/>
          <p:nvPr/>
        </p:nvSpPr>
        <p:spPr>
          <a:xfrm>
            <a:off x="3281774" y="1105409"/>
            <a:ext cx="1206756" cy="655939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lông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0" name="Rounded Rectangle 10">
            <a:extLst>
              <a:ext uri="{FF2B5EF4-FFF2-40B4-BE49-F238E27FC236}">
                <a16:creationId xmlns:a16="http://schemas.microsoft.com/office/drawing/2014/main" id="{944957B6-7641-4A86-BF70-0071FEB2D217}"/>
              </a:ext>
            </a:extLst>
          </p:cNvPr>
          <p:cNvSpPr/>
          <p:nvPr/>
        </p:nvSpPr>
        <p:spPr>
          <a:xfrm>
            <a:off x="3285149" y="2751219"/>
            <a:ext cx="1206756" cy="655939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tai </a:t>
            </a:r>
          </a:p>
        </p:txBody>
      </p:sp>
      <p:sp>
        <p:nvSpPr>
          <p:cNvPr id="41" name="Rounded Rectangle 12">
            <a:extLst>
              <a:ext uri="{FF2B5EF4-FFF2-40B4-BE49-F238E27FC236}">
                <a16:creationId xmlns:a16="http://schemas.microsoft.com/office/drawing/2014/main" id="{55B59CAC-1BB6-48CB-8C61-1DFEF1110644}"/>
              </a:ext>
            </a:extLst>
          </p:cNvPr>
          <p:cNvSpPr/>
          <p:nvPr/>
        </p:nvSpPr>
        <p:spPr>
          <a:xfrm>
            <a:off x="3281774" y="3638401"/>
            <a:ext cx="1206757" cy="655939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ria  </a:t>
            </a:r>
          </a:p>
        </p:txBody>
      </p:sp>
      <p:sp>
        <p:nvSpPr>
          <p:cNvPr id="42" name="Rounded Rectangle 15">
            <a:extLst>
              <a:ext uri="{FF2B5EF4-FFF2-40B4-BE49-F238E27FC236}">
                <a16:creationId xmlns:a16="http://schemas.microsoft.com/office/drawing/2014/main" id="{81CCD904-A70D-46DF-8C9A-A606D1B4B6B7}"/>
              </a:ext>
            </a:extLst>
          </p:cNvPr>
          <p:cNvSpPr/>
          <p:nvPr/>
        </p:nvSpPr>
        <p:spPr>
          <a:xfrm>
            <a:off x="3281774" y="1928314"/>
            <a:ext cx="1206756" cy="655939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3" name="Rounded Rectangle 17">
            <a:extLst>
              <a:ext uri="{FF2B5EF4-FFF2-40B4-BE49-F238E27FC236}">
                <a16:creationId xmlns:a16="http://schemas.microsoft.com/office/drawing/2014/main" id="{75078E5F-AD0A-44CD-BDEA-ED17375D67E9}"/>
              </a:ext>
            </a:extLst>
          </p:cNvPr>
          <p:cNvSpPr/>
          <p:nvPr/>
        </p:nvSpPr>
        <p:spPr>
          <a:xfrm>
            <a:off x="3281775" y="4461306"/>
            <a:ext cx="1206756" cy="655939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5137" name="TextBox1" r:id="rId2" imgW="3886200" imgH="609480"/>
        </mc:Choice>
        <mc:Fallback>
          <p:control name="TextBox1" r:id="rId2" imgW="3886200" imgH="609480">
            <p:pic>
              <p:nvPicPr>
                <p:cNvPr id="44" name="TextBox1">
                  <a:extLst>
                    <a:ext uri="{FF2B5EF4-FFF2-40B4-BE49-F238E27FC236}">
                      <a16:creationId xmlns:a16="http://schemas.microsoft.com/office/drawing/2014/main" id="{581673BD-D6F3-4C4F-82B2-5F41D5E7401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856322" y="1114774"/>
                  <a:ext cx="3887024" cy="60693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38" name="TextBox2" r:id="rId3" imgW="3886200" imgH="609480"/>
        </mc:Choice>
        <mc:Fallback>
          <p:control name="TextBox2" r:id="rId3" imgW="3886200" imgH="609480">
            <p:pic>
              <p:nvPicPr>
                <p:cNvPr id="45" name="TextBox2">
                  <a:extLst>
                    <a:ext uri="{FF2B5EF4-FFF2-40B4-BE49-F238E27FC236}">
                      <a16:creationId xmlns:a16="http://schemas.microsoft.com/office/drawing/2014/main" id="{13127EE5-9C92-4A76-A0C2-6F3AC8EBA19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861440" y="1948004"/>
                  <a:ext cx="3887024" cy="60693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39" name="TextBox3" r:id="rId4" imgW="3886200" imgH="609480"/>
        </mc:Choice>
        <mc:Fallback>
          <p:control name="TextBox3" r:id="rId4" imgW="3886200" imgH="609480">
            <p:pic>
              <p:nvPicPr>
                <p:cNvPr id="46" name="TextBox3">
                  <a:extLst>
                    <a:ext uri="{FF2B5EF4-FFF2-40B4-BE49-F238E27FC236}">
                      <a16:creationId xmlns:a16="http://schemas.microsoft.com/office/drawing/2014/main" id="{EED8F0F2-F73F-402C-A9F9-22D950003C5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856322" y="2797263"/>
                  <a:ext cx="3887024" cy="60693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40" name="TextBox4" r:id="rId5" imgW="3886200" imgH="609480"/>
        </mc:Choice>
        <mc:Fallback>
          <p:control name="TextBox4" r:id="rId5" imgW="3886200" imgH="609480">
            <p:pic>
              <p:nvPicPr>
                <p:cNvPr id="47" name="TextBox4">
                  <a:extLst>
                    <a:ext uri="{FF2B5EF4-FFF2-40B4-BE49-F238E27FC236}">
                      <a16:creationId xmlns:a16="http://schemas.microsoft.com/office/drawing/2014/main" id="{14F44CAA-1443-4E18-B902-F558B649BE6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861440" y="3666252"/>
                  <a:ext cx="3887024" cy="60693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41" name="TextBox5" r:id="rId6" imgW="3886200" imgH="609480"/>
        </mc:Choice>
        <mc:Fallback>
          <p:control name="TextBox5" r:id="rId6" imgW="3886200" imgH="609480">
            <p:pic>
              <p:nvPicPr>
                <p:cNvPr id="48" name="TextBox5">
                  <a:extLst>
                    <a:ext uri="{FF2B5EF4-FFF2-40B4-BE49-F238E27FC236}">
                      <a16:creationId xmlns:a16="http://schemas.microsoft.com/office/drawing/2014/main" id="{96560DE6-657F-4440-BE60-BC75BEDF0D3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856322" y="4487219"/>
                  <a:ext cx="3887024" cy="60693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36539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ACA1781-A02D-4AE0-99FD-44FBA64FA94A}"/>
              </a:ext>
            </a:extLst>
          </p:cNvPr>
          <p:cNvGrpSpPr/>
          <p:nvPr/>
        </p:nvGrpSpPr>
        <p:grpSpPr>
          <a:xfrm>
            <a:off x="971600" y="1413801"/>
            <a:ext cx="7371272" cy="2813877"/>
            <a:chOff x="971600" y="1413801"/>
            <a:chExt cx="7371272" cy="2813877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8DB9255-1608-4418-8936-504C2B9FB38C}"/>
                </a:ext>
              </a:extLst>
            </p:cNvPr>
            <p:cNvGrpSpPr/>
            <p:nvPr/>
          </p:nvGrpSpPr>
          <p:grpSpPr>
            <a:xfrm>
              <a:off x="971600" y="1419622"/>
              <a:ext cx="7371272" cy="2808056"/>
              <a:chOff x="631064" y="1"/>
              <a:chExt cx="9828363" cy="3744074"/>
            </a:xfrm>
            <a:solidFill>
              <a:schemeClr val="bg1"/>
            </a:solidFill>
          </p:grpSpPr>
          <p:pic>
            <p:nvPicPr>
              <p:cNvPr id="48" name="Picture 47" descr="E:\DT\Phần mềm\LuyenChuTieuHoc-2.8 (1)\LuyenChuTieuHoc-2.8\LuyenChuTieuHoc\Ảnh dòng kẻ sẵn cho môn toán\Dòng kẻ đen - 11 dòng - 15 ô.png">
                <a:extLst>
                  <a:ext uri="{FF2B5EF4-FFF2-40B4-BE49-F238E27FC236}">
                    <a16:creationId xmlns:a16="http://schemas.microsoft.com/office/drawing/2014/main" id="{8600804A-2934-4511-8551-DD957827C1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0006" b="53336"/>
              <a:stretch/>
            </p:blipFill>
            <p:spPr bwMode="auto">
              <a:xfrm>
                <a:off x="631065" y="1"/>
                <a:ext cx="9828362" cy="3744074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</p:pic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01D5B4CF-CCDA-4A54-A7EE-EDA8A018CD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1064" y="1"/>
                <a:ext cx="0" cy="3744073"/>
              </a:xfrm>
              <a:prstGeom prst="line">
                <a:avLst/>
              </a:prstGeom>
              <a:grpFill/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75B92A4-8574-43FE-A71D-13EDE088CC4C}"/>
                </a:ext>
              </a:extLst>
            </p:cNvPr>
            <p:cNvCxnSpPr/>
            <p:nvPr/>
          </p:nvCxnSpPr>
          <p:spPr>
            <a:xfrm>
              <a:off x="987880" y="1413801"/>
              <a:ext cx="0" cy="27622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C1E241B-3BC6-47C6-92CC-94AE6C79A557}"/>
              </a:ext>
            </a:extLst>
          </p:cNvPr>
          <p:cNvSpPr txBox="1"/>
          <p:nvPr/>
        </p:nvSpPr>
        <p:spPr>
          <a:xfrm>
            <a:off x="107504" y="123478"/>
            <a:ext cx="8928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b="1" kern="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bộ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phận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nuôi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5" name="矩形 16">
            <a:extLst>
              <a:ext uri="{FF2B5EF4-FFF2-40B4-BE49-F238E27FC236}">
                <a16:creationId xmlns:a16="http://schemas.microsoft.com/office/drawing/2014/main" id="{F0C9B2F3-47E6-4AC7-A8A3-A09DB1586983}"/>
              </a:ext>
            </a:extLst>
          </p:cNvPr>
          <p:cNvSpPr/>
          <p:nvPr/>
        </p:nvSpPr>
        <p:spPr>
          <a:xfrm>
            <a:off x="79267" y="667935"/>
            <a:ext cx="62646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55600">
              <a:buNone/>
            </a:pP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M: </a:t>
            </a:r>
            <a:r>
              <a:rPr lang="en-US" altLang="zh-CN" sz="3200" dirty="0" err="1"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Lông</a:t>
            </a:r>
            <a:r>
              <a:rPr lang="en-US" altLang="zh-CN" sz="3200" dirty="0"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dirty="0" err="1"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gà</a:t>
            </a:r>
            <a:r>
              <a:rPr lang="en-US" altLang="zh-CN" sz="3200" dirty="0"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con </a:t>
            </a:r>
            <a:r>
              <a:rPr lang="en-US" altLang="zh-CN" sz="3200" b="1" dirty="0" err="1"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vàng</a:t>
            </a:r>
            <a:r>
              <a:rPr lang="en-US" altLang="zh-CN" sz="3200" b="1" dirty="0"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óng</a:t>
            </a:r>
            <a:r>
              <a:rPr lang="en-US" altLang="zh-CN" sz="3200" b="1" dirty="0"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.</a:t>
            </a:r>
            <a:endParaRPr lang="zh-CN" altLang="en-US" sz="3200" b="1" dirty="0"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BAEC6D6-8D40-498A-A321-694CD5403C4C}"/>
              </a:ext>
            </a:extLst>
          </p:cNvPr>
          <p:cNvSpPr txBox="1"/>
          <p:nvPr/>
        </p:nvSpPr>
        <p:spPr>
          <a:xfrm>
            <a:off x="925402" y="1665798"/>
            <a:ext cx="6526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6622681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5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50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9B2C387E-E49F-4C30-8807-5EE02180DA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798465" y="37544"/>
            <a:ext cx="6869879" cy="419039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16D87680-B02F-4806-BAEE-5CF69A4CBB70}"/>
              </a:ext>
            </a:extLst>
          </p:cNvPr>
          <p:cNvSpPr/>
          <p:nvPr/>
        </p:nvSpPr>
        <p:spPr>
          <a:xfrm>
            <a:off x="1835696" y="2132739"/>
            <a:ext cx="51845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8000" b="1" dirty="0" err="1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Dặn</a:t>
            </a:r>
            <a:r>
              <a:rPr lang="en-US" altLang="zh-CN" sz="8000" b="1" dirty="0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dò</a:t>
            </a:r>
            <a:endParaRPr lang="en-US" altLang="zh-CN" sz="8000" b="1" dirty="0">
              <a:solidFill>
                <a:srgbClr val="B06C3E"/>
              </a:solidFill>
              <a:latin typeface="UTM Camellia F" panose="02040403050506020204" pitchFamily="18" charset="0"/>
              <a:cs typeface="+mn-ea"/>
              <a:sym typeface="+mn-lt"/>
            </a:endParaRPr>
          </a:p>
        </p:txBody>
      </p:sp>
      <p:pic>
        <p:nvPicPr>
          <p:cNvPr id="17" name="图片 28">
            <a:extLst>
              <a:ext uri="{FF2B5EF4-FFF2-40B4-BE49-F238E27FC236}">
                <a16:creationId xmlns:a16="http://schemas.microsoft.com/office/drawing/2014/main" id="{9F4B4619-30FB-4D9E-99F6-3A65596A31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1932" y="2887048"/>
            <a:ext cx="10422484" cy="2405189"/>
          </a:xfrm>
          <a:prstGeom prst="rect">
            <a:avLst/>
          </a:prstGeom>
        </p:spPr>
      </p:pic>
      <p:pic>
        <p:nvPicPr>
          <p:cNvPr id="18" name="图片 30">
            <a:extLst>
              <a:ext uri="{FF2B5EF4-FFF2-40B4-BE49-F238E27FC236}">
                <a16:creationId xmlns:a16="http://schemas.microsoft.com/office/drawing/2014/main" id="{C908CF39-F0A5-4E9B-988A-1A78044EEB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95486"/>
            <a:ext cx="1409205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4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044000" y="609750"/>
            <a:ext cx="7056000" cy="3924000"/>
            <a:chOff x="1044000" y="609750"/>
            <a:chExt cx="7056000" cy="3924000"/>
          </a:xfrm>
        </p:grpSpPr>
        <p:grpSp>
          <p:nvGrpSpPr>
            <p:cNvPr id="10" name="Group 9"/>
            <p:cNvGrpSpPr/>
            <p:nvPr/>
          </p:nvGrpSpPr>
          <p:grpSpPr>
            <a:xfrm>
              <a:off x="1044000" y="609750"/>
              <a:ext cx="7056000" cy="3924000"/>
              <a:chOff x="1044000" y="609750"/>
              <a:chExt cx="7056000" cy="3924000"/>
            </a:xfrm>
          </p:grpSpPr>
          <p:sp>
            <p:nvSpPr>
              <p:cNvPr id="17" name="Rectangle 16"/>
              <p:cNvSpPr/>
              <p:nvPr/>
            </p:nvSpPr>
            <p:spPr>
              <a:xfrm rot="21300000">
                <a:off x="1044000" y="609750"/>
                <a:ext cx="7056000" cy="39240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133618" y="690598"/>
                <a:ext cx="6876764" cy="376230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545"/>
            <a:stretch/>
          </p:blipFill>
          <p:spPr>
            <a:xfrm>
              <a:off x="1133618" y="690598"/>
              <a:ext cx="2688369" cy="3762304"/>
            </a:xfrm>
            <a:prstGeom prst="rect">
              <a:avLst/>
            </a:prstGeom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46"/>
            <a:stretch/>
          </p:blipFill>
          <p:spPr bwMode="auto">
            <a:xfrm>
              <a:off x="5597666" y="690598"/>
              <a:ext cx="2412716" cy="3760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1553654" y="1293719"/>
            <a:ext cx="60366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Chúc</a:t>
            </a:r>
            <a:r>
              <a:rPr lang="en-US" sz="8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</a:t>
            </a:r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các</a:t>
            </a:r>
            <a:r>
              <a:rPr lang="en-US" sz="8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con </a:t>
            </a:r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học</a:t>
            </a:r>
            <a:r>
              <a:rPr lang="en-US" sz="8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</a:t>
            </a:r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tốt</a:t>
            </a:r>
            <a:r>
              <a:rPr lang="en-US" sz="8000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.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1682192" y="2709669"/>
            <a:ext cx="159366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868144" y="2709669"/>
            <a:ext cx="159366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5486"/>
            <a:ext cx="2132347" cy="64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673" y="2869972"/>
            <a:ext cx="1553921" cy="155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9B2C387E-E49F-4C30-8807-5EE02180DA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798465" y="37544"/>
            <a:ext cx="6869879" cy="419039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16D87680-B02F-4806-BAEE-5CF69A4CBB70}"/>
              </a:ext>
            </a:extLst>
          </p:cNvPr>
          <p:cNvSpPr/>
          <p:nvPr/>
        </p:nvSpPr>
        <p:spPr>
          <a:xfrm>
            <a:off x="1979712" y="1995686"/>
            <a:ext cx="51845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8000" b="1" dirty="0" err="1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Khởi</a:t>
            </a:r>
            <a:r>
              <a:rPr lang="en-US" altLang="zh-CN" sz="8000" b="1" dirty="0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B06C3E"/>
                </a:solidFill>
                <a:latin typeface="UTM Camellia F" panose="02040403050506020204" pitchFamily="18" charset="0"/>
                <a:cs typeface="+mn-ea"/>
                <a:sym typeface="+mn-lt"/>
              </a:rPr>
              <a:t>động</a:t>
            </a:r>
            <a:endParaRPr lang="en-US" altLang="zh-CN" sz="8000" b="1" dirty="0">
              <a:solidFill>
                <a:srgbClr val="B06C3E"/>
              </a:solidFill>
              <a:latin typeface="UTM Camellia F" panose="02040403050506020204" pitchFamily="18" charset="0"/>
              <a:cs typeface="+mn-ea"/>
              <a:sym typeface="+mn-lt"/>
            </a:endParaRPr>
          </a:p>
        </p:txBody>
      </p:sp>
      <p:pic>
        <p:nvPicPr>
          <p:cNvPr id="17" name="图片 28">
            <a:extLst>
              <a:ext uri="{FF2B5EF4-FFF2-40B4-BE49-F238E27FC236}">
                <a16:creationId xmlns:a16="http://schemas.microsoft.com/office/drawing/2014/main" id="{9F4B4619-30FB-4D9E-99F6-3A65596A31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1932" y="2887048"/>
            <a:ext cx="10422484" cy="2405189"/>
          </a:xfrm>
          <a:prstGeom prst="rect">
            <a:avLst/>
          </a:prstGeom>
        </p:spPr>
      </p:pic>
      <p:pic>
        <p:nvPicPr>
          <p:cNvPr id="18" name="图片 30">
            <a:extLst>
              <a:ext uri="{FF2B5EF4-FFF2-40B4-BE49-F238E27FC236}">
                <a16:creationId xmlns:a16="http://schemas.microsoft.com/office/drawing/2014/main" id="{C908CF39-F0A5-4E9B-988A-1A78044EEB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95486"/>
            <a:ext cx="1409205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47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 rot="21300000">
            <a:off x="1044000" y="609750"/>
            <a:ext cx="7056000" cy="3924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8CEF20-4DC1-4763-B0BF-F4797B94837B}"/>
              </a:ext>
            </a:extLst>
          </p:cNvPr>
          <p:cNvGrpSpPr/>
          <p:nvPr/>
        </p:nvGrpSpPr>
        <p:grpSpPr>
          <a:xfrm>
            <a:off x="1133618" y="555526"/>
            <a:ext cx="6876764" cy="3897376"/>
            <a:chOff x="1133618" y="555526"/>
            <a:chExt cx="6876764" cy="3897376"/>
          </a:xfrm>
        </p:grpSpPr>
        <p:sp>
          <p:nvSpPr>
            <p:cNvPr id="14" name="Rectangle 13"/>
            <p:cNvSpPr/>
            <p:nvPr/>
          </p:nvSpPr>
          <p:spPr>
            <a:xfrm>
              <a:off x="1133618" y="690598"/>
              <a:ext cx="6876764" cy="37623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545"/>
            <a:stretch/>
          </p:blipFill>
          <p:spPr>
            <a:xfrm>
              <a:off x="1166424" y="690598"/>
              <a:ext cx="2688369" cy="3762304"/>
            </a:xfrm>
            <a:prstGeom prst="rect">
              <a:avLst/>
            </a:prstGeom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46"/>
            <a:stretch/>
          </p:blipFill>
          <p:spPr bwMode="auto">
            <a:xfrm>
              <a:off x="5593460" y="555526"/>
              <a:ext cx="2412716" cy="3760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1061262" y="1087937"/>
            <a:ext cx="7021474" cy="2247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uLnTx/>
                <a:uFillTx/>
                <a:latin typeface="SVN-Cinnamoncake" panose="02000000000000000000" pitchFamily="2" charset="0"/>
                <a:ea typeface="+mn-ea"/>
                <a:cs typeface="+mn-cs"/>
              </a:rPr>
              <a:t>Luyện</a:t>
            </a:r>
            <a:r>
              <a:rPr kumimoji="0" lang="en-US" sz="3600" b="1" i="0" u="none" strike="noStrike" kern="1200" cap="none" spc="30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uLnTx/>
                <a:uFillTx/>
                <a:latin typeface="SVN-Cinnamoncak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30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uLnTx/>
                <a:uFillTx/>
                <a:latin typeface="SVN-Cinnamoncake" panose="02000000000000000000" pitchFamily="2" charset="0"/>
                <a:ea typeface="+mn-ea"/>
                <a:cs typeface="+mn-cs"/>
              </a:rPr>
              <a:t>tập</a:t>
            </a:r>
            <a:endParaRPr kumimoji="0" lang="en-US" sz="3600" b="1" i="0" u="none" strike="noStrike" kern="1200" cap="none" spc="300" normalizeH="0" baseline="0" noProof="0" dirty="0">
              <a:ln>
                <a:solidFill>
                  <a:prstClr val="black"/>
                </a:solidFill>
              </a:ln>
              <a:solidFill>
                <a:prstClr val="white">
                  <a:lumMod val="65000"/>
                </a:prstClr>
              </a:solidFill>
              <a:effectLst>
                <a:glow rad="127000">
                  <a:srgbClr val="C0504D">
                    <a:lumMod val="20000"/>
                    <a:lumOff val="80000"/>
                  </a:srgbClr>
                </a:glow>
              </a:effectLst>
              <a:uLnTx/>
              <a:uFillTx/>
              <a:latin typeface="SVN-Cinnamoncake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30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uLnTx/>
                <a:uFillTx/>
                <a:latin typeface="SVN-Cinnamoncake" panose="02000000000000000000" pitchFamily="2" charset="0"/>
                <a:ea typeface="+mn-ea"/>
                <a:cs typeface="+mn-cs"/>
              </a:rPr>
              <a:t>Mở</a:t>
            </a:r>
            <a:r>
              <a:rPr kumimoji="0" lang="en-US" sz="3100" b="1" i="0" u="none" strike="noStrike" kern="1200" cap="none" spc="30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uLnTx/>
                <a:uFillTx/>
                <a:latin typeface="SVN-Cinnamoncak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30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uLnTx/>
                <a:uFillTx/>
                <a:latin typeface="SVN-Cinnamoncake" panose="02000000000000000000" pitchFamily="2" charset="0"/>
                <a:ea typeface="+mn-ea"/>
                <a:cs typeface="+mn-cs"/>
              </a:rPr>
              <a:t>rộng</a:t>
            </a:r>
            <a:r>
              <a:rPr kumimoji="0" lang="en-US" sz="3100" b="1" i="0" u="none" strike="noStrike" kern="1200" cap="none" spc="30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uLnTx/>
                <a:uFillTx/>
                <a:latin typeface="SVN-Cinnamoncak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30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uLnTx/>
                <a:uFillTx/>
                <a:latin typeface="SVN-Cinnamoncake" panose="02000000000000000000" pitchFamily="2" charset="0"/>
                <a:ea typeface="+mn-ea"/>
                <a:cs typeface="+mn-cs"/>
              </a:rPr>
              <a:t>vốn</a:t>
            </a:r>
            <a:r>
              <a:rPr kumimoji="0" lang="en-US" sz="3100" b="1" i="0" u="none" strike="noStrike" kern="1200" cap="none" spc="30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uLnTx/>
                <a:uFillTx/>
                <a:latin typeface="SVN-Cinnamoncak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30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uLnTx/>
                <a:uFillTx/>
                <a:latin typeface="SVN-Cinnamoncake" panose="02000000000000000000" pitchFamily="2" charset="0"/>
                <a:ea typeface="+mn-ea"/>
                <a:cs typeface="+mn-cs"/>
              </a:rPr>
              <a:t>từ</a:t>
            </a:r>
            <a:r>
              <a:rPr kumimoji="0" lang="en-US" sz="3100" b="1" i="0" u="none" strike="noStrike" kern="1200" cap="none" spc="30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uLnTx/>
                <a:uFillTx/>
                <a:latin typeface="SVN-Cinnamoncak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30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uLnTx/>
                <a:uFillTx/>
                <a:latin typeface="SVN-Cinnamoncake" panose="02000000000000000000" pitchFamily="2" charset="0"/>
                <a:ea typeface="+mn-ea"/>
                <a:cs typeface="+mn-cs"/>
              </a:rPr>
              <a:t>về</a:t>
            </a:r>
            <a:r>
              <a:rPr kumimoji="0" lang="en-US" sz="3100" b="1" i="0" u="none" strike="noStrike" kern="1200" cap="none" spc="30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uLnTx/>
                <a:uFillTx/>
                <a:latin typeface="SVN-Cinnamoncak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30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uLnTx/>
                <a:uFillTx/>
                <a:latin typeface="SVN-Cinnamoncake" panose="02000000000000000000" pitchFamily="2" charset="0"/>
                <a:ea typeface="+mn-ea"/>
                <a:cs typeface="+mn-cs"/>
              </a:rPr>
              <a:t>vật</a:t>
            </a:r>
            <a:r>
              <a:rPr kumimoji="0" lang="en-US" sz="3100" b="1" i="0" u="none" strike="noStrike" kern="1200" cap="none" spc="30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uLnTx/>
                <a:uFillTx/>
                <a:latin typeface="SVN-Cinnamoncak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30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uLnTx/>
                <a:uFillTx/>
                <a:latin typeface="SVN-Cinnamoncake" panose="02000000000000000000" pitchFamily="2" charset="0"/>
                <a:ea typeface="+mn-ea"/>
                <a:cs typeface="+mn-cs"/>
              </a:rPr>
              <a:t>nuôi</a:t>
            </a:r>
            <a:endParaRPr kumimoji="0" lang="en-US" sz="3100" b="1" i="0" u="none" strike="noStrike" kern="1200" cap="none" spc="300" normalizeH="0" baseline="0" noProof="0" dirty="0">
              <a:ln>
                <a:solidFill>
                  <a:prstClr val="black"/>
                </a:solidFill>
              </a:ln>
              <a:solidFill>
                <a:prstClr val="white">
                  <a:lumMod val="65000"/>
                </a:prstClr>
              </a:solidFill>
              <a:effectLst>
                <a:glow rad="127000">
                  <a:srgbClr val="C0504D">
                    <a:lumMod val="20000"/>
                    <a:lumOff val="80000"/>
                  </a:srgbClr>
                </a:glow>
              </a:effectLst>
              <a:uLnTx/>
              <a:uFillTx/>
              <a:latin typeface="SVN-Cinnamoncake" panose="020000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30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uLnTx/>
                <a:uFillTx/>
                <a:latin typeface="SVN-Cinnamoncake" panose="02000000000000000000" pitchFamily="2" charset="0"/>
                <a:ea typeface="+mn-ea"/>
                <a:cs typeface="+mn-cs"/>
              </a:rPr>
              <a:t>Câu</a:t>
            </a:r>
            <a:r>
              <a:rPr kumimoji="0" lang="en-US" sz="3100" b="1" i="0" u="none" strike="noStrike" kern="1200" cap="none" spc="30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uLnTx/>
                <a:uFillTx/>
                <a:latin typeface="SVN-Cinnamoncak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30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uLnTx/>
                <a:uFillTx/>
                <a:latin typeface="SVN-Cinnamoncake" panose="02000000000000000000" pitchFamily="2" charset="0"/>
                <a:ea typeface="+mn-ea"/>
                <a:cs typeface="+mn-cs"/>
              </a:rPr>
              <a:t>nêu</a:t>
            </a:r>
            <a:r>
              <a:rPr kumimoji="0" lang="en-US" sz="3100" b="1" i="0" u="none" strike="noStrike" kern="1200" cap="none" spc="30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uLnTx/>
                <a:uFillTx/>
                <a:latin typeface="SVN-Cinnamoncak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30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uLnTx/>
                <a:uFillTx/>
                <a:latin typeface="SVN-Cinnamoncake" panose="02000000000000000000" pitchFamily="2" charset="0"/>
                <a:ea typeface="+mn-ea"/>
                <a:cs typeface="+mn-cs"/>
              </a:rPr>
              <a:t>đặc</a:t>
            </a:r>
            <a:r>
              <a:rPr kumimoji="0" lang="en-US" sz="3100" b="1" i="0" u="none" strike="noStrike" kern="1200" cap="none" spc="30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uLnTx/>
                <a:uFillTx/>
                <a:latin typeface="SVN-Cinnamoncak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30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uLnTx/>
                <a:uFillTx/>
                <a:latin typeface="SVN-Cinnamoncake" panose="02000000000000000000" pitchFamily="2" charset="0"/>
                <a:ea typeface="+mn-ea"/>
                <a:cs typeface="+mn-cs"/>
              </a:rPr>
              <a:t>điểm</a:t>
            </a:r>
            <a:r>
              <a:rPr kumimoji="0" lang="en-US" sz="3100" b="1" i="0" u="none" strike="noStrike" kern="1200" cap="none" spc="30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uLnTx/>
                <a:uFillTx/>
                <a:latin typeface="SVN-Cinnamoncak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30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uLnTx/>
                <a:uFillTx/>
                <a:latin typeface="SVN-Cinnamoncake" panose="02000000000000000000" pitchFamily="2" charset="0"/>
                <a:ea typeface="+mn-ea"/>
                <a:cs typeface="+mn-cs"/>
              </a:rPr>
              <a:t>của</a:t>
            </a:r>
            <a:r>
              <a:rPr kumimoji="0" lang="en-US" sz="3100" b="1" i="0" u="none" strike="noStrike" kern="1200" cap="none" spc="30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uLnTx/>
                <a:uFillTx/>
                <a:latin typeface="SVN-Cinnamoncak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30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uLnTx/>
                <a:uFillTx/>
                <a:latin typeface="SVN-Cinnamoncake" panose="02000000000000000000" pitchFamily="2" charset="0"/>
                <a:ea typeface="+mn-ea"/>
                <a:cs typeface="+mn-cs"/>
              </a:rPr>
              <a:t>các</a:t>
            </a:r>
            <a:r>
              <a:rPr kumimoji="0" lang="en-US" sz="3100" b="1" i="0" u="none" strike="noStrike" kern="1200" cap="none" spc="30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uLnTx/>
                <a:uFillTx/>
                <a:latin typeface="SVN-Cinnamoncak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30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uLnTx/>
                <a:uFillTx/>
                <a:latin typeface="SVN-Cinnamoncake" panose="02000000000000000000" pitchFamily="2" charset="0"/>
                <a:ea typeface="+mn-ea"/>
                <a:cs typeface="+mn-cs"/>
              </a:rPr>
              <a:t>loài</a:t>
            </a:r>
            <a:r>
              <a:rPr kumimoji="0" lang="en-US" sz="3100" b="1" i="0" u="none" strike="noStrike" kern="1200" cap="none" spc="30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uLnTx/>
                <a:uFillTx/>
                <a:latin typeface="SVN-Cinnamoncak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100" b="1" i="0" u="none" strike="noStrike" kern="1200" cap="none" spc="30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65000"/>
                  </a:prstClr>
                </a:solidFill>
                <a:effectLst>
                  <a:glow rad="127000">
                    <a:srgbClr val="C0504D">
                      <a:lumMod val="20000"/>
                      <a:lumOff val="80000"/>
                    </a:srgbClr>
                  </a:glow>
                </a:effectLst>
                <a:uLnTx/>
                <a:uFillTx/>
                <a:latin typeface="SVN-Cinnamoncake" panose="02000000000000000000" pitchFamily="2" charset="0"/>
                <a:ea typeface="+mn-ea"/>
                <a:cs typeface="+mn-cs"/>
              </a:rPr>
              <a:t>vật</a:t>
            </a:r>
            <a:endParaRPr kumimoji="0" lang="en-US" sz="3100" b="1" i="0" u="none" strike="noStrike" kern="1200" cap="none" spc="300" normalizeH="0" baseline="0" noProof="0" dirty="0">
              <a:ln>
                <a:solidFill>
                  <a:prstClr val="black"/>
                </a:solidFill>
              </a:ln>
              <a:solidFill>
                <a:prstClr val="white">
                  <a:lumMod val="65000"/>
                </a:prstClr>
              </a:solidFill>
              <a:effectLst>
                <a:glow rad="127000">
                  <a:srgbClr val="C0504D">
                    <a:lumMod val="20000"/>
                    <a:lumOff val="80000"/>
                  </a:srgbClr>
                </a:glow>
              </a:effectLst>
              <a:uLnTx/>
              <a:uFillTx/>
              <a:latin typeface="SVN-Cinnamoncake" panose="02000000000000000000" pitchFamily="2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3199">
            <a:off x="6534464" y="267480"/>
            <a:ext cx="2132347" cy="64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EABBAD02-CC86-4686-9356-C17E74AE0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3199">
            <a:off x="128521" y="4233673"/>
            <a:ext cx="2132347" cy="64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166" y="3268034"/>
            <a:ext cx="1596370" cy="159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3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89DA9E1-8781-46FD-B8D1-D867DED83731}"/>
              </a:ext>
            </a:extLst>
          </p:cNvPr>
          <p:cNvSpPr/>
          <p:nvPr/>
        </p:nvSpPr>
        <p:spPr>
          <a:xfrm>
            <a:off x="827584" y="804072"/>
            <a:ext cx="7848872" cy="4143942"/>
          </a:xfrm>
          <a:prstGeom prst="roundRect">
            <a:avLst>
              <a:gd name="adj" fmla="val 7156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23" descr="8c028dabe04d64ea3c3aa11767f6d819">
            <a:extLst>
              <a:ext uri="{FF2B5EF4-FFF2-40B4-BE49-F238E27FC236}">
                <a16:creationId xmlns:a16="http://schemas.microsoft.com/office/drawing/2014/main" id="{C3A5395F-6D6C-42C7-A607-8338D2CA2A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64" y="-361923"/>
            <a:ext cx="8866036" cy="58673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F02B79-3709-4779-8A9B-FF64C6B9BE68}"/>
              </a:ext>
            </a:extLst>
          </p:cNvPr>
          <p:cNvSpPr txBox="1"/>
          <p:nvPr/>
        </p:nvSpPr>
        <p:spPr>
          <a:xfrm>
            <a:off x="865270" y="1833663"/>
            <a:ext cx="704410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1.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vốn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nuôi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altLang="vi-VN" sz="3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图片 21">
            <a:extLst>
              <a:ext uri="{FF2B5EF4-FFF2-40B4-BE49-F238E27FC236}">
                <a16:creationId xmlns:a16="http://schemas.microsoft.com/office/drawing/2014/main" id="{93F73A96-E6D2-4BBE-91AC-9050619668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3569" y="2668070"/>
            <a:ext cx="2520280" cy="25202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2EB1DA-42FA-4EB9-B4EB-2D914D5E805D}"/>
              </a:ext>
            </a:extLst>
          </p:cNvPr>
          <p:cNvSpPr txBox="1"/>
          <p:nvPr/>
        </p:nvSpPr>
        <p:spPr>
          <a:xfrm>
            <a:off x="1845532" y="2914437"/>
            <a:ext cx="60638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2438" algn="just" eaLnBrk="1" hangingPunct="1"/>
            <a:r>
              <a:rPr lang="en-US" altLang="vi-VN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loài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vi-VN" sz="3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altLang="vi-VN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altLang="vi-VN" sz="3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0640FB-D199-4A80-820C-5C4C7C9E0383}"/>
              </a:ext>
            </a:extLst>
          </p:cNvPr>
          <p:cNvSpPr txBox="1"/>
          <p:nvPr/>
        </p:nvSpPr>
        <p:spPr>
          <a:xfrm>
            <a:off x="2974129" y="421192"/>
            <a:ext cx="35557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Yêu</a:t>
            </a:r>
            <a:r>
              <a:rPr lang="en-US" sz="4000" b="1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</a:t>
            </a:r>
            <a:r>
              <a:rPr lang="en-US" sz="4000" b="1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cầu</a:t>
            </a:r>
            <a:r>
              <a:rPr lang="en-US" sz="4000" b="1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</a:t>
            </a:r>
            <a:r>
              <a:rPr lang="en-US" sz="4000" b="1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cần</a:t>
            </a:r>
            <a:r>
              <a:rPr lang="en-US" sz="4000" b="1" dirty="0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 </a:t>
            </a:r>
            <a:r>
              <a:rPr lang="en-US" sz="4000" b="1" dirty="0" err="1">
                <a:ln>
                  <a:solidFill>
                    <a:prstClr val="black"/>
                  </a:solidFill>
                </a:ln>
                <a:solidFill>
                  <a:prstClr val="white">
                    <a:lumMod val="50000"/>
                  </a:prstClr>
                </a:solidFill>
                <a:effectLst>
                  <a:innerShdw blurRad="114300">
                    <a:prstClr val="black"/>
                  </a:innerShdw>
                </a:effectLst>
                <a:latin typeface="SVN-Cinnamoncake" panose="02000000000000000000" pitchFamily="2" charset="0"/>
              </a:rPr>
              <a:t>đạt</a:t>
            </a:r>
            <a:endParaRPr lang="en-US" sz="4000" b="1" dirty="0">
              <a:ln>
                <a:solidFill>
                  <a:prstClr val="black"/>
                </a:solidFill>
              </a:ln>
              <a:solidFill>
                <a:prstClr val="white">
                  <a:lumMod val="50000"/>
                </a:prstClr>
              </a:solidFill>
              <a:effectLst>
                <a:innerShdw blurRad="114300">
                  <a:prstClr val="black"/>
                </a:innerShdw>
              </a:effectLst>
              <a:latin typeface="SVN-Cinnamoncak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16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23531" y="123478"/>
            <a:ext cx="8640957" cy="4896544"/>
            <a:chOff x="791580" y="375750"/>
            <a:chExt cx="7560840" cy="4392000"/>
          </a:xfrm>
        </p:grpSpPr>
        <p:sp>
          <p:nvSpPr>
            <p:cNvPr id="2" name="Rectangle 1"/>
            <p:cNvSpPr/>
            <p:nvPr/>
          </p:nvSpPr>
          <p:spPr>
            <a:xfrm>
              <a:off x="791580" y="555526"/>
              <a:ext cx="7560840" cy="403244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972000" y="375750"/>
              <a:ext cx="7200000" cy="4392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96637" y="166334"/>
            <a:ext cx="8102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9170">
              <a:buClr>
                <a:srgbClr val="000000"/>
              </a:buClr>
            </a:pPr>
            <a:r>
              <a:rPr lang="en-US" sz="2800" b="1" kern="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en-US" sz="2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Xếp</a:t>
            </a:r>
            <a:r>
              <a:rPr lang="en-US" sz="28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8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vào</a:t>
            </a:r>
            <a:r>
              <a:rPr lang="en-US" sz="28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nhóm</a:t>
            </a:r>
            <a:r>
              <a:rPr lang="en-US" sz="28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thích</a:t>
            </a:r>
            <a:r>
              <a:rPr lang="en-US" sz="28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hợp</a:t>
            </a:r>
            <a:endParaRPr lang="vi-VN" sz="28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5FA4243F-CCFB-4423-818A-C4A272457FEB}"/>
              </a:ext>
            </a:extLst>
          </p:cNvPr>
          <p:cNvSpPr/>
          <p:nvPr/>
        </p:nvSpPr>
        <p:spPr>
          <a:xfrm>
            <a:off x="1267278" y="757948"/>
            <a:ext cx="2781300" cy="567520"/>
          </a:xfrm>
          <a:prstGeom prst="roundRect">
            <a:avLst>
              <a:gd name="adj" fmla="val 50000"/>
            </a:avLst>
          </a:prstGeom>
          <a:solidFill>
            <a:srgbClr val="099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400" kern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2400" kern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400" kern="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endParaRPr lang="en-US" sz="2400" kern="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75B2FF24-2939-4833-A96E-0D6B9F59418F}"/>
              </a:ext>
            </a:extLst>
          </p:cNvPr>
          <p:cNvSpPr/>
          <p:nvPr/>
        </p:nvSpPr>
        <p:spPr>
          <a:xfrm>
            <a:off x="4509625" y="757948"/>
            <a:ext cx="3822700" cy="567520"/>
          </a:xfrm>
          <a:prstGeom prst="roundRect">
            <a:avLst>
              <a:gd name="adj" fmla="val 50000"/>
            </a:avLst>
          </a:prstGeom>
          <a:solidFill>
            <a:srgbClr val="099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400" kern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2400" kern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bộ</a:t>
            </a:r>
            <a:r>
              <a:rPr lang="en-US" sz="2400" kern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phận</a:t>
            </a:r>
            <a:r>
              <a:rPr lang="en-US" sz="2400" kern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2400" kern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400" kern="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endParaRPr lang="en-US" sz="2400" kern="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90B2CE8-971F-46EA-AA27-4C32B7860288}"/>
              </a:ext>
            </a:extLst>
          </p:cNvPr>
          <p:cNvGrpSpPr/>
          <p:nvPr/>
        </p:nvGrpSpPr>
        <p:grpSpPr>
          <a:xfrm>
            <a:off x="823189" y="1578422"/>
            <a:ext cx="1743541" cy="1396223"/>
            <a:chOff x="590858" y="2157122"/>
            <a:chExt cx="1307656" cy="1047167"/>
          </a:xfrm>
        </p:grpSpPr>
        <p:pic>
          <p:nvPicPr>
            <p:cNvPr id="43" name="Picture 42" descr="Cartoon Cloud - Cliparts.co">
              <a:extLst>
                <a:ext uri="{FF2B5EF4-FFF2-40B4-BE49-F238E27FC236}">
                  <a16:creationId xmlns:a16="http://schemas.microsoft.com/office/drawing/2014/main" id="{4222B1ED-F49C-4241-9C90-CDD431269F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58" y="2157122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23">
              <a:extLst>
                <a:ext uri="{FF2B5EF4-FFF2-40B4-BE49-F238E27FC236}">
                  <a16:creationId xmlns:a16="http://schemas.microsoft.com/office/drawing/2014/main" id="{3D596051-A274-4725-AF9E-D8545648B067}"/>
                </a:ext>
              </a:extLst>
            </p:cNvPr>
            <p:cNvSpPr txBox="1"/>
            <p:nvPr/>
          </p:nvSpPr>
          <p:spPr>
            <a:xfrm>
              <a:off x="923925" y="2415262"/>
              <a:ext cx="58333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đầu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4D27688-397F-4424-9173-F94371328A66}"/>
              </a:ext>
            </a:extLst>
          </p:cNvPr>
          <p:cNvGrpSpPr/>
          <p:nvPr/>
        </p:nvGrpSpPr>
        <p:grpSpPr>
          <a:xfrm>
            <a:off x="823189" y="2703642"/>
            <a:ext cx="1743541" cy="1396223"/>
            <a:chOff x="590858" y="3001037"/>
            <a:chExt cx="1307656" cy="1047167"/>
          </a:xfrm>
        </p:grpSpPr>
        <p:pic>
          <p:nvPicPr>
            <p:cNvPr id="41" name="Picture 40" descr="Cartoon Cloud - Cliparts.co">
              <a:extLst>
                <a:ext uri="{FF2B5EF4-FFF2-40B4-BE49-F238E27FC236}">
                  <a16:creationId xmlns:a16="http://schemas.microsoft.com/office/drawing/2014/main" id="{7DEE90D7-E700-42CA-AF7E-00FDB44FC7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58" y="3001037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24">
              <a:extLst>
                <a:ext uri="{FF2B5EF4-FFF2-40B4-BE49-F238E27FC236}">
                  <a16:creationId xmlns:a16="http://schemas.microsoft.com/office/drawing/2014/main" id="{9019201D-55BF-46FB-BAF7-7014492F98D4}"/>
                </a:ext>
              </a:extLst>
            </p:cNvPr>
            <p:cNvSpPr txBox="1"/>
            <p:nvPr/>
          </p:nvSpPr>
          <p:spPr>
            <a:xfrm>
              <a:off x="923925" y="3315633"/>
              <a:ext cx="696344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chân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1FF319A-FC5E-4B3C-BDE2-B37AF90CC5E8}"/>
              </a:ext>
            </a:extLst>
          </p:cNvPr>
          <p:cNvGrpSpPr/>
          <p:nvPr/>
        </p:nvGrpSpPr>
        <p:grpSpPr>
          <a:xfrm>
            <a:off x="823189" y="3828862"/>
            <a:ext cx="1743541" cy="1396223"/>
            <a:chOff x="590858" y="3844952"/>
            <a:chExt cx="1307656" cy="1047167"/>
          </a:xfrm>
        </p:grpSpPr>
        <p:pic>
          <p:nvPicPr>
            <p:cNvPr id="39" name="Picture 38" descr="Cartoon Cloud - Cliparts.co">
              <a:extLst>
                <a:ext uri="{FF2B5EF4-FFF2-40B4-BE49-F238E27FC236}">
                  <a16:creationId xmlns:a16="http://schemas.microsoft.com/office/drawing/2014/main" id="{4C999AAC-B59A-4915-89F1-2178D658F0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58" y="3844952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25">
              <a:extLst>
                <a:ext uri="{FF2B5EF4-FFF2-40B4-BE49-F238E27FC236}">
                  <a16:creationId xmlns:a16="http://schemas.microsoft.com/office/drawing/2014/main" id="{88077F92-12D0-4E2C-A3DB-88F8A451FD34}"/>
                </a:ext>
              </a:extLst>
            </p:cNvPr>
            <p:cNvSpPr txBox="1"/>
            <p:nvPr/>
          </p:nvSpPr>
          <p:spPr>
            <a:xfrm>
              <a:off x="923925" y="4140962"/>
              <a:ext cx="577322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mắt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C92F00D-1E55-4049-B547-0779B5D4E3DF}"/>
              </a:ext>
            </a:extLst>
          </p:cNvPr>
          <p:cNvGrpSpPr/>
          <p:nvPr/>
        </p:nvGrpSpPr>
        <p:grpSpPr>
          <a:xfrm>
            <a:off x="2750312" y="1558430"/>
            <a:ext cx="1743541" cy="1396223"/>
            <a:chOff x="2036200" y="2142128"/>
            <a:chExt cx="1307656" cy="1047167"/>
          </a:xfrm>
        </p:grpSpPr>
        <p:pic>
          <p:nvPicPr>
            <p:cNvPr id="37" name="Picture 36" descr="Cartoon Cloud - Cliparts.co">
              <a:extLst>
                <a:ext uri="{FF2B5EF4-FFF2-40B4-BE49-F238E27FC236}">
                  <a16:creationId xmlns:a16="http://schemas.microsoft.com/office/drawing/2014/main" id="{97423848-7536-4C59-8667-FFE02C0662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200" y="214212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26">
              <a:extLst>
                <a:ext uri="{FF2B5EF4-FFF2-40B4-BE49-F238E27FC236}">
                  <a16:creationId xmlns:a16="http://schemas.microsoft.com/office/drawing/2014/main" id="{B1FBBD42-4F69-408F-B7A0-4B92A9EE56E5}"/>
                </a:ext>
              </a:extLst>
            </p:cNvPr>
            <p:cNvSpPr txBox="1"/>
            <p:nvPr/>
          </p:nvSpPr>
          <p:spPr>
            <a:xfrm>
              <a:off x="2448900" y="2415262"/>
              <a:ext cx="42824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dê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4082F7E-981B-45C5-8635-E71AD0A48077}"/>
              </a:ext>
            </a:extLst>
          </p:cNvPr>
          <p:cNvGrpSpPr/>
          <p:nvPr/>
        </p:nvGrpSpPr>
        <p:grpSpPr>
          <a:xfrm>
            <a:off x="2750312" y="2683650"/>
            <a:ext cx="1743541" cy="1396223"/>
            <a:chOff x="2036200" y="2986043"/>
            <a:chExt cx="1307656" cy="1047167"/>
          </a:xfrm>
        </p:grpSpPr>
        <p:pic>
          <p:nvPicPr>
            <p:cNvPr id="35" name="Picture 34" descr="Cartoon Cloud - Cliparts.co">
              <a:extLst>
                <a:ext uri="{FF2B5EF4-FFF2-40B4-BE49-F238E27FC236}">
                  <a16:creationId xmlns:a16="http://schemas.microsoft.com/office/drawing/2014/main" id="{A6EC14FF-3540-4E67-95CC-89808672FF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200" y="2986043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27">
              <a:extLst>
                <a:ext uri="{FF2B5EF4-FFF2-40B4-BE49-F238E27FC236}">
                  <a16:creationId xmlns:a16="http://schemas.microsoft.com/office/drawing/2014/main" id="{15A1243B-5202-44A5-AC8A-535B59892C3E}"/>
                </a:ext>
              </a:extLst>
            </p:cNvPr>
            <p:cNvSpPr txBox="1"/>
            <p:nvPr/>
          </p:nvSpPr>
          <p:spPr>
            <a:xfrm>
              <a:off x="2448900" y="3240591"/>
              <a:ext cx="482344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lợn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7672A6-25B3-476B-BF46-A7FA0E2566DD}"/>
              </a:ext>
            </a:extLst>
          </p:cNvPr>
          <p:cNvGrpSpPr/>
          <p:nvPr/>
        </p:nvGrpSpPr>
        <p:grpSpPr>
          <a:xfrm>
            <a:off x="2750312" y="3808870"/>
            <a:ext cx="1743541" cy="1396223"/>
            <a:chOff x="2036200" y="3829958"/>
            <a:chExt cx="1307656" cy="1047167"/>
          </a:xfrm>
        </p:grpSpPr>
        <p:pic>
          <p:nvPicPr>
            <p:cNvPr id="33" name="Picture 32" descr="Cartoon Cloud - Cliparts.co">
              <a:extLst>
                <a:ext uri="{FF2B5EF4-FFF2-40B4-BE49-F238E27FC236}">
                  <a16:creationId xmlns:a16="http://schemas.microsoft.com/office/drawing/2014/main" id="{998723CE-FAFD-4C00-B07C-8A125FDE07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200" y="382995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28">
              <a:extLst>
                <a:ext uri="{FF2B5EF4-FFF2-40B4-BE49-F238E27FC236}">
                  <a16:creationId xmlns:a16="http://schemas.microsoft.com/office/drawing/2014/main" id="{7F0B5091-197A-4940-8529-7905BB1CBE68}"/>
                </a:ext>
              </a:extLst>
            </p:cNvPr>
            <p:cNvSpPr txBox="1"/>
            <p:nvPr/>
          </p:nvSpPr>
          <p:spPr>
            <a:xfrm>
              <a:off x="2434473" y="4116136"/>
              <a:ext cx="506389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mỏ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D921693-B8E1-4F8B-95F7-14CABDAB7DB7}"/>
              </a:ext>
            </a:extLst>
          </p:cNvPr>
          <p:cNvGrpSpPr/>
          <p:nvPr/>
        </p:nvGrpSpPr>
        <p:grpSpPr>
          <a:xfrm>
            <a:off x="4677434" y="1558430"/>
            <a:ext cx="1743541" cy="1396223"/>
            <a:chOff x="3481542" y="2142128"/>
            <a:chExt cx="1307656" cy="1047167"/>
          </a:xfrm>
        </p:grpSpPr>
        <p:pic>
          <p:nvPicPr>
            <p:cNvPr id="31" name="Picture 30" descr="Cartoon Cloud - Cliparts.co">
              <a:extLst>
                <a:ext uri="{FF2B5EF4-FFF2-40B4-BE49-F238E27FC236}">
                  <a16:creationId xmlns:a16="http://schemas.microsoft.com/office/drawing/2014/main" id="{63F0E913-5004-4192-8312-87CFB0C2B3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542" y="214212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6">
              <a:extLst>
                <a:ext uri="{FF2B5EF4-FFF2-40B4-BE49-F238E27FC236}">
                  <a16:creationId xmlns:a16="http://schemas.microsoft.com/office/drawing/2014/main" id="{38EA205F-A3E6-4E27-B944-A7BEB4F314A9}"/>
                </a:ext>
              </a:extLst>
            </p:cNvPr>
            <p:cNvSpPr txBox="1"/>
            <p:nvPr/>
          </p:nvSpPr>
          <p:spPr>
            <a:xfrm>
              <a:off x="3904944" y="2424525"/>
              <a:ext cx="40179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cổ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4B32BA5-A71F-4E6B-ADB5-9E7A23EBA683}"/>
              </a:ext>
            </a:extLst>
          </p:cNvPr>
          <p:cNvGrpSpPr/>
          <p:nvPr/>
        </p:nvGrpSpPr>
        <p:grpSpPr>
          <a:xfrm>
            <a:off x="4677434" y="2683650"/>
            <a:ext cx="1743541" cy="1396223"/>
            <a:chOff x="3481542" y="2986043"/>
            <a:chExt cx="1307656" cy="1047167"/>
          </a:xfrm>
        </p:grpSpPr>
        <p:pic>
          <p:nvPicPr>
            <p:cNvPr id="29" name="Picture 28" descr="Cartoon Cloud - Cliparts.co">
              <a:extLst>
                <a:ext uri="{FF2B5EF4-FFF2-40B4-BE49-F238E27FC236}">
                  <a16:creationId xmlns:a16="http://schemas.microsoft.com/office/drawing/2014/main" id="{751858C5-E4DE-4BE3-99B6-7809508B86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542" y="2986043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37">
              <a:extLst>
                <a:ext uri="{FF2B5EF4-FFF2-40B4-BE49-F238E27FC236}">
                  <a16:creationId xmlns:a16="http://schemas.microsoft.com/office/drawing/2014/main" id="{D5567850-1C8A-4752-9B4F-EBABC6643715}"/>
                </a:ext>
              </a:extLst>
            </p:cNvPr>
            <p:cNvSpPr txBox="1"/>
            <p:nvPr/>
          </p:nvSpPr>
          <p:spPr>
            <a:xfrm>
              <a:off x="3794571" y="3260807"/>
              <a:ext cx="632626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đuôi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2789EC4-B76B-4BD0-A9F9-AE424174D490}"/>
              </a:ext>
            </a:extLst>
          </p:cNvPr>
          <p:cNvGrpSpPr/>
          <p:nvPr/>
        </p:nvGrpSpPr>
        <p:grpSpPr>
          <a:xfrm>
            <a:off x="4677434" y="3808870"/>
            <a:ext cx="1743541" cy="1396223"/>
            <a:chOff x="3481542" y="3829958"/>
            <a:chExt cx="1307656" cy="1047167"/>
          </a:xfrm>
        </p:grpSpPr>
        <p:pic>
          <p:nvPicPr>
            <p:cNvPr id="27" name="Picture 26" descr="Cartoon Cloud - Cliparts.co">
              <a:extLst>
                <a:ext uri="{FF2B5EF4-FFF2-40B4-BE49-F238E27FC236}">
                  <a16:creationId xmlns:a16="http://schemas.microsoft.com/office/drawing/2014/main" id="{986C0614-162C-4712-9100-36D023C392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542" y="382995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38">
              <a:extLst>
                <a:ext uri="{FF2B5EF4-FFF2-40B4-BE49-F238E27FC236}">
                  <a16:creationId xmlns:a16="http://schemas.microsoft.com/office/drawing/2014/main" id="{7EC237FF-DFA6-450F-9E64-DFB860A9C974}"/>
                </a:ext>
              </a:extLst>
            </p:cNvPr>
            <p:cNvSpPr txBox="1"/>
            <p:nvPr/>
          </p:nvSpPr>
          <p:spPr>
            <a:xfrm>
              <a:off x="3892120" y="4104722"/>
              <a:ext cx="43906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gà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1B6BEB9-C50A-4E45-B9B2-7BB1E89E33A8}"/>
              </a:ext>
            </a:extLst>
          </p:cNvPr>
          <p:cNvGrpSpPr/>
          <p:nvPr/>
        </p:nvGrpSpPr>
        <p:grpSpPr>
          <a:xfrm>
            <a:off x="6604557" y="1558430"/>
            <a:ext cx="1743541" cy="1396223"/>
            <a:chOff x="4926884" y="2142128"/>
            <a:chExt cx="1307656" cy="1047167"/>
          </a:xfrm>
        </p:grpSpPr>
        <p:pic>
          <p:nvPicPr>
            <p:cNvPr id="25" name="Picture 24" descr="Cartoon Cloud - Cliparts.co">
              <a:extLst>
                <a:ext uri="{FF2B5EF4-FFF2-40B4-BE49-F238E27FC236}">
                  <a16:creationId xmlns:a16="http://schemas.microsoft.com/office/drawing/2014/main" id="{408F0686-E75F-44CB-88E5-83082CBDC6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884" y="214212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39">
              <a:extLst>
                <a:ext uri="{FF2B5EF4-FFF2-40B4-BE49-F238E27FC236}">
                  <a16:creationId xmlns:a16="http://schemas.microsoft.com/office/drawing/2014/main" id="{445A9F30-A6B9-4FE4-8E81-02B11FED8E4F}"/>
                </a:ext>
              </a:extLst>
            </p:cNvPr>
            <p:cNvSpPr txBox="1"/>
            <p:nvPr/>
          </p:nvSpPr>
          <p:spPr>
            <a:xfrm>
              <a:off x="5334490" y="2427998"/>
              <a:ext cx="433052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bò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A49D1D-D05B-4BF9-B93D-B3220B3568E7}"/>
              </a:ext>
            </a:extLst>
          </p:cNvPr>
          <p:cNvGrpSpPr/>
          <p:nvPr/>
        </p:nvGrpSpPr>
        <p:grpSpPr>
          <a:xfrm>
            <a:off x="6604557" y="2683650"/>
            <a:ext cx="1743541" cy="1396223"/>
            <a:chOff x="4926884" y="2986043"/>
            <a:chExt cx="1307656" cy="1047167"/>
          </a:xfrm>
        </p:grpSpPr>
        <p:pic>
          <p:nvPicPr>
            <p:cNvPr id="23" name="Picture 22" descr="Cartoon Cloud - Cliparts.co">
              <a:extLst>
                <a:ext uri="{FF2B5EF4-FFF2-40B4-BE49-F238E27FC236}">
                  <a16:creationId xmlns:a16="http://schemas.microsoft.com/office/drawing/2014/main" id="{C4CACDDB-E922-4B71-B530-A385D4B91D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884" y="2986043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40">
              <a:extLst>
                <a:ext uri="{FF2B5EF4-FFF2-40B4-BE49-F238E27FC236}">
                  <a16:creationId xmlns:a16="http://schemas.microsoft.com/office/drawing/2014/main" id="{691FE85C-C06F-412A-8682-70FBF0EECA2B}"/>
                </a:ext>
              </a:extLst>
            </p:cNvPr>
            <p:cNvSpPr txBox="1"/>
            <p:nvPr/>
          </p:nvSpPr>
          <p:spPr>
            <a:xfrm>
              <a:off x="5194226" y="3254215"/>
              <a:ext cx="696344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cánh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0A4CDF8-7D56-47FA-AFC9-D0057058CB94}"/>
              </a:ext>
            </a:extLst>
          </p:cNvPr>
          <p:cNvGrpSpPr/>
          <p:nvPr/>
        </p:nvGrpSpPr>
        <p:grpSpPr>
          <a:xfrm>
            <a:off x="6604557" y="3808870"/>
            <a:ext cx="1743541" cy="1396223"/>
            <a:chOff x="4926884" y="3829958"/>
            <a:chExt cx="1307656" cy="1047167"/>
          </a:xfrm>
        </p:grpSpPr>
        <p:pic>
          <p:nvPicPr>
            <p:cNvPr id="21" name="Picture 20" descr="Cartoon Cloud - Cliparts.co">
              <a:extLst>
                <a:ext uri="{FF2B5EF4-FFF2-40B4-BE49-F238E27FC236}">
                  <a16:creationId xmlns:a16="http://schemas.microsoft.com/office/drawing/2014/main" id="{8A1DB93C-222B-40C7-A9B0-2EF15B409D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884" y="382995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41">
              <a:extLst>
                <a:ext uri="{FF2B5EF4-FFF2-40B4-BE49-F238E27FC236}">
                  <a16:creationId xmlns:a16="http://schemas.microsoft.com/office/drawing/2014/main" id="{1DFDB062-4B1A-429B-B159-75AB3D64210C}"/>
                </a:ext>
              </a:extLst>
            </p:cNvPr>
            <p:cNvSpPr txBox="1"/>
            <p:nvPr/>
          </p:nvSpPr>
          <p:spPr>
            <a:xfrm>
              <a:off x="5388993" y="4116136"/>
              <a:ext cx="372939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vịt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757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23531" y="123478"/>
            <a:ext cx="8640957" cy="4896544"/>
            <a:chOff x="791580" y="375750"/>
            <a:chExt cx="7560840" cy="4392000"/>
          </a:xfrm>
        </p:grpSpPr>
        <p:sp>
          <p:nvSpPr>
            <p:cNvPr id="2" name="Rectangle 1"/>
            <p:cNvSpPr/>
            <p:nvPr/>
          </p:nvSpPr>
          <p:spPr>
            <a:xfrm>
              <a:off x="791580" y="555526"/>
              <a:ext cx="7560840" cy="403244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972000" y="375750"/>
              <a:ext cx="7200000" cy="4392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63500" sx="102000" sy="102000" algn="ctr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A1E06A0-1B35-4C71-B729-9196F962E826}"/>
              </a:ext>
            </a:extLst>
          </p:cNvPr>
          <p:cNvGrpSpPr/>
          <p:nvPr/>
        </p:nvGrpSpPr>
        <p:grpSpPr>
          <a:xfrm>
            <a:off x="662484" y="627534"/>
            <a:ext cx="1091074" cy="906951"/>
            <a:chOff x="590858" y="2157122"/>
            <a:chExt cx="1307656" cy="1047167"/>
          </a:xfrm>
        </p:grpSpPr>
        <p:pic>
          <p:nvPicPr>
            <p:cNvPr id="6" name="Picture 5" descr="Cartoon Cloud - Cliparts.co">
              <a:extLst>
                <a:ext uri="{FF2B5EF4-FFF2-40B4-BE49-F238E27FC236}">
                  <a16:creationId xmlns:a16="http://schemas.microsoft.com/office/drawing/2014/main" id="{B3D4D9A0-51F7-4FDC-A446-F54930CDB3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58" y="2157122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23">
              <a:extLst>
                <a:ext uri="{FF2B5EF4-FFF2-40B4-BE49-F238E27FC236}">
                  <a16:creationId xmlns:a16="http://schemas.microsoft.com/office/drawing/2014/main" id="{8BB54D4F-62B1-4142-93DA-5F1F13E3D8C9}"/>
                </a:ext>
              </a:extLst>
            </p:cNvPr>
            <p:cNvSpPr txBox="1"/>
            <p:nvPr/>
          </p:nvSpPr>
          <p:spPr>
            <a:xfrm>
              <a:off x="823532" y="2321864"/>
              <a:ext cx="830345" cy="5330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đầu</a:t>
              </a:r>
              <a:endPara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2C9ECA-382F-4DEF-B0DF-EEA418088DD4}"/>
              </a:ext>
            </a:extLst>
          </p:cNvPr>
          <p:cNvGrpSpPr/>
          <p:nvPr/>
        </p:nvGrpSpPr>
        <p:grpSpPr>
          <a:xfrm>
            <a:off x="6107402" y="647526"/>
            <a:ext cx="1091074" cy="906951"/>
            <a:chOff x="590858" y="3001037"/>
            <a:chExt cx="1307656" cy="1047167"/>
          </a:xfrm>
        </p:grpSpPr>
        <p:pic>
          <p:nvPicPr>
            <p:cNvPr id="9" name="Picture 8" descr="Cartoon Cloud - Cliparts.co">
              <a:extLst>
                <a:ext uri="{FF2B5EF4-FFF2-40B4-BE49-F238E27FC236}">
                  <a16:creationId xmlns:a16="http://schemas.microsoft.com/office/drawing/2014/main" id="{68A7F145-EBAC-4AD4-B322-07664E1794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58" y="3001037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24">
              <a:extLst>
                <a:ext uri="{FF2B5EF4-FFF2-40B4-BE49-F238E27FC236}">
                  <a16:creationId xmlns:a16="http://schemas.microsoft.com/office/drawing/2014/main" id="{1EFA7F54-A199-4791-A28A-8EDD7E67907F}"/>
                </a:ext>
              </a:extLst>
            </p:cNvPr>
            <p:cNvSpPr txBox="1"/>
            <p:nvPr/>
          </p:nvSpPr>
          <p:spPr>
            <a:xfrm>
              <a:off x="767987" y="3142695"/>
              <a:ext cx="985962" cy="5330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chân</a:t>
              </a:r>
              <a:endPara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66EB96F-3FC3-4842-A6FC-E05A6AFBD3C9}"/>
              </a:ext>
            </a:extLst>
          </p:cNvPr>
          <p:cNvGrpSpPr/>
          <p:nvPr/>
        </p:nvGrpSpPr>
        <p:grpSpPr>
          <a:xfrm>
            <a:off x="3107754" y="1384637"/>
            <a:ext cx="1091074" cy="906951"/>
            <a:chOff x="590858" y="3844952"/>
            <a:chExt cx="1307656" cy="1047167"/>
          </a:xfrm>
        </p:grpSpPr>
        <p:pic>
          <p:nvPicPr>
            <p:cNvPr id="12" name="Picture 11" descr="Cartoon Cloud - Cliparts.co">
              <a:extLst>
                <a:ext uri="{FF2B5EF4-FFF2-40B4-BE49-F238E27FC236}">
                  <a16:creationId xmlns:a16="http://schemas.microsoft.com/office/drawing/2014/main" id="{DCC1AEAE-EFCA-46D1-AF34-871E541DD4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58" y="3844952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25">
              <a:extLst>
                <a:ext uri="{FF2B5EF4-FFF2-40B4-BE49-F238E27FC236}">
                  <a16:creationId xmlns:a16="http://schemas.microsoft.com/office/drawing/2014/main" id="{A9116378-0347-40BF-A453-D35BAA3864DA}"/>
                </a:ext>
              </a:extLst>
            </p:cNvPr>
            <p:cNvSpPr txBox="1"/>
            <p:nvPr/>
          </p:nvSpPr>
          <p:spPr>
            <a:xfrm>
              <a:off x="838830" y="4019727"/>
              <a:ext cx="822660" cy="5330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mắt</a:t>
              </a:r>
              <a:endPara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166450B-615B-434B-B505-D55C1391B86B}"/>
              </a:ext>
            </a:extLst>
          </p:cNvPr>
          <p:cNvGrpSpPr/>
          <p:nvPr/>
        </p:nvGrpSpPr>
        <p:grpSpPr>
          <a:xfrm>
            <a:off x="2020501" y="627534"/>
            <a:ext cx="1091074" cy="906951"/>
            <a:chOff x="2036200" y="2142128"/>
            <a:chExt cx="1307656" cy="1047167"/>
          </a:xfrm>
        </p:grpSpPr>
        <p:pic>
          <p:nvPicPr>
            <p:cNvPr id="15" name="Picture 14" descr="Cartoon Cloud - Cliparts.co">
              <a:extLst>
                <a:ext uri="{FF2B5EF4-FFF2-40B4-BE49-F238E27FC236}">
                  <a16:creationId xmlns:a16="http://schemas.microsoft.com/office/drawing/2014/main" id="{F91A0421-40E0-45A3-89F7-C29C88F792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200" y="214212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26">
              <a:extLst>
                <a:ext uri="{FF2B5EF4-FFF2-40B4-BE49-F238E27FC236}">
                  <a16:creationId xmlns:a16="http://schemas.microsoft.com/office/drawing/2014/main" id="{923B86D5-DBD6-45C3-B506-47ED3A11FC3D}"/>
                </a:ext>
              </a:extLst>
            </p:cNvPr>
            <p:cNvSpPr txBox="1"/>
            <p:nvPr/>
          </p:nvSpPr>
          <p:spPr>
            <a:xfrm>
              <a:off x="2392515" y="2306871"/>
              <a:ext cx="619013" cy="5330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dê</a:t>
              </a:r>
              <a:endPara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3AF7663-46D9-4A79-9744-D4C16A4BA557}"/>
              </a:ext>
            </a:extLst>
          </p:cNvPr>
          <p:cNvGrpSpPr/>
          <p:nvPr/>
        </p:nvGrpSpPr>
        <p:grpSpPr>
          <a:xfrm>
            <a:off x="7461349" y="627534"/>
            <a:ext cx="1091074" cy="906951"/>
            <a:chOff x="2036200" y="2986043"/>
            <a:chExt cx="1307656" cy="1047167"/>
          </a:xfrm>
        </p:grpSpPr>
        <p:pic>
          <p:nvPicPr>
            <p:cNvPr id="18" name="Picture 17" descr="Cartoon Cloud - Cliparts.co">
              <a:extLst>
                <a:ext uri="{FF2B5EF4-FFF2-40B4-BE49-F238E27FC236}">
                  <a16:creationId xmlns:a16="http://schemas.microsoft.com/office/drawing/2014/main" id="{C69D9D64-5FDC-4868-8449-57C8B2895B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200" y="2986043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27">
              <a:extLst>
                <a:ext uri="{FF2B5EF4-FFF2-40B4-BE49-F238E27FC236}">
                  <a16:creationId xmlns:a16="http://schemas.microsoft.com/office/drawing/2014/main" id="{9B8B4A83-67BC-4A4F-AC10-110B53C8E063}"/>
                </a:ext>
              </a:extLst>
            </p:cNvPr>
            <p:cNvSpPr txBox="1"/>
            <p:nvPr/>
          </p:nvSpPr>
          <p:spPr>
            <a:xfrm>
              <a:off x="2402793" y="3150784"/>
              <a:ext cx="692018" cy="5330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lợn</a:t>
              </a:r>
              <a:endPara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F988879-A3F2-4B51-8814-3905E177606F}"/>
              </a:ext>
            </a:extLst>
          </p:cNvPr>
          <p:cNvGrpSpPr/>
          <p:nvPr/>
        </p:nvGrpSpPr>
        <p:grpSpPr>
          <a:xfrm>
            <a:off x="4433200" y="1384636"/>
            <a:ext cx="1091074" cy="906951"/>
            <a:chOff x="2036200" y="3829958"/>
            <a:chExt cx="1307656" cy="1047167"/>
          </a:xfrm>
        </p:grpSpPr>
        <p:pic>
          <p:nvPicPr>
            <p:cNvPr id="21" name="Picture 20" descr="Cartoon Cloud - Cliparts.co">
              <a:extLst>
                <a:ext uri="{FF2B5EF4-FFF2-40B4-BE49-F238E27FC236}">
                  <a16:creationId xmlns:a16="http://schemas.microsoft.com/office/drawing/2014/main" id="{C1837D1B-D0E7-40EE-A11E-3BF388C14D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200" y="382995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8">
              <a:extLst>
                <a:ext uri="{FF2B5EF4-FFF2-40B4-BE49-F238E27FC236}">
                  <a16:creationId xmlns:a16="http://schemas.microsoft.com/office/drawing/2014/main" id="{1213B3A1-B4AB-4010-B7A1-5EE8AB86C57D}"/>
                </a:ext>
              </a:extLst>
            </p:cNvPr>
            <p:cNvSpPr txBox="1"/>
            <p:nvPr/>
          </p:nvSpPr>
          <p:spPr>
            <a:xfrm>
              <a:off x="2350212" y="4002974"/>
              <a:ext cx="726600" cy="5330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mỏ</a:t>
              </a:r>
              <a:endPara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AD0F0D2-4E27-4BB0-B0F8-1124C523295A}"/>
              </a:ext>
            </a:extLst>
          </p:cNvPr>
          <p:cNvGrpSpPr/>
          <p:nvPr/>
        </p:nvGrpSpPr>
        <p:grpSpPr>
          <a:xfrm>
            <a:off x="3378518" y="638681"/>
            <a:ext cx="1091074" cy="906951"/>
            <a:chOff x="3481542" y="2142128"/>
            <a:chExt cx="1307656" cy="1047167"/>
          </a:xfrm>
        </p:grpSpPr>
        <p:pic>
          <p:nvPicPr>
            <p:cNvPr id="24" name="Picture 23" descr="Cartoon Cloud - Cliparts.co">
              <a:extLst>
                <a:ext uri="{FF2B5EF4-FFF2-40B4-BE49-F238E27FC236}">
                  <a16:creationId xmlns:a16="http://schemas.microsoft.com/office/drawing/2014/main" id="{3D6BC72E-D6FE-458E-8837-E412712D8C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542" y="214212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36">
              <a:extLst>
                <a:ext uri="{FF2B5EF4-FFF2-40B4-BE49-F238E27FC236}">
                  <a16:creationId xmlns:a16="http://schemas.microsoft.com/office/drawing/2014/main" id="{987998B4-11F4-4C28-B8D6-83A367C6E26F}"/>
                </a:ext>
              </a:extLst>
            </p:cNvPr>
            <p:cNvSpPr txBox="1"/>
            <p:nvPr/>
          </p:nvSpPr>
          <p:spPr>
            <a:xfrm>
              <a:off x="3850097" y="2294002"/>
              <a:ext cx="582509" cy="5330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cổ</a:t>
              </a:r>
              <a:endPara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3E5CFC3-47D7-4ADC-AE02-F794DF6EA9D0}"/>
              </a:ext>
            </a:extLst>
          </p:cNvPr>
          <p:cNvGrpSpPr/>
          <p:nvPr/>
        </p:nvGrpSpPr>
        <p:grpSpPr>
          <a:xfrm>
            <a:off x="326645" y="1389454"/>
            <a:ext cx="1091074" cy="906951"/>
            <a:chOff x="3481542" y="2986043"/>
            <a:chExt cx="1307656" cy="1047167"/>
          </a:xfrm>
        </p:grpSpPr>
        <p:pic>
          <p:nvPicPr>
            <p:cNvPr id="27" name="Picture 26" descr="Cartoon Cloud - Cliparts.co">
              <a:extLst>
                <a:ext uri="{FF2B5EF4-FFF2-40B4-BE49-F238E27FC236}">
                  <a16:creationId xmlns:a16="http://schemas.microsoft.com/office/drawing/2014/main" id="{BF7778E1-6C02-425D-941B-C5D532C65C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542" y="2986043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37">
              <a:extLst>
                <a:ext uri="{FF2B5EF4-FFF2-40B4-BE49-F238E27FC236}">
                  <a16:creationId xmlns:a16="http://schemas.microsoft.com/office/drawing/2014/main" id="{B0B1DCDC-3E89-4B66-AD66-47849C646FCB}"/>
                </a:ext>
              </a:extLst>
            </p:cNvPr>
            <p:cNvSpPr txBox="1"/>
            <p:nvPr/>
          </p:nvSpPr>
          <p:spPr>
            <a:xfrm>
              <a:off x="3699643" y="3178871"/>
              <a:ext cx="897587" cy="5330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đuôi</a:t>
              </a:r>
              <a:endPara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119608C-4452-4FD0-B3CE-4FA198613DE8}"/>
              </a:ext>
            </a:extLst>
          </p:cNvPr>
          <p:cNvGrpSpPr/>
          <p:nvPr/>
        </p:nvGrpSpPr>
        <p:grpSpPr>
          <a:xfrm>
            <a:off x="5781069" y="1383114"/>
            <a:ext cx="1091074" cy="906951"/>
            <a:chOff x="3481542" y="3829958"/>
            <a:chExt cx="1307656" cy="1047167"/>
          </a:xfrm>
        </p:grpSpPr>
        <p:pic>
          <p:nvPicPr>
            <p:cNvPr id="30" name="Picture 29" descr="Cartoon Cloud - Cliparts.co">
              <a:extLst>
                <a:ext uri="{FF2B5EF4-FFF2-40B4-BE49-F238E27FC236}">
                  <a16:creationId xmlns:a16="http://schemas.microsoft.com/office/drawing/2014/main" id="{D99F8979-A31A-403F-8424-85B2D1CDAD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542" y="382995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8">
              <a:extLst>
                <a:ext uri="{FF2B5EF4-FFF2-40B4-BE49-F238E27FC236}">
                  <a16:creationId xmlns:a16="http://schemas.microsoft.com/office/drawing/2014/main" id="{CA37CDFE-54B0-41C7-B18E-4820DEC0AFD0}"/>
                </a:ext>
              </a:extLst>
            </p:cNvPr>
            <p:cNvSpPr txBox="1"/>
            <p:nvPr/>
          </p:nvSpPr>
          <p:spPr>
            <a:xfrm>
              <a:off x="3855811" y="4006493"/>
              <a:ext cx="632462" cy="5330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gà</a:t>
              </a:r>
              <a:endPara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C32A650-D9B4-40AD-A436-50D65C8EC776}"/>
              </a:ext>
            </a:extLst>
          </p:cNvPr>
          <p:cNvGrpSpPr/>
          <p:nvPr/>
        </p:nvGrpSpPr>
        <p:grpSpPr>
          <a:xfrm>
            <a:off x="4746518" y="627534"/>
            <a:ext cx="1091074" cy="906951"/>
            <a:chOff x="4926884" y="2142128"/>
            <a:chExt cx="1307656" cy="1047167"/>
          </a:xfrm>
        </p:grpSpPr>
        <p:pic>
          <p:nvPicPr>
            <p:cNvPr id="33" name="Picture 32" descr="Cartoon Cloud - Cliparts.co">
              <a:extLst>
                <a:ext uri="{FF2B5EF4-FFF2-40B4-BE49-F238E27FC236}">
                  <a16:creationId xmlns:a16="http://schemas.microsoft.com/office/drawing/2014/main" id="{C944D960-4769-48D6-8CA9-534FD9502D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884" y="214212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9">
              <a:extLst>
                <a:ext uri="{FF2B5EF4-FFF2-40B4-BE49-F238E27FC236}">
                  <a16:creationId xmlns:a16="http://schemas.microsoft.com/office/drawing/2014/main" id="{B33D7DC1-BED3-48EB-BD0F-87877A68C76F}"/>
                </a:ext>
              </a:extLst>
            </p:cNvPr>
            <p:cNvSpPr txBox="1"/>
            <p:nvPr/>
          </p:nvSpPr>
          <p:spPr>
            <a:xfrm>
              <a:off x="5313682" y="2306869"/>
              <a:ext cx="624776" cy="5330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bò</a:t>
              </a:r>
              <a:endPara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B1E28E6-F6D5-48B3-BD3E-3110897DDDFE}"/>
              </a:ext>
            </a:extLst>
          </p:cNvPr>
          <p:cNvGrpSpPr/>
          <p:nvPr/>
        </p:nvGrpSpPr>
        <p:grpSpPr>
          <a:xfrm>
            <a:off x="1719954" y="1384637"/>
            <a:ext cx="1091074" cy="906951"/>
            <a:chOff x="4926884" y="2986043"/>
            <a:chExt cx="1307656" cy="1047167"/>
          </a:xfrm>
        </p:grpSpPr>
        <p:pic>
          <p:nvPicPr>
            <p:cNvPr id="36" name="Picture 35" descr="Cartoon Cloud - Cliparts.co">
              <a:extLst>
                <a:ext uri="{FF2B5EF4-FFF2-40B4-BE49-F238E27FC236}">
                  <a16:creationId xmlns:a16="http://schemas.microsoft.com/office/drawing/2014/main" id="{421E1CF1-D381-4B11-AB14-766CBFC993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884" y="2986043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40">
              <a:extLst>
                <a:ext uri="{FF2B5EF4-FFF2-40B4-BE49-F238E27FC236}">
                  <a16:creationId xmlns:a16="http://schemas.microsoft.com/office/drawing/2014/main" id="{4BD20148-0DA9-43BE-A913-A45D29BDF39B}"/>
                </a:ext>
              </a:extLst>
            </p:cNvPr>
            <p:cNvSpPr txBox="1"/>
            <p:nvPr/>
          </p:nvSpPr>
          <p:spPr>
            <a:xfrm>
              <a:off x="5140077" y="3159058"/>
              <a:ext cx="985962" cy="5330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cánh</a:t>
              </a:r>
              <a:endPara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BF697CC-C353-499B-8929-422B446A0F1B}"/>
              </a:ext>
            </a:extLst>
          </p:cNvPr>
          <p:cNvGrpSpPr/>
          <p:nvPr/>
        </p:nvGrpSpPr>
        <p:grpSpPr>
          <a:xfrm>
            <a:off x="7159217" y="1394147"/>
            <a:ext cx="1091074" cy="906951"/>
            <a:chOff x="4926884" y="3829958"/>
            <a:chExt cx="1307656" cy="1047167"/>
          </a:xfrm>
        </p:grpSpPr>
        <p:pic>
          <p:nvPicPr>
            <p:cNvPr id="39" name="Picture 38" descr="Cartoon Cloud - Cliparts.co">
              <a:extLst>
                <a:ext uri="{FF2B5EF4-FFF2-40B4-BE49-F238E27FC236}">
                  <a16:creationId xmlns:a16="http://schemas.microsoft.com/office/drawing/2014/main" id="{45D0D308-04C5-41C8-B692-730123210E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884" y="382995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41">
              <a:extLst>
                <a:ext uri="{FF2B5EF4-FFF2-40B4-BE49-F238E27FC236}">
                  <a16:creationId xmlns:a16="http://schemas.microsoft.com/office/drawing/2014/main" id="{E7BC0FDE-09F7-4B8A-95B3-703CDB356DD7}"/>
                </a:ext>
              </a:extLst>
            </p:cNvPr>
            <p:cNvSpPr txBox="1"/>
            <p:nvPr/>
          </p:nvSpPr>
          <p:spPr>
            <a:xfrm>
              <a:off x="5365047" y="3993754"/>
              <a:ext cx="542165" cy="5330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sz="24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vịt</a:t>
              </a:r>
              <a:endPara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41" name="TextBox 2">
            <a:extLst>
              <a:ext uri="{FF2B5EF4-FFF2-40B4-BE49-F238E27FC236}">
                <a16:creationId xmlns:a16="http://schemas.microsoft.com/office/drawing/2014/main" id="{9E21B484-A507-40F6-A5DF-BA0FBE76323A}"/>
              </a:ext>
            </a:extLst>
          </p:cNvPr>
          <p:cNvSpPr txBox="1"/>
          <p:nvPr/>
        </p:nvSpPr>
        <p:spPr>
          <a:xfrm>
            <a:off x="696637" y="166334"/>
            <a:ext cx="8102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9170">
              <a:buClr>
                <a:srgbClr val="000000"/>
              </a:buClr>
            </a:pPr>
            <a:r>
              <a:rPr lang="en-US" sz="2800" b="1" kern="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en-US" sz="2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Xếp</a:t>
            </a:r>
            <a:r>
              <a:rPr lang="en-US" sz="28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8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vào</a:t>
            </a:r>
            <a:r>
              <a:rPr lang="en-US" sz="28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nhóm</a:t>
            </a:r>
            <a:r>
              <a:rPr lang="en-US" sz="28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thích</a:t>
            </a:r>
            <a:r>
              <a:rPr lang="en-US" sz="28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hợp</a:t>
            </a:r>
            <a:endParaRPr lang="vi-VN" sz="28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2" name="Rounded Rectangle 9">
            <a:extLst>
              <a:ext uri="{FF2B5EF4-FFF2-40B4-BE49-F238E27FC236}">
                <a16:creationId xmlns:a16="http://schemas.microsoft.com/office/drawing/2014/main" id="{316E70CA-944E-481E-945F-8013173F42A5}"/>
              </a:ext>
            </a:extLst>
          </p:cNvPr>
          <p:cNvSpPr/>
          <p:nvPr/>
        </p:nvSpPr>
        <p:spPr>
          <a:xfrm>
            <a:off x="844541" y="2229568"/>
            <a:ext cx="2781300" cy="519676"/>
          </a:xfrm>
          <a:prstGeom prst="roundRect">
            <a:avLst>
              <a:gd name="adj" fmla="val 50000"/>
            </a:avLst>
          </a:prstGeom>
          <a:solidFill>
            <a:srgbClr val="099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400" kern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2400" kern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400" kern="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endParaRPr lang="en-US" sz="2400" kern="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3" name="Rounded Rectangle 10">
            <a:extLst>
              <a:ext uri="{FF2B5EF4-FFF2-40B4-BE49-F238E27FC236}">
                <a16:creationId xmlns:a16="http://schemas.microsoft.com/office/drawing/2014/main" id="{6A5430CE-8DFD-4EFA-88CE-7F534B34BD3A}"/>
              </a:ext>
            </a:extLst>
          </p:cNvPr>
          <p:cNvSpPr/>
          <p:nvPr/>
        </p:nvSpPr>
        <p:spPr>
          <a:xfrm>
            <a:off x="4644009" y="2231717"/>
            <a:ext cx="3822700" cy="517527"/>
          </a:xfrm>
          <a:prstGeom prst="roundRect">
            <a:avLst>
              <a:gd name="adj" fmla="val 50000"/>
            </a:avLst>
          </a:prstGeom>
          <a:solidFill>
            <a:srgbClr val="099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400" kern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2400" kern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bộ</a:t>
            </a:r>
            <a:r>
              <a:rPr lang="en-US" sz="2400" kern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phận</a:t>
            </a:r>
            <a:r>
              <a:rPr lang="en-US" sz="2400" kern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2400" kern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400" kern="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endParaRPr lang="en-US" sz="2400" kern="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D1E935C-2C8F-4E70-9DEF-3977984B8C7C}"/>
              </a:ext>
            </a:extLst>
          </p:cNvPr>
          <p:cNvCxnSpPr/>
          <p:nvPr/>
        </p:nvCxnSpPr>
        <p:spPr>
          <a:xfrm>
            <a:off x="4172061" y="2290065"/>
            <a:ext cx="0" cy="252952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003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81481E-6 L 0.42222 0.443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11" y="22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81481E-6 L -0.18282 0.4438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9" y="22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0.28368 0.4416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84" y="220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35556 0.4438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8" y="22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11111E-6 L 0.12205 0.426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2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50174 0.4299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87" y="2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45903 0.517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51" y="258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59259E-6 L 0.43629 0.5206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06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0.4125 0.5185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25" y="2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59259E-6 L 0.3908 0.5206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1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23457E-6 L -0.56424 0.5209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12" y="260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40741E-7 L -0.54496 0.5188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57" y="2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9B2C387E-E49F-4C30-8807-5EE02180DA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798465" y="37544"/>
            <a:ext cx="6869879" cy="419039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16D87680-B02F-4806-BAEE-5CF69A4CBB70}"/>
              </a:ext>
            </a:extLst>
          </p:cNvPr>
          <p:cNvSpPr/>
          <p:nvPr/>
        </p:nvSpPr>
        <p:spPr>
          <a:xfrm>
            <a:off x="1907704" y="1971585"/>
            <a:ext cx="53285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altLang="zh-CN" sz="3600" b="1" dirty="0" err="1">
                <a:solidFill>
                  <a:srgbClr val="B06C3E"/>
                </a:solidFill>
                <a:latin typeface="UTM Caviar" panose="02040603050506020204" pitchFamily="18" charset="0"/>
                <a:cs typeface="+mn-ea"/>
                <a:sym typeface="+mn-lt"/>
              </a:rPr>
              <a:t>Kể</a:t>
            </a:r>
            <a:r>
              <a:rPr lang="en-US" altLang="zh-CN" sz="3600" b="1" dirty="0">
                <a:solidFill>
                  <a:srgbClr val="B06C3E"/>
                </a:solidFill>
                <a:latin typeface="UTM Caviar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B06C3E"/>
                </a:solidFill>
                <a:latin typeface="UTM Caviar" panose="02040603050506020204" pitchFamily="18" charset="0"/>
                <a:cs typeface="+mn-ea"/>
                <a:sym typeface="+mn-lt"/>
              </a:rPr>
              <a:t>tên</a:t>
            </a:r>
            <a:r>
              <a:rPr lang="en-US" altLang="zh-CN" sz="3600" b="1" dirty="0">
                <a:solidFill>
                  <a:srgbClr val="B06C3E"/>
                </a:solidFill>
                <a:latin typeface="UTM Caviar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B06C3E"/>
                </a:solidFill>
                <a:latin typeface="UTM Caviar" panose="02040603050506020204" pitchFamily="18" charset="0"/>
                <a:cs typeface="+mn-ea"/>
                <a:sym typeface="+mn-lt"/>
              </a:rPr>
              <a:t>các</a:t>
            </a:r>
            <a:r>
              <a:rPr lang="en-US" altLang="zh-CN" sz="3600" b="1" dirty="0">
                <a:solidFill>
                  <a:srgbClr val="B06C3E"/>
                </a:solidFill>
                <a:latin typeface="UTM Caviar" panose="02040603050506020204" pitchFamily="18" charset="0"/>
                <a:cs typeface="+mn-ea"/>
                <a:sym typeface="+mn-lt"/>
              </a:rPr>
              <a:t> con </a:t>
            </a:r>
            <a:r>
              <a:rPr lang="en-US" altLang="zh-CN" sz="3600" b="1" dirty="0" err="1">
                <a:solidFill>
                  <a:srgbClr val="B06C3E"/>
                </a:solidFill>
                <a:latin typeface="UTM Caviar" panose="02040603050506020204" pitchFamily="18" charset="0"/>
                <a:cs typeface="+mn-ea"/>
                <a:sym typeface="+mn-lt"/>
              </a:rPr>
              <a:t>vật</a:t>
            </a:r>
            <a:r>
              <a:rPr lang="en-US" altLang="zh-CN" sz="3600" b="1" dirty="0">
                <a:solidFill>
                  <a:srgbClr val="B06C3E"/>
                </a:solidFill>
                <a:latin typeface="UTM Caviar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B06C3E"/>
                </a:solidFill>
                <a:latin typeface="UTM Caviar" panose="02040603050506020204" pitchFamily="18" charset="0"/>
                <a:cs typeface="+mn-ea"/>
                <a:sym typeface="+mn-lt"/>
              </a:rPr>
              <a:t>nuôi</a:t>
            </a:r>
            <a:r>
              <a:rPr lang="en-US" altLang="zh-CN" sz="3600" b="1" dirty="0">
                <a:solidFill>
                  <a:srgbClr val="B06C3E"/>
                </a:solidFill>
                <a:latin typeface="UTM Caviar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B06C3E"/>
                </a:solidFill>
                <a:latin typeface="UTM Caviar" panose="02040603050506020204" pitchFamily="18" charset="0"/>
                <a:cs typeface="+mn-ea"/>
                <a:sym typeface="+mn-lt"/>
              </a:rPr>
              <a:t>trong</a:t>
            </a:r>
            <a:r>
              <a:rPr lang="en-US" altLang="zh-CN" sz="3600" b="1" dirty="0">
                <a:solidFill>
                  <a:srgbClr val="B06C3E"/>
                </a:solidFill>
                <a:latin typeface="UTM Caviar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B06C3E"/>
                </a:solidFill>
                <a:latin typeface="UTM Caviar" panose="02040603050506020204" pitchFamily="18" charset="0"/>
                <a:cs typeface="+mn-ea"/>
                <a:sym typeface="+mn-lt"/>
              </a:rPr>
              <a:t>nhà</a:t>
            </a:r>
            <a:r>
              <a:rPr lang="en-US" altLang="zh-CN" sz="3600" b="1" dirty="0">
                <a:solidFill>
                  <a:srgbClr val="B06C3E"/>
                </a:solidFill>
                <a:latin typeface="UTM Caviar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B06C3E"/>
                </a:solidFill>
                <a:latin typeface="UTM Caviar" panose="02040603050506020204" pitchFamily="18" charset="0"/>
                <a:cs typeface="+mn-ea"/>
                <a:sym typeface="+mn-lt"/>
              </a:rPr>
              <a:t>mà</a:t>
            </a:r>
            <a:r>
              <a:rPr lang="en-US" altLang="zh-CN" sz="3600" b="1" dirty="0">
                <a:solidFill>
                  <a:srgbClr val="B06C3E"/>
                </a:solidFill>
                <a:latin typeface="UTM Caviar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B06C3E"/>
                </a:solidFill>
                <a:latin typeface="UTM Caviar" panose="02040603050506020204" pitchFamily="18" charset="0"/>
                <a:cs typeface="+mn-ea"/>
                <a:sym typeface="+mn-lt"/>
              </a:rPr>
              <a:t>em</a:t>
            </a:r>
            <a:r>
              <a:rPr lang="en-US" altLang="zh-CN" sz="3600" b="1" dirty="0">
                <a:solidFill>
                  <a:srgbClr val="B06C3E"/>
                </a:solidFill>
                <a:latin typeface="UTM Caviar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B06C3E"/>
                </a:solidFill>
                <a:latin typeface="UTM Caviar" panose="02040603050506020204" pitchFamily="18" charset="0"/>
                <a:cs typeface="+mn-ea"/>
                <a:sym typeface="+mn-lt"/>
              </a:rPr>
              <a:t>biết</a:t>
            </a:r>
            <a:r>
              <a:rPr lang="en-US" altLang="zh-CN" sz="3600" b="1" dirty="0">
                <a:solidFill>
                  <a:srgbClr val="B06C3E"/>
                </a:solidFill>
                <a:latin typeface="UTM Caviar" panose="02040603050506020204" pitchFamily="18" charset="0"/>
                <a:cs typeface="+mn-ea"/>
                <a:sym typeface="+mn-lt"/>
              </a:rPr>
              <a:t>. </a:t>
            </a:r>
          </a:p>
        </p:txBody>
      </p:sp>
      <p:pic>
        <p:nvPicPr>
          <p:cNvPr id="17" name="图片 28">
            <a:extLst>
              <a:ext uri="{FF2B5EF4-FFF2-40B4-BE49-F238E27FC236}">
                <a16:creationId xmlns:a16="http://schemas.microsoft.com/office/drawing/2014/main" id="{9F4B4619-30FB-4D9E-99F6-3A65596A31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1932" y="2887048"/>
            <a:ext cx="10422484" cy="2405189"/>
          </a:xfrm>
          <a:prstGeom prst="rect">
            <a:avLst/>
          </a:prstGeom>
        </p:spPr>
      </p:pic>
      <p:pic>
        <p:nvPicPr>
          <p:cNvPr id="18" name="图片 30">
            <a:extLst>
              <a:ext uri="{FF2B5EF4-FFF2-40B4-BE49-F238E27FC236}">
                <a16:creationId xmlns:a16="http://schemas.microsoft.com/office/drawing/2014/main" id="{C908CF39-F0A5-4E9B-988A-1A78044EEB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195486"/>
            <a:ext cx="1409205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8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85B51EEB-2BEA-494D-B527-0843FD1637C2}"/>
              </a:ext>
            </a:extLst>
          </p:cNvPr>
          <p:cNvSpPr txBox="1"/>
          <p:nvPr/>
        </p:nvSpPr>
        <p:spPr>
          <a:xfrm>
            <a:off x="107504" y="123478"/>
            <a:ext cx="8928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b="1" kern="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điểm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(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bộ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lông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đôi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cặp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sừng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,…)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hình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2052" name="Picture 4" descr="Giải Bài 12: Luyện tập SGK Tiếng Việt 2 tập 2 Kết nối tri thức với cuộc  sống | Tiếng Việt 2 - Kết nối tri thức">
            <a:extLst>
              <a:ext uri="{FF2B5EF4-FFF2-40B4-BE49-F238E27FC236}">
                <a16:creationId xmlns:a16="http://schemas.microsoft.com/office/drawing/2014/main" id="{3D1E2FE2-3AB4-43EB-86A4-A9C65D51AA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47" b="46436" l="658" r="49178">
                        <a14:foregroundMark x1="46875" y1="37475" x2="49178" y2="348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" t="8058" r="50000" b="53450"/>
          <a:stretch/>
        </p:blipFill>
        <p:spPr bwMode="auto">
          <a:xfrm>
            <a:off x="1259632" y="1042131"/>
            <a:ext cx="3109939" cy="194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Giải Bài 12: Luyện tập SGK Tiếng Việt 2 tập 2 Kết nối tri thức với cuộc  sống | Tiếng Việt 2 - Kết nối tri thức">
            <a:extLst>
              <a:ext uri="{FF2B5EF4-FFF2-40B4-BE49-F238E27FC236}">
                <a16:creationId xmlns:a16="http://schemas.microsoft.com/office/drawing/2014/main" id="{77942BF6-B7A2-4EFD-B4E5-A0EF8777C5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5" b="48065" l="59211" r="996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461" b="53079"/>
          <a:stretch/>
        </p:blipFill>
        <p:spPr bwMode="auto">
          <a:xfrm>
            <a:off x="5166356" y="964617"/>
            <a:ext cx="2357972" cy="210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iải Bài 12: Luyện tập SGK Tiếng Việt 2 tập 2 Kết nối tri thức với cuộc  sống | Tiếng Việt 2 - Kết nối tri thức">
            <a:extLst>
              <a:ext uri="{FF2B5EF4-FFF2-40B4-BE49-F238E27FC236}">
                <a16:creationId xmlns:a16="http://schemas.microsoft.com/office/drawing/2014/main" id="{0017E3B6-5ED5-4E1C-A301-42DF8203EF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713" b="99185" l="1645" r="54441">
                        <a14:foregroundMark x1="8224" y1="82688" x2="29112" y2="86965"/>
                        <a14:foregroundMark x1="42105" y1="74542" x2="43586" y2="78411"/>
                        <a14:foregroundMark x1="43914" y1="84521" x2="44079" y2="91446"/>
                        <a14:foregroundMark x1="39638" y1="82485" x2="37664" y2="89817"/>
                        <a14:foregroundMark x1="26809" y1="79837" x2="29276" y2="81466"/>
                        <a14:foregroundMark x1="25987" y1="52546" x2="29770" y2="539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6128"/>
          <a:stretch/>
        </p:blipFill>
        <p:spPr bwMode="auto">
          <a:xfrm>
            <a:off x="1259632" y="3223089"/>
            <a:ext cx="2514107" cy="188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iải Bài 12: Luyện tập SGK Tiếng Việt 2 tập 2 Kết nối tri thức với cuộc  sống | Tiếng Việt 2 - Kết nối tri thức">
            <a:extLst>
              <a:ext uri="{FF2B5EF4-FFF2-40B4-BE49-F238E27FC236}">
                <a16:creationId xmlns:a16="http://schemas.microsoft.com/office/drawing/2014/main" id="{306A9518-B436-4434-9221-7FDA9886B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175" b="98371" l="70724" r="967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14" t="49256"/>
          <a:stretch/>
        </p:blipFill>
        <p:spPr bwMode="auto">
          <a:xfrm>
            <a:off x="5750250" y="2985843"/>
            <a:ext cx="1702309" cy="214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D45D62-EDA6-421E-9001-4EEED331AC35}"/>
              </a:ext>
            </a:extLst>
          </p:cNvPr>
          <p:cNvCxnSpPr>
            <a:cxnSpLocks/>
          </p:cNvCxnSpPr>
          <p:nvPr/>
        </p:nvCxnSpPr>
        <p:spPr>
          <a:xfrm>
            <a:off x="1187624" y="627534"/>
            <a:ext cx="302433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39BCD7B-7C5A-4DEF-8E17-B4633696B2C7}"/>
              </a:ext>
            </a:extLst>
          </p:cNvPr>
          <p:cNvCxnSpPr>
            <a:cxnSpLocks/>
          </p:cNvCxnSpPr>
          <p:nvPr/>
        </p:nvCxnSpPr>
        <p:spPr>
          <a:xfrm>
            <a:off x="251520" y="1024896"/>
            <a:ext cx="39604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81833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Screen Clipping">
            <a:extLst>
              <a:ext uri="{FF2B5EF4-FFF2-40B4-BE49-F238E27FC236}">
                <a16:creationId xmlns:a16="http://schemas.microsoft.com/office/drawing/2014/main" id="{7871DB1A-D5CD-4870-AF44-381E56A81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22" b="99160" l="2314" r="95887">
                        <a14:foregroundMark x1="19280" y1="79412" x2="6684" y2="9033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" y="1663623"/>
            <a:ext cx="4204367" cy="2572337"/>
          </a:xfrm>
          <a:prstGeom prst="rect">
            <a:avLst/>
          </a:prstGeom>
        </p:spPr>
      </p:pic>
      <p:sp>
        <p:nvSpPr>
          <p:cNvPr id="31" name="Rounded Rectangle 8">
            <a:extLst>
              <a:ext uri="{FF2B5EF4-FFF2-40B4-BE49-F238E27FC236}">
                <a16:creationId xmlns:a16="http://schemas.microsoft.com/office/drawing/2014/main" id="{DD72FCDF-D75C-4CF1-ACCF-AC9EF25F99C0}"/>
              </a:ext>
            </a:extLst>
          </p:cNvPr>
          <p:cNvSpPr/>
          <p:nvPr/>
        </p:nvSpPr>
        <p:spPr>
          <a:xfrm>
            <a:off x="3759283" y="1625777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2" name="Rounded Rectangle 10">
            <a:extLst>
              <a:ext uri="{FF2B5EF4-FFF2-40B4-BE49-F238E27FC236}">
                <a16:creationId xmlns:a16="http://schemas.microsoft.com/office/drawing/2014/main" id="{4B1C3175-7B1A-4F86-A22C-E807369DED60}"/>
              </a:ext>
            </a:extLst>
          </p:cNvPr>
          <p:cNvSpPr/>
          <p:nvPr/>
        </p:nvSpPr>
        <p:spPr>
          <a:xfrm>
            <a:off x="4328938" y="2867982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Tai </a:t>
            </a:r>
          </a:p>
        </p:txBody>
      </p:sp>
      <p:sp>
        <p:nvSpPr>
          <p:cNvPr id="33" name="Rounded Rectangle 12">
            <a:extLst>
              <a:ext uri="{FF2B5EF4-FFF2-40B4-BE49-F238E27FC236}">
                <a16:creationId xmlns:a16="http://schemas.microsoft.com/office/drawing/2014/main" id="{DF5A74E4-F95D-40B3-9913-241668DE1B8C}"/>
              </a:ext>
            </a:extLst>
          </p:cNvPr>
          <p:cNvSpPr/>
          <p:nvPr/>
        </p:nvSpPr>
        <p:spPr>
          <a:xfrm>
            <a:off x="4328937" y="4075659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Mũi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C343962-9E89-45DF-9738-D5B2A32D9958}"/>
              </a:ext>
            </a:extLst>
          </p:cNvPr>
          <p:cNvSpPr txBox="1"/>
          <p:nvPr/>
        </p:nvSpPr>
        <p:spPr>
          <a:xfrm>
            <a:off x="107504" y="123478"/>
            <a:ext cx="8928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2800" b="1" kern="0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điểm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(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bộ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lông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đôi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cặp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sừng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,…)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hình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FBB3B5A-0430-4FDE-BF06-E7D3BEA01A36}"/>
              </a:ext>
            </a:extLst>
          </p:cNvPr>
          <p:cNvCxnSpPr>
            <a:cxnSpLocks/>
          </p:cNvCxnSpPr>
          <p:nvPr/>
        </p:nvCxnSpPr>
        <p:spPr>
          <a:xfrm>
            <a:off x="1187624" y="627534"/>
            <a:ext cx="302433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B60C768-33BB-4F02-9D7B-521B33F21AE4}"/>
              </a:ext>
            </a:extLst>
          </p:cNvPr>
          <p:cNvCxnSpPr>
            <a:cxnSpLocks/>
          </p:cNvCxnSpPr>
          <p:nvPr/>
        </p:nvCxnSpPr>
        <p:spPr>
          <a:xfrm>
            <a:off x="251520" y="1024896"/>
            <a:ext cx="39604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ontrols>
      <mc:AlternateContent xmlns:mc="http://schemas.openxmlformats.org/markup-compatibility/2006">
        <mc:Choice xmlns:v="urn:schemas-microsoft-com:vml" Requires="v">
          <p:control spid="1041" name="TextBox1" r:id="rId2" imgW="3666960" imgH="685800"/>
        </mc:Choice>
        <mc:Fallback>
          <p:control name="TextBox1" r:id="rId2" imgW="3666960" imgH="685800">
            <p:pic>
              <p:nvPicPr>
                <p:cNvPr id="39" name="TextBox1">
                  <a:extLst>
                    <a:ext uri="{FF2B5EF4-FFF2-40B4-BE49-F238E27FC236}">
                      <a16:creationId xmlns:a16="http://schemas.microsoft.com/office/drawing/2014/main" id="{0FFB0958-590F-4B8C-A338-8139716C86D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082503" y="1640170"/>
                  <a:ext cx="3665961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2" name="TextBox2" r:id="rId3" imgW="3076560" imgH="685800"/>
        </mc:Choice>
        <mc:Fallback>
          <p:control name="TextBox2" r:id="rId3" imgW="3076560" imgH="685800">
            <p:pic>
              <p:nvPicPr>
                <p:cNvPr id="40" name="TextBox2">
                  <a:extLst>
                    <a:ext uri="{FF2B5EF4-FFF2-40B4-BE49-F238E27FC236}">
                      <a16:creationId xmlns:a16="http://schemas.microsoft.com/office/drawing/2014/main" id="{6A0164B6-2611-40E5-A67E-B4F3706EEA9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676174" y="2867982"/>
                  <a:ext cx="3072289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3" name="TextBox3" r:id="rId4" imgW="3048120" imgH="685800"/>
        </mc:Choice>
        <mc:Fallback>
          <p:control name="TextBox3" r:id="rId4" imgW="3048120" imgH="685800">
            <p:pic>
              <p:nvPicPr>
                <p:cNvPr id="41" name="TextBox3">
                  <a:extLst>
                    <a:ext uri="{FF2B5EF4-FFF2-40B4-BE49-F238E27FC236}">
                      <a16:creationId xmlns:a16="http://schemas.microsoft.com/office/drawing/2014/main" id="{A947E169-B22E-4C96-AFDE-182B31249B0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699439" y="4130692"/>
                  <a:ext cx="3049024" cy="68156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4231797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296</Words>
  <Application>Microsoft Office PowerPoint</Application>
  <PresentationFormat>On-screen Show (16:9)</PresentationFormat>
  <Paragraphs>64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SVN-Cinnamoncake</vt:lpstr>
      <vt:lpstr>Times New Roman</vt:lpstr>
      <vt:lpstr>Arial</vt:lpstr>
      <vt:lpstr>宋体</vt:lpstr>
      <vt:lpstr>Arial-Rounded</vt:lpstr>
      <vt:lpstr>Calibri</vt:lpstr>
      <vt:lpstr>Tahoma</vt:lpstr>
      <vt:lpstr>UTM Caviar</vt:lpstr>
      <vt:lpstr>UTM Camellia F</vt:lpstr>
      <vt:lpstr>HP001 4 hàng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Oprekin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Hai Ha</dc:creator>
  <cp:keywords>KTUTS</cp:keywords>
  <cp:lastModifiedBy>PhuongLoi</cp:lastModifiedBy>
  <cp:revision>26</cp:revision>
  <dcterms:created xsi:type="dcterms:W3CDTF">2021-06-21T13:01:39Z</dcterms:created>
  <dcterms:modified xsi:type="dcterms:W3CDTF">2022-03-01T03:17:21Z</dcterms:modified>
  <cp:version>B08</cp:version>
</cp:coreProperties>
</file>