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74" r:id="rId5"/>
    <p:sldId id="285" r:id="rId6"/>
    <p:sldId id="282" r:id="rId7"/>
    <p:sldId id="283" r:id="rId8"/>
    <p:sldId id="284" r:id="rId9"/>
    <p:sldId id="275" r:id="rId10"/>
    <p:sldId id="258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CD3309"/>
    <a:srgbClr val="FF0066"/>
    <a:srgbClr val="000099"/>
    <a:srgbClr val="E5664F"/>
    <a:srgbClr val="FE9903"/>
    <a:srgbClr val="D7E14C"/>
    <a:srgbClr val="466A4C"/>
    <a:srgbClr val="D1DB47"/>
    <a:srgbClr val="51C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4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2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0005602-A8B7-49B4-99CE-EA3DF5D392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57A910-55F2-4C58-9B2E-60B7E774DA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8A15E-CD3D-4EB1-9F42-C3FF18ADAFC3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2A42C7-8979-485A-ADC3-1C3A0F2AE5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E856F1-D1EA-4994-8763-D7AD04082E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7298-DF3D-4B91-8527-078FDC333B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83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E3CA-E13D-41D1-9FBE-EF4967256E02}" type="datetimeFigureOut">
              <a:rPr lang="zh-CN" altLang="en-US" smtClean="0"/>
              <a:t>2022/3/1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961D5-7F54-4043-BAAA-550F3161E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79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88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59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9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59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7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1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39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7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3961D5-7F54-4043-BAAA-550F3161ECA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78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41982AF-DF2C-41F7-8E30-8CDC7AA09A2B}"/>
              </a:ext>
            </a:extLst>
          </p:cNvPr>
          <p:cNvGrpSpPr/>
          <p:nvPr userDrawn="1"/>
        </p:nvGrpSpPr>
        <p:grpSpPr>
          <a:xfrm>
            <a:off x="4696691" y="715108"/>
            <a:ext cx="6412182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58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气球&#10;&#10;描述已自动生成">
            <a:extLst>
              <a:ext uri="{FF2B5EF4-FFF2-40B4-BE49-F238E27FC236}">
                <a16:creationId xmlns:a16="http://schemas.microsoft.com/office/drawing/2014/main" id="{2F37CC9A-9F1B-49E8-A486-99540263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图片包含 玩具, 玩偶&#10;&#10;描述已自动生成">
            <a:extLst>
              <a:ext uri="{FF2B5EF4-FFF2-40B4-BE49-F238E27FC236}">
                <a16:creationId xmlns:a16="http://schemas.microsoft.com/office/drawing/2014/main" id="{BFC267EB-F770-449B-8461-CCAC32CAD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C431A84-16C0-422A-B94B-8DA202A1FAE8}"/>
              </a:ext>
            </a:extLst>
          </p:cNvPr>
          <p:cNvGrpSpPr/>
          <p:nvPr userDrawn="1"/>
        </p:nvGrpSpPr>
        <p:grpSpPr>
          <a:xfrm>
            <a:off x="6308273" y="715108"/>
            <a:ext cx="4800600" cy="5069742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BDF81D0-FD0F-433E-9869-043FD1B5360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C7052D-4A8B-4837-923E-F7A457AC232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58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828801" y="622317"/>
            <a:ext cx="9459694" cy="5613366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气球&#10;&#10;描述已自动生成">
            <a:extLst>
              <a:ext uri="{FF2B5EF4-FFF2-40B4-BE49-F238E27FC236}">
                <a16:creationId xmlns:a16="http://schemas.microsoft.com/office/drawing/2014/main" id="{0EFA8BBC-AC0F-4429-BC16-621B5B41E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气球&#10;&#10;描述已自动生成">
            <a:extLst>
              <a:ext uri="{FF2B5EF4-FFF2-40B4-BE49-F238E27FC236}">
                <a16:creationId xmlns:a16="http://schemas.microsoft.com/office/drawing/2014/main" id="{289F76EA-906A-4C05-B8F6-16A9FC2E4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DAD8F9-CC92-4876-8636-B3D5710E361A}"/>
              </a:ext>
            </a:extLst>
          </p:cNvPr>
          <p:cNvGrpSpPr/>
          <p:nvPr userDrawn="1"/>
        </p:nvGrpSpPr>
        <p:grpSpPr>
          <a:xfrm>
            <a:off x="3784208" y="984738"/>
            <a:ext cx="7638757" cy="4532825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06CC86B-DD38-41AE-B7E5-D37BD14DE401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8405EE5-DD72-47FA-B231-FAE3F43295AC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89F858-DCDB-4322-BF13-B7B012E2FAF5}"/>
              </a:ext>
            </a:extLst>
          </p:cNvPr>
          <p:cNvGrpSpPr/>
          <p:nvPr userDrawn="1"/>
        </p:nvGrpSpPr>
        <p:grpSpPr>
          <a:xfrm>
            <a:off x="2662656" y="1735602"/>
            <a:ext cx="1851134" cy="2569399"/>
            <a:chOff x="5407314" y="-1733069"/>
            <a:chExt cx="1851134" cy="25693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C56245F-AD1D-40D3-A138-2321B05D47FB}"/>
                </a:ext>
              </a:extLst>
            </p:cNvPr>
            <p:cNvSpPr/>
            <p:nvPr userDrawn="1"/>
          </p:nvSpPr>
          <p:spPr>
            <a:xfrm>
              <a:off x="5407314" y="-1733069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80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1</a:t>
              </a:r>
              <a:endParaRPr lang="zh-CN" altLang="en-US" sz="8000" dirty="0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3172B-BE50-4D52-9064-2109B6192230}"/>
                </a:ext>
              </a:extLst>
            </p:cNvPr>
            <p:cNvSpPr/>
            <p:nvPr userDrawn="1"/>
          </p:nvSpPr>
          <p:spPr>
            <a:xfrm>
              <a:off x="5881077" y="-541041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80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2</a:t>
              </a:r>
              <a:endParaRPr lang="zh-CN" altLang="en-US" sz="8000" dirty="0">
                <a:solidFill>
                  <a:srgbClr val="FE9903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FA57F03-B572-4638-8614-E681FF8BA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56652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92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1653021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CAD9D2-C636-48E5-8342-B91055D4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5317825" y="3153508"/>
            <a:ext cx="5762551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796636" y="636385"/>
            <a:ext cx="10598727" cy="5613366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66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 userDrawn="1"/>
        </p:nvGrpSpPr>
        <p:grpSpPr>
          <a:xfrm>
            <a:off x="424665" y="238706"/>
            <a:ext cx="11342669" cy="6380587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1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A5292E2-A43D-4A43-BB7F-E0D694EA6838}"/>
              </a:ext>
            </a:extLst>
          </p:cNvPr>
          <p:cNvGrpSpPr/>
          <p:nvPr userDrawn="1"/>
        </p:nvGrpSpPr>
        <p:grpSpPr>
          <a:xfrm>
            <a:off x="1513110" y="4425042"/>
            <a:ext cx="9459694" cy="1941269"/>
            <a:chOff x="6308273" y="1073150"/>
            <a:chExt cx="4800600" cy="4711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1B6C983-BD42-49B4-A900-093118B857E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EB21FB-1549-41F5-B6AE-85E279A7A907}"/>
                </a:ext>
              </a:extLst>
            </p:cNvPr>
            <p:cNvSpPr/>
            <p:nvPr userDrawn="1"/>
          </p:nvSpPr>
          <p:spPr>
            <a:xfrm>
              <a:off x="6371521" y="1390195"/>
              <a:ext cx="4679346" cy="4085366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13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气球&#10;&#10;描述已自动生成">
            <a:extLst>
              <a:ext uri="{FF2B5EF4-FFF2-40B4-BE49-F238E27FC236}">
                <a16:creationId xmlns:a16="http://schemas.microsoft.com/office/drawing/2014/main" id="{A36D1B8A-4DCF-410E-A80D-05E3F4BD5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4C6C8F7-D02C-4EE5-BD23-E4B4EF7B792E}"/>
              </a:ext>
            </a:extLst>
          </p:cNvPr>
          <p:cNvGrpSpPr/>
          <p:nvPr userDrawn="1"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440382B-8EC8-4136-BA41-883C643AAAAD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75E909D0-B284-4AAF-8356-46A39F3597B8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79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92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0" r:id="rId4"/>
    <p:sldLayoutId id="2147483654" r:id="rId5"/>
    <p:sldLayoutId id="2147483661" r:id="rId6"/>
    <p:sldLayoutId id="2147483662" r:id="rId7"/>
    <p:sldLayoutId id="2147483655" r:id="rId8"/>
    <p:sldLayoutId id="2147483664" r:id="rId9"/>
    <p:sldLayoutId id="2147483651" r:id="rId10"/>
    <p:sldLayoutId id="214748365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1B6C1ACD-7F62-475E-A1EB-944756CE77BE}"/>
              </a:ext>
            </a:extLst>
          </p:cNvPr>
          <p:cNvSpPr txBox="1"/>
          <p:nvPr userDrawn="1"/>
        </p:nvSpPr>
        <p:spPr>
          <a:xfrm>
            <a:off x="4199698" y="1090238"/>
            <a:ext cx="7558154" cy="4339650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>
                <a:solidFill>
                  <a:srgbClr val="FE9903"/>
                </a:solidFill>
                <a:latin typeface="iCiel Cadena" panose="02000503000000020004" pitchFamily="2" charset="0"/>
                <a:ea typeface="字魂27号-布丁体" panose="00000500000000000000" pitchFamily="2" charset="-122"/>
              </a:rPr>
              <a:t>TIẾNG VIỆT</a:t>
            </a:r>
            <a:endParaRPr lang="zh-CN" altLang="en-US" sz="13800" dirty="0">
              <a:solidFill>
                <a:srgbClr val="FE9903"/>
              </a:solidFill>
              <a:latin typeface="iCiel Cadena" panose="02000503000000020004" pitchFamily="2" charset="0"/>
              <a:ea typeface="字魂27号-布丁体" panose="00000500000000000000" pitchFamily="2" charset="-122"/>
            </a:endParaRPr>
          </a:p>
        </p:txBody>
      </p:sp>
      <p:pic>
        <p:nvPicPr>
          <p:cNvPr id="32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9330F733-FCF0-4424-921E-E7F1EAE182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9175" y="7635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32DD749-8325-46BE-A169-9E5178B990F5}"/>
              </a:ext>
            </a:extLst>
          </p:cNvPr>
          <p:cNvSpPr txBox="1"/>
          <p:nvPr/>
        </p:nvSpPr>
        <p:spPr>
          <a:xfrm>
            <a:off x="6691085" y="2158724"/>
            <a:ext cx="4033005" cy="2308324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err="1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Tạm</a:t>
            </a:r>
            <a:r>
              <a:rPr lang="en-US" altLang="zh-CN" sz="7200" dirty="0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biệt</a:t>
            </a:r>
            <a:r>
              <a:rPr lang="en-US" altLang="zh-CN" sz="7200" dirty="0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các</a:t>
            </a:r>
            <a:r>
              <a:rPr lang="en-US" altLang="zh-CN" sz="7200" dirty="0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 con!</a:t>
            </a:r>
            <a:endParaRPr lang="zh-CN" altLang="en-US" sz="7200" dirty="0">
              <a:solidFill>
                <a:srgbClr val="E5664F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7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11B59E1-73D7-4AAB-8226-7C49CBCF2B1B}"/>
              </a:ext>
            </a:extLst>
          </p:cNvPr>
          <p:cNvGrpSpPr/>
          <p:nvPr/>
        </p:nvGrpSpPr>
        <p:grpSpPr>
          <a:xfrm>
            <a:off x="1181818" y="1442522"/>
            <a:ext cx="9828363" cy="3744075"/>
            <a:chOff x="631064" y="1"/>
            <a:chExt cx="9828363" cy="3744074"/>
          </a:xfrm>
          <a:solidFill>
            <a:srgbClr val="FFFFFF"/>
          </a:solidFill>
        </p:grpSpPr>
        <p:pic>
          <p:nvPicPr>
            <p:cNvPr id="25" name="Picture 24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BEDE46BB-98E3-43AD-B233-74877EB1AE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06" b="53336"/>
            <a:stretch/>
          </p:blipFill>
          <p:spPr bwMode="auto">
            <a:xfrm>
              <a:off x="631065" y="1"/>
              <a:ext cx="9828362" cy="3744074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3B36E49-BD6B-46A5-B73D-D5C61B382756}"/>
                </a:ext>
              </a:extLst>
            </p:cNvPr>
            <p:cNvCxnSpPr>
              <a:cxnSpLocks/>
            </p:cNvCxnSpPr>
            <p:nvPr/>
          </p:nvCxnSpPr>
          <p:spPr>
            <a:xfrm>
              <a:off x="631064" y="1"/>
              <a:ext cx="0" cy="3744073"/>
            </a:xfrm>
            <a:prstGeom prst="line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E53FFCF-BC88-4A6A-AAA3-60FFC0011DF3}"/>
              </a:ext>
            </a:extLst>
          </p:cNvPr>
          <p:cNvSpPr txBox="1"/>
          <p:nvPr/>
        </p:nvSpPr>
        <p:spPr>
          <a:xfrm>
            <a:off x="4020608" y="2514932"/>
            <a:ext cx="28898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733" b="1" kern="0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3733" b="1" kern="0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03A13-040A-4BCF-BF47-21364F78D82D}"/>
              </a:ext>
            </a:extLst>
          </p:cNvPr>
          <p:cNvSpPr txBox="1"/>
          <p:nvPr/>
        </p:nvSpPr>
        <p:spPr>
          <a:xfrm>
            <a:off x="1829158" y="3234456"/>
            <a:ext cx="920272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Viết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đoạn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văn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kể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về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hoạt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động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của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con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vật</a:t>
            </a:r>
            <a:endParaRPr lang="en-US" sz="3733" b="1" dirty="0">
              <a:solidFill>
                <a:srgbClr val="660066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821DFB-3C6D-4643-9825-078B7C38F1D8}"/>
              </a:ext>
            </a:extLst>
          </p:cNvPr>
          <p:cNvSpPr txBox="1"/>
          <p:nvPr/>
        </p:nvSpPr>
        <p:spPr>
          <a:xfrm>
            <a:off x="1829158" y="1770758"/>
            <a:ext cx="87025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sáu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25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US" sz="3733" b="1" dirty="0" err="1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3733" b="1" dirty="0">
                <a:solidFill>
                  <a:srgbClr val="660066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667BFB-01D4-428C-82CA-92EC8BA70DE0}"/>
              </a:ext>
            </a:extLst>
          </p:cNvPr>
          <p:cNvCxnSpPr/>
          <p:nvPr/>
        </p:nvCxnSpPr>
        <p:spPr>
          <a:xfrm>
            <a:off x="1203524" y="1434761"/>
            <a:ext cx="0" cy="3683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椭圆 3">
            <a:extLst>
              <a:ext uri="{FF2B5EF4-FFF2-40B4-BE49-F238E27FC236}">
                <a16:creationId xmlns:a16="http://schemas.microsoft.com/office/drawing/2014/main" id="{0100CF42-C5F4-49F1-A875-2D5C17DC40CB}"/>
              </a:ext>
            </a:extLst>
          </p:cNvPr>
          <p:cNvSpPr/>
          <p:nvPr userDrawn="1"/>
        </p:nvSpPr>
        <p:spPr>
          <a:xfrm>
            <a:off x="9968460" y="5186597"/>
            <a:ext cx="1520450" cy="14433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>
                <a:solidFill>
                  <a:srgbClr val="FE9903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Trang 53</a:t>
            </a:r>
            <a:endParaRPr lang="zh-CN" altLang="en-US" sz="2400" b="1" dirty="0">
              <a:solidFill>
                <a:srgbClr val="FE9903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2955ED-DDF6-47B3-9FB9-2ACE0E3502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7206"/>
            <a:ext cx="2555239" cy="27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9AEF6E7-23C6-4EF2-AD74-5ADE8351C12E}"/>
              </a:ext>
            </a:extLst>
          </p:cNvPr>
          <p:cNvGrpSpPr/>
          <p:nvPr/>
        </p:nvGrpSpPr>
        <p:grpSpPr>
          <a:xfrm>
            <a:off x="4440283" y="1977197"/>
            <a:ext cx="5950346" cy="997537"/>
            <a:chOff x="6972299" y="1649301"/>
            <a:chExt cx="6804783" cy="584696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D5474E1F-F24F-47EB-BB64-FC36D6A13F77}"/>
                </a:ext>
              </a:extLst>
            </p:cNvPr>
            <p:cNvSpPr/>
            <p:nvPr/>
          </p:nvSpPr>
          <p:spPr>
            <a:xfrm>
              <a:off x="6972299" y="1670349"/>
              <a:ext cx="6804783" cy="563648"/>
            </a:xfrm>
            <a:prstGeom prst="roundRect">
              <a:avLst>
                <a:gd name="adj" fmla="val 50000"/>
              </a:avLst>
            </a:prstGeom>
            <a:solidFill>
              <a:srgbClr val="D7E14C"/>
            </a:solidFill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BEE1497-5D64-4E49-89BA-9A0B5C13A6EF}"/>
                </a:ext>
              </a:extLst>
            </p:cNvPr>
            <p:cNvSpPr/>
            <p:nvPr/>
          </p:nvSpPr>
          <p:spPr>
            <a:xfrm>
              <a:off x="7685263" y="1649301"/>
              <a:ext cx="5917595" cy="559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Kể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lại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được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các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hoạt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động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có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trong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văn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bản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đọc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.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字魂27号-布丁体" panose="00000500000000000000" pitchFamily="2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18" name="文本框 6">
            <a:extLst>
              <a:ext uri="{FF2B5EF4-FFF2-40B4-BE49-F238E27FC236}">
                <a16:creationId xmlns:a16="http://schemas.microsoft.com/office/drawing/2014/main" id="{BEEC420F-F20F-4018-81BD-5CCBD2436568}"/>
              </a:ext>
            </a:extLst>
          </p:cNvPr>
          <p:cNvSpPr txBox="1"/>
          <p:nvPr/>
        </p:nvSpPr>
        <p:spPr>
          <a:xfrm>
            <a:off x="2142549" y="132448"/>
            <a:ext cx="10888422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6">
                    <a:lumMod val="50000"/>
                  </a:schemeClr>
                </a:solidFill>
                <a:latin typeface="iCiel Cadena" panose="02000503000000020004" pitchFamily="2" charset="0"/>
                <a:ea typeface="字魂27号-布丁体" panose="00000500000000000000" pitchFamily="2" charset="-122"/>
              </a:rPr>
              <a:t>YÊU CẦU CẦN ĐẠT</a:t>
            </a:r>
            <a:endParaRPr lang="zh-CN" altLang="en-US" sz="4800" dirty="0">
              <a:solidFill>
                <a:schemeClr val="accent6">
                  <a:lumMod val="50000"/>
                </a:schemeClr>
              </a:solidFill>
              <a:latin typeface="iCiel Cadena" panose="02000503000000020004" pitchFamily="2" charset="0"/>
              <a:ea typeface="字魂27号-布丁体" panose="00000500000000000000" pitchFamily="2" charset="-122"/>
            </a:endParaRPr>
          </a:p>
        </p:txBody>
      </p:sp>
      <p:grpSp>
        <p:nvGrpSpPr>
          <p:cNvPr id="19" name="组合 1">
            <a:extLst>
              <a:ext uri="{FF2B5EF4-FFF2-40B4-BE49-F238E27FC236}">
                <a16:creationId xmlns:a16="http://schemas.microsoft.com/office/drawing/2014/main" id="{27E7DA05-E499-4E8C-B67F-DE968CBE42A3}"/>
              </a:ext>
            </a:extLst>
          </p:cNvPr>
          <p:cNvGrpSpPr/>
          <p:nvPr/>
        </p:nvGrpSpPr>
        <p:grpSpPr>
          <a:xfrm>
            <a:off x="4675829" y="3429001"/>
            <a:ext cx="5950346" cy="1420906"/>
            <a:chOff x="6972299" y="1649301"/>
            <a:chExt cx="6804783" cy="832849"/>
          </a:xfrm>
        </p:grpSpPr>
        <p:sp>
          <p:nvSpPr>
            <p:cNvPr id="20" name="矩形: 圆角 2">
              <a:extLst>
                <a:ext uri="{FF2B5EF4-FFF2-40B4-BE49-F238E27FC236}">
                  <a16:creationId xmlns:a16="http://schemas.microsoft.com/office/drawing/2014/main" id="{DFA68BF3-F9EB-4215-B017-DFD5108A0477}"/>
                </a:ext>
              </a:extLst>
            </p:cNvPr>
            <p:cNvSpPr/>
            <p:nvPr/>
          </p:nvSpPr>
          <p:spPr>
            <a:xfrm>
              <a:off x="6972299" y="1670349"/>
              <a:ext cx="6804783" cy="811801"/>
            </a:xfrm>
            <a:prstGeom prst="roundRect">
              <a:avLst>
                <a:gd name="adj" fmla="val 50000"/>
              </a:avLst>
            </a:prstGeom>
            <a:solidFill>
              <a:srgbClr val="D7E14C"/>
            </a:solidFill>
            <a:ln w="635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1" name="矩形 4">
              <a:extLst>
                <a:ext uri="{FF2B5EF4-FFF2-40B4-BE49-F238E27FC236}">
                  <a16:creationId xmlns:a16="http://schemas.microsoft.com/office/drawing/2014/main" id="{5B89A4DE-0A8A-4C6C-95F6-BA6D103F0B80}"/>
                </a:ext>
              </a:extLst>
            </p:cNvPr>
            <p:cNvSpPr/>
            <p:nvPr/>
          </p:nvSpPr>
          <p:spPr>
            <a:xfrm>
              <a:off x="7685263" y="1649301"/>
              <a:ext cx="5917595" cy="811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Viết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được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đoạn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văn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ngắn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kể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lại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hoạt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động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của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con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vật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quan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sát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 </a:t>
              </a:r>
              <a:r>
                <a:rPr lang="en-US" altLang="zh-CN" sz="2800" dirty="0" err="1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được</a:t>
              </a:r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  <a:latin typeface="Segoe UI" panose="020B0502040204020203" pitchFamily="34" charset="0"/>
                  <a:ea typeface="字魂27号-布丁体" panose="00000500000000000000" pitchFamily="2" charset="-122"/>
                  <a:cs typeface="Segoe UI" panose="020B0502040204020203" pitchFamily="34" charset="0"/>
                </a:rPr>
                <a:t>.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字魂27号-布丁体" panose="00000500000000000000" pitchFamily="2" charset="-12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5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8A55A31B-1D42-4DF5-A7E2-32D3EA0C7F1D}"/>
              </a:ext>
            </a:extLst>
          </p:cNvPr>
          <p:cNvSpPr txBox="1"/>
          <p:nvPr/>
        </p:nvSpPr>
        <p:spPr>
          <a:xfrm>
            <a:off x="713222" y="471582"/>
            <a:ext cx="1066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lang="en-US" sz="3200" kern="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32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32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32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lang="en-US" sz="32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32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32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lang="en-US" sz="32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9838E2-C698-41A7-81FB-652CE5265F13}"/>
              </a:ext>
            </a:extLst>
          </p:cNvPr>
          <p:cNvSpPr txBox="1"/>
          <p:nvPr/>
        </p:nvSpPr>
        <p:spPr>
          <a:xfrm>
            <a:off x="764959" y="1488840"/>
            <a:ext cx="10662082" cy="484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CD330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3200" b="1" kern="0" dirty="0">
                <a:solidFill>
                  <a:srgbClr val="CD330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CD330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200" b="1" kern="0" dirty="0">
                <a:solidFill>
                  <a:srgbClr val="CD330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3200" b="1" kern="0" dirty="0" err="1">
                <a:solidFill>
                  <a:srgbClr val="CD330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200" b="1" kern="0" dirty="0">
                <a:solidFill>
                  <a:srgbClr val="CD330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CD330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rừng</a:t>
            </a:r>
            <a:endParaRPr lang="en-US" sz="3200" b="1" kern="0" dirty="0">
              <a:solidFill>
                <a:srgbClr val="CD330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rừng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bẻ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măng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uống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mật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quả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dẻ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bố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béo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rung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rinh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bước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lặc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lè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lặc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lè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Béo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nỗi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tháng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rét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đứng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tránh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gốc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kiếm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mút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mỡ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đủ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D81B83-71EE-4C83-9290-CB7287323F12}"/>
              </a:ext>
            </a:extLst>
          </p:cNvPr>
          <p:cNvSpPr txBox="1"/>
          <p:nvPr/>
        </p:nvSpPr>
        <p:spPr>
          <a:xfrm>
            <a:off x="9234670" y="5733763"/>
            <a:ext cx="2140634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Hoài</a:t>
            </a:r>
            <a:r>
              <a:rPr lang="en-US" sz="30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DEBF32-2E62-4000-8DB8-4BD2704AD4F2}"/>
              </a:ext>
            </a:extLst>
          </p:cNvPr>
          <p:cNvCxnSpPr/>
          <p:nvPr/>
        </p:nvCxnSpPr>
        <p:spPr>
          <a:xfrm>
            <a:off x="1169233" y="1010191"/>
            <a:ext cx="2323475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F8FCE63-C68B-486C-A527-B4D3E713B9F9}"/>
              </a:ext>
            </a:extLst>
          </p:cNvPr>
          <p:cNvCxnSpPr>
            <a:cxnSpLocks/>
          </p:cNvCxnSpPr>
          <p:nvPr/>
        </p:nvCxnSpPr>
        <p:spPr>
          <a:xfrm>
            <a:off x="4867535" y="1010191"/>
            <a:ext cx="567055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250E95-97FC-4BD2-9E51-D163A43E87B7}"/>
              </a:ext>
            </a:extLst>
          </p:cNvPr>
          <p:cNvCxnSpPr>
            <a:cxnSpLocks/>
          </p:cNvCxnSpPr>
          <p:nvPr/>
        </p:nvCxnSpPr>
        <p:spPr>
          <a:xfrm>
            <a:off x="794939" y="1497188"/>
            <a:ext cx="1738399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C94F9D1-A5E3-4B1C-BB3C-2237C66A6CDA}"/>
              </a:ext>
            </a:extLst>
          </p:cNvPr>
          <p:cNvCxnSpPr>
            <a:cxnSpLocks/>
          </p:cNvCxnSpPr>
          <p:nvPr/>
        </p:nvCxnSpPr>
        <p:spPr>
          <a:xfrm>
            <a:off x="2731169" y="1497188"/>
            <a:ext cx="14360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797141-6A15-40D0-81EB-64A247650A87}"/>
              </a:ext>
            </a:extLst>
          </p:cNvPr>
          <p:cNvCxnSpPr>
            <a:cxnSpLocks/>
          </p:cNvCxnSpPr>
          <p:nvPr/>
        </p:nvCxnSpPr>
        <p:spPr>
          <a:xfrm>
            <a:off x="4762605" y="1512178"/>
            <a:ext cx="1728136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060F0EE8-6918-4E0B-A8E0-EFEE5F125756}"/>
              </a:ext>
            </a:extLst>
          </p:cNvPr>
          <p:cNvSpPr/>
          <p:nvPr/>
        </p:nvSpPr>
        <p:spPr>
          <a:xfrm>
            <a:off x="9204690" y="3702570"/>
            <a:ext cx="1003612" cy="5696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8A55A31B-1D42-4DF5-A7E2-32D3EA0C7F1D}"/>
              </a:ext>
            </a:extLst>
          </p:cNvPr>
          <p:cNvSpPr txBox="1"/>
          <p:nvPr/>
        </p:nvSpPr>
        <p:spPr>
          <a:xfrm>
            <a:off x="713222" y="471582"/>
            <a:ext cx="1066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49838E2-C698-41A7-81FB-652CE5265F13}"/>
              </a:ext>
            </a:extLst>
          </p:cNvPr>
          <p:cNvSpPr txBox="1"/>
          <p:nvPr/>
        </p:nvSpPr>
        <p:spPr>
          <a:xfrm>
            <a:off x="764959" y="1488840"/>
            <a:ext cx="10662082" cy="484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rừng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D3309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ở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rừng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kéo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nhau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bẻ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măng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uống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mật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quả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dẻ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bố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rung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rinh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bước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lè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lặc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lè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Béo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nỗi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tháng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rét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gấu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đứng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tránh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gió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gốc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cây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kiếm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chỉ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mút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hai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mỡ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cũng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đủ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D81B83-71EE-4C83-9290-CB7287323F12}"/>
              </a:ext>
            </a:extLst>
          </p:cNvPr>
          <p:cNvSpPr txBox="1"/>
          <p:nvPr/>
        </p:nvSpPr>
        <p:spPr>
          <a:xfrm>
            <a:off x="9234670" y="5733763"/>
            <a:ext cx="2140634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Hoài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DEBF32-2E62-4000-8DB8-4BD2704AD4F2}"/>
              </a:ext>
            </a:extLst>
          </p:cNvPr>
          <p:cNvCxnSpPr/>
          <p:nvPr/>
        </p:nvCxnSpPr>
        <p:spPr>
          <a:xfrm>
            <a:off x="1169233" y="1010191"/>
            <a:ext cx="2323475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F8FCE63-C68B-486C-A527-B4D3E713B9F9}"/>
              </a:ext>
            </a:extLst>
          </p:cNvPr>
          <p:cNvCxnSpPr>
            <a:cxnSpLocks/>
          </p:cNvCxnSpPr>
          <p:nvPr/>
        </p:nvCxnSpPr>
        <p:spPr>
          <a:xfrm>
            <a:off x="4867535" y="1010191"/>
            <a:ext cx="5670550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250E95-97FC-4BD2-9E51-D163A43E87B7}"/>
              </a:ext>
            </a:extLst>
          </p:cNvPr>
          <p:cNvCxnSpPr>
            <a:cxnSpLocks/>
          </p:cNvCxnSpPr>
          <p:nvPr/>
        </p:nvCxnSpPr>
        <p:spPr>
          <a:xfrm>
            <a:off x="794939" y="1497188"/>
            <a:ext cx="1738399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C94F9D1-A5E3-4B1C-BB3C-2237C66A6CDA}"/>
              </a:ext>
            </a:extLst>
          </p:cNvPr>
          <p:cNvCxnSpPr>
            <a:cxnSpLocks/>
          </p:cNvCxnSpPr>
          <p:nvPr/>
        </p:nvCxnSpPr>
        <p:spPr>
          <a:xfrm>
            <a:off x="2731169" y="1497188"/>
            <a:ext cx="14360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797141-6A15-40D0-81EB-64A247650A87}"/>
              </a:ext>
            </a:extLst>
          </p:cNvPr>
          <p:cNvCxnSpPr>
            <a:cxnSpLocks/>
          </p:cNvCxnSpPr>
          <p:nvPr/>
        </p:nvCxnSpPr>
        <p:spPr>
          <a:xfrm>
            <a:off x="4762605" y="1512178"/>
            <a:ext cx="1728136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756370-458C-4A09-A152-D2FAE96C2314}"/>
              </a:ext>
            </a:extLst>
          </p:cNvPr>
          <p:cNvCxnSpPr>
            <a:cxnSpLocks/>
          </p:cNvCxnSpPr>
          <p:nvPr/>
        </p:nvCxnSpPr>
        <p:spPr>
          <a:xfrm>
            <a:off x="6925456" y="2833811"/>
            <a:ext cx="4449848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04FCA3-5074-42E8-9028-90CDFE96B065}"/>
              </a:ext>
            </a:extLst>
          </p:cNvPr>
          <p:cNvCxnSpPr>
            <a:cxnSpLocks/>
          </p:cNvCxnSpPr>
          <p:nvPr/>
        </p:nvCxnSpPr>
        <p:spPr>
          <a:xfrm>
            <a:off x="854899" y="3570828"/>
            <a:ext cx="390770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C1121F2-A28B-4D90-BAB4-56DFF47DEEE9}"/>
              </a:ext>
            </a:extLst>
          </p:cNvPr>
          <p:cNvSpPr/>
          <p:nvPr/>
        </p:nvSpPr>
        <p:spPr>
          <a:xfrm>
            <a:off x="4912505" y="2341205"/>
            <a:ext cx="1961214" cy="566888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E57C64-3904-43EA-B58A-8699B1F5D6F5}"/>
              </a:ext>
            </a:extLst>
          </p:cNvPr>
          <p:cNvSpPr/>
          <p:nvPr/>
        </p:nvSpPr>
        <p:spPr>
          <a:xfrm>
            <a:off x="4912505" y="3051409"/>
            <a:ext cx="1578236" cy="56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190008-2E42-4122-A24D-B3B5295D32BA}"/>
              </a:ext>
            </a:extLst>
          </p:cNvPr>
          <p:cNvCxnSpPr>
            <a:cxnSpLocks/>
          </p:cNvCxnSpPr>
          <p:nvPr/>
        </p:nvCxnSpPr>
        <p:spPr>
          <a:xfrm>
            <a:off x="6628152" y="3573327"/>
            <a:ext cx="38050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4DE995A-C850-4E57-99AC-BB60DFF3F35A}"/>
              </a:ext>
            </a:extLst>
          </p:cNvPr>
          <p:cNvSpPr/>
          <p:nvPr/>
        </p:nvSpPr>
        <p:spPr>
          <a:xfrm>
            <a:off x="3329272" y="4433097"/>
            <a:ext cx="1782374" cy="566888"/>
          </a:xfrm>
          <a:prstGeom prst="ellipse">
            <a:avLst/>
          </a:prstGeom>
          <a:noFill/>
          <a:ln w="28575">
            <a:solidFill>
              <a:srgbClr val="38572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192B31-024E-4091-8821-8F2E595C09F5}"/>
              </a:ext>
            </a:extLst>
          </p:cNvPr>
          <p:cNvCxnSpPr>
            <a:cxnSpLocks/>
          </p:cNvCxnSpPr>
          <p:nvPr/>
        </p:nvCxnSpPr>
        <p:spPr>
          <a:xfrm>
            <a:off x="8635584" y="4909950"/>
            <a:ext cx="2739720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E88247-32F0-4947-A458-E1348428548E}"/>
              </a:ext>
            </a:extLst>
          </p:cNvPr>
          <p:cNvCxnSpPr>
            <a:cxnSpLocks/>
          </p:cNvCxnSpPr>
          <p:nvPr/>
        </p:nvCxnSpPr>
        <p:spPr>
          <a:xfrm>
            <a:off x="854899" y="5601996"/>
            <a:ext cx="3762071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AC563D-8F04-4657-9F28-0AF3E48DF0A7}"/>
              </a:ext>
            </a:extLst>
          </p:cNvPr>
          <p:cNvCxnSpPr>
            <a:cxnSpLocks/>
          </p:cNvCxnSpPr>
          <p:nvPr/>
        </p:nvCxnSpPr>
        <p:spPr>
          <a:xfrm>
            <a:off x="9341831" y="5601996"/>
            <a:ext cx="2033473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E161A3-4599-426A-AA5B-758A29EE5929}"/>
              </a:ext>
            </a:extLst>
          </p:cNvPr>
          <p:cNvCxnSpPr>
            <a:cxnSpLocks/>
          </p:cNvCxnSpPr>
          <p:nvPr/>
        </p:nvCxnSpPr>
        <p:spPr>
          <a:xfrm>
            <a:off x="854899" y="6317388"/>
            <a:ext cx="1408616" cy="0"/>
          </a:xfrm>
          <a:prstGeom prst="line">
            <a:avLst/>
          </a:prstGeom>
          <a:ln w="28575"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6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270">
            <a:extLst>
              <a:ext uri="{FF2B5EF4-FFF2-40B4-BE49-F238E27FC236}">
                <a16:creationId xmlns:a16="http://schemas.microsoft.com/office/drawing/2014/main" id="{9FFAC3F8-0971-4F88-9361-DB7D99D83860}"/>
              </a:ext>
            </a:extLst>
          </p:cNvPr>
          <p:cNvSpPr txBox="1"/>
          <p:nvPr/>
        </p:nvSpPr>
        <p:spPr>
          <a:xfrm>
            <a:off x="826541" y="449055"/>
            <a:ext cx="10538918" cy="1174992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3-5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文本框 11270">
            <a:extLst>
              <a:ext uri="{FF2B5EF4-FFF2-40B4-BE49-F238E27FC236}">
                <a16:creationId xmlns:a16="http://schemas.microsoft.com/office/drawing/2014/main" id="{6A5BB842-8021-458B-A1F7-5C8E0CEC48ED}"/>
              </a:ext>
            </a:extLst>
          </p:cNvPr>
          <p:cNvSpPr txBox="1"/>
          <p:nvPr/>
        </p:nvSpPr>
        <p:spPr>
          <a:xfrm>
            <a:off x="826541" y="1999504"/>
            <a:ext cx="10538918" cy="283698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Khi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3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over">
            <a:extLst>
              <a:ext uri="{FF2B5EF4-FFF2-40B4-BE49-F238E27FC236}">
                <a16:creationId xmlns:a16="http://schemas.microsoft.com/office/drawing/2014/main" id="{3E2FCCC6-63A3-4A02-90CE-1E3D34DCC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6209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11" y="1260167"/>
            <a:ext cx="2593729" cy="160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3" descr="Cover">
            <a:extLst>
              <a:ext uri="{FF2B5EF4-FFF2-40B4-BE49-F238E27FC236}">
                <a16:creationId xmlns:a16="http://schemas.microsoft.com/office/drawing/2014/main" id="{7945B67F-C15A-4888-BD69-56C263944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70" y="4333923"/>
            <a:ext cx="1834367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over">
            <a:extLst>
              <a:ext uri="{FF2B5EF4-FFF2-40B4-BE49-F238E27FC236}">
                <a16:creationId xmlns:a16="http://schemas.microsoft.com/office/drawing/2014/main" id="{EF6A9595-A1B5-43AC-9858-25FF84403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74668" y="4731290"/>
            <a:ext cx="1834367" cy="15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F82362-514E-42FA-8579-99D29D602ADB}"/>
              </a:ext>
            </a:extLst>
          </p:cNvPr>
          <p:cNvSpPr txBox="1"/>
          <p:nvPr/>
        </p:nvSpPr>
        <p:spPr>
          <a:xfrm>
            <a:off x="1019822" y="5577123"/>
            <a:ext cx="264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pic>
        <p:nvPicPr>
          <p:cNvPr id="11" name="Picture 12" descr="Cover">
            <a:extLst>
              <a:ext uri="{FF2B5EF4-FFF2-40B4-BE49-F238E27FC236}">
                <a16:creationId xmlns:a16="http://schemas.microsoft.com/office/drawing/2014/main" id="{526D5369-73E3-48C8-98E2-F03FB90E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8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90" y="3123522"/>
            <a:ext cx="378777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over">
            <a:extLst>
              <a:ext uri="{FF2B5EF4-FFF2-40B4-BE49-F238E27FC236}">
                <a16:creationId xmlns:a16="http://schemas.microsoft.com/office/drawing/2014/main" id="{B904EA0F-89E4-4AF2-BA58-F06186BB7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621" y="5045488"/>
            <a:ext cx="245955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over">
            <a:extLst>
              <a:ext uri="{FF2B5EF4-FFF2-40B4-BE49-F238E27FC236}">
                <a16:creationId xmlns:a16="http://schemas.microsoft.com/office/drawing/2014/main" id="{4D2FDB3D-D6FC-4658-B4B9-72FBFE256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14">
            <a:off x="5744718" y="3889604"/>
            <a:ext cx="3684173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over">
            <a:extLst>
              <a:ext uri="{FF2B5EF4-FFF2-40B4-BE49-F238E27FC236}">
                <a16:creationId xmlns:a16="http://schemas.microsoft.com/office/drawing/2014/main" id="{D01764FD-DF39-45DF-BF2E-0E6A2FB43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497" y="4261759"/>
            <a:ext cx="2681807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over">
            <a:extLst>
              <a:ext uri="{FF2B5EF4-FFF2-40B4-BE49-F238E27FC236}">
                <a16:creationId xmlns:a16="http://schemas.microsoft.com/office/drawing/2014/main" id="{AB97FEAE-AA04-40B5-B222-911105AB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6209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83745" y="1208099"/>
            <a:ext cx="2471958" cy="15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: 圆角 8">
            <a:extLst>
              <a:ext uri="{FF2B5EF4-FFF2-40B4-BE49-F238E27FC236}">
                <a16:creationId xmlns:a16="http://schemas.microsoft.com/office/drawing/2014/main" id="{0750EF9B-45B0-4D25-AF44-2DAF48C6ADD0}"/>
              </a:ext>
            </a:extLst>
          </p:cNvPr>
          <p:cNvSpPr/>
          <p:nvPr/>
        </p:nvSpPr>
        <p:spPr>
          <a:xfrm>
            <a:off x="5025512" y="2379978"/>
            <a:ext cx="2230538" cy="1622396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50000"/>
              </a:lnSpc>
            </a:pPr>
            <a:endParaRPr lang="zh-CN" altLang="en-US" sz="2400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E1811-EC91-4800-85ED-AC4034D20659}"/>
              </a:ext>
            </a:extLst>
          </p:cNvPr>
          <p:cNvSpPr txBox="1"/>
          <p:nvPr/>
        </p:nvSpPr>
        <p:spPr>
          <a:xfrm>
            <a:off x="4986876" y="2433582"/>
            <a:ext cx="2230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F858D7-DABE-45D6-BDCD-B2E798034B24}"/>
              </a:ext>
            </a:extLst>
          </p:cNvPr>
          <p:cNvSpPr/>
          <p:nvPr/>
        </p:nvSpPr>
        <p:spPr>
          <a:xfrm rot="19705630">
            <a:off x="6823138" y="1230422"/>
            <a:ext cx="2230538" cy="8471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690B4-FB2C-419B-AD4B-9FADDBA91915}"/>
              </a:ext>
            </a:extLst>
          </p:cNvPr>
          <p:cNvSpPr txBox="1"/>
          <p:nvPr/>
        </p:nvSpPr>
        <p:spPr>
          <a:xfrm>
            <a:off x="9278182" y="1208099"/>
            <a:ext cx="268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FA2C1F-7358-418E-9FF1-64A721E03B7F}"/>
              </a:ext>
            </a:extLst>
          </p:cNvPr>
          <p:cNvSpPr/>
          <p:nvPr/>
        </p:nvSpPr>
        <p:spPr>
          <a:xfrm rot="1697855">
            <a:off x="6978183" y="3962653"/>
            <a:ext cx="2230538" cy="8471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C2A547-9AD0-4E7A-B763-A4272194A9AC}"/>
              </a:ext>
            </a:extLst>
          </p:cNvPr>
          <p:cNvSpPr txBox="1"/>
          <p:nvPr/>
        </p:nvSpPr>
        <p:spPr>
          <a:xfrm>
            <a:off x="9372705" y="3899553"/>
            <a:ext cx="268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A8E34-9230-4F19-859F-AB78860C26C3}"/>
              </a:ext>
            </a:extLst>
          </p:cNvPr>
          <p:cNvSpPr txBox="1"/>
          <p:nvPr/>
        </p:nvSpPr>
        <p:spPr>
          <a:xfrm>
            <a:off x="9365933" y="5848612"/>
            <a:ext cx="268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721971-81EB-4726-8607-A0FD84229308}"/>
              </a:ext>
            </a:extLst>
          </p:cNvPr>
          <p:cNvSpPr txBox="1"/>
          <p:nvPr/>
        </p:nvSpPr>
        <p:spPr>
          <a:xfrm>
            <a:off x="9218223" y="4580736"/>
            <a:ext cx="2295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17DAD0-A1F2-4158-B00B-682F902FE63F}"/>
              </a:ext>
            </a:extLst>
          </p:cNvPr>
          <p:cNvSpPr/>
          <p:nvPr/>
        </p:nvSpPr>
        <p:spPr>
          <a:xfrm rot="19525254">
            <a:off x="2941028" y="3845537"/>
            <a:ext cx="2230538" cy="8471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76DF9A-C21D-4723-9896-37C56361F558}"/>
              </a:ext>
            </a:extLst>
          </p:cNvPr>
          <p:cNvSpPr/>
          <p:nvPr/>
        </p:nvSpPr>
        <p:spPr>
          <a:xfrm rot="1893523">
            <a:off x="3309941" y="1366641"/>
            <a:ext cx="2230538" cy="7513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0CE2D2-4E83-43EC-92AF-24832CF498AF}"/>
              </a:ext>
            </a:extLst>
          </p:cNvPr>
          <p:cNvSpPr txBox="1"/>
          <p:nvPr/>
        </p:nvSpPr>
        <p:spPr>
          <a:xfrm>
            <a:off x="1007459" y="3977843"/>
            <a:ext cx="258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4" descr="Cover">
            <a:extLst>
              <a:ext uri="{FF2B5EF4-FFF2-40B4-BE49-F238E27FC236}">
                <a16:creationId xmlns:a16="http://schemas.microsoft.com/office/drawing/2014/main" id="{CB4C4EF4-C979-4E3D-8E8B-C8022C81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02" y="4880843"/>
            <a:ext cx="2019182" cy="6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2EB377-56C6-44EC-AD98-A1C2192E9B9A}"/>
              </a:ext>
            </a:extLst>
          </p:cNvPr>
          <p:cNvSpPr txBox="1"/>
          <p:nvPr/>
        </p:nvSpPr>
        <p:spPr>
          <a:xfrm>
            <a:off x="1174688" y="4942900"/>
            <a:ext cx="258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Cover">
            <a:extLst>
              <a:ext uri="{FF2B5EF4-FFF2-40B4-BE49-F238E27FC236}">
                <a16:creationId xmlns:a16="http://schemas.microsoft.com/office/drawing/2014/main" id="{B82ACAE8-F849-4961-AD53-FBC5148A7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8" y="996883"/>
            <a:ext cx="2787694" cy="7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over">
            <a:extLst>
              <a:ext uri="{FF2B5EF4-FFF2-40B4-BE49-F238E27FC236}">
                <a16:creationId xmlns:a16="http://schemas.microsoft.com/office/drawing/2014/main" id="{C54B8E31-A9D8-4B7C-9DA1-9878FEAA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312" flipV="1">
            <a:off x="788459" y="1580932"/>
            <a:ext cx="2787694" cy="7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0948FC-2198-48BB-B839-B61E97B04D3E}"/>
              </a:ext>
            </a:extLst>
          </p:cNvPr>
          <p:cNvSpPr txBox="1"/>
          <p:nvPr/>
        </p:nvSpPr>
        <p:spPr>
          <a:xfrm>
            <a:off x="1046639" y="709661"/>
            <a:ext cx="258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A316B2-2171-4E03-A9C0-D7AB6B646B07}"/>
              </a:ext>
            </a:extLst>
          </p:cNvPr>
          <p:cNvSpPr txBox="1"/>
          <p:nvPr/>
        </p:nvSpPr>
        <p:spPr>
          <a:xfrm rot="20972795">
            <a:off x="1061387" y="1675849"/>
            <a:ext cx="258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8882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7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对话气泡: 圆角矩形 5">
            <a:extLst>
              <a:ext uri="{FF2B5EF4-FFF2-40B4-BE49-F238E27FC236}">
                <a16:creationId xmlns:a16="http://schemas.microsoft.com/office/drawing/2014/main" id="{9B13B3B0-1D41-4CF7-A490-19C5FBD792F4}"/>
              </a:ext>
            </a:extLst>
          </p:cNvPr>
          <p:cNvSpPr/>
          <p:nvPr/>
        </p:nvSpPr>
        <p:spPr>
          <a:xfrm>
            <a:off x="6531429" y="3700644"/>
            <a:ext cx="4860770" cy="1936532"/>
          </a:xfrm>
          <a:prstGeom prst="wedgeRoundRectCallout">
            <a:avLst>
              <a:gd name="adj1" fmla="val -39331"/>
              <a:gd name="adj2" fmla="val 70500"/>
              <a:gd name="adj3" fmla="val 16667"/>
            </a:avLst>
          </a:prstGeom>
          <a:solidFill>
            <a:schemeClr val="bg1"/>
          </a:solidFill>
          <a:ln w="63500">
            <a:solidFill>
              <a:srgbClr val="E566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50000"/>
              </a:lnSpc>
            </a:pPr>
            <a:endParaRPr lang="zh-CN" altLang="en-US" sz="2400" dirty="0">
              <a:solidFill>
                <a:srgbClr val="E5664F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5991D-7829-412B-AE58-6DA3421C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12" y="2045891"/>
            <a:ext cx="5531274" cy="28935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9D09F2-7275-4D6A-A1FA-9033C0261000}"/>
              </a:ext>
            </a:extLst>
          </p:cNvPr>
          <p:cNvGrpSpPr/>
          <p:nvPr/>
        </p:nvGrpSpPr>
        <p:grpSpPr>
          <a:xfrm>
            <a:off x="6034683" y="1097357"/>
            <a:ext cx="5357516" cy="2462135"/>
            <a:chOff x="7099470" y="1289223"/>
            <a:chExt cx="4976200" cy="26408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CE94C1-1178-4A72-A6EB-04938A3DD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70"/>
            <a:stretch/>
          </p:blipFill>
          <p:spPr>
            <a:xfrm>
              <a:off x="7156422" y="1289223"/>
              <a:ext cx="4919248" cy="264087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ABE537-7736-46E8-B6E3-F6E4244ECA49}"/>
                </a:ext>
              </a:extLst>
            </p:cNvPr>
            <p:cNvSpPr txBox="1"/>
            <p:nvPr/>
          </p:nvSpPr>
          <p:spPr>
            <a:xfrm>
              <a:off x="7099470" y="1501749"/>
              <a:ext cx="1268851" cy="561205"/>
            </a:xfrm>
            <a:prstGeom prst="rect">
              <a:avLst/>
            </a:prstGeom>
            <a:noFill/>
          </p:spPr>
          <p:txBody>
            <a:bodyPr wrap="none" lIns="91440" tIns="45721" rIns="91440" bIns="45721" rtlCol="0">
              <a:spAutoFit/>
            </a:bodyPr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Bài</a:t>
              </a:r>
              <a:r>
                <a:rPr lang="en-US" sz="28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2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2E2E8E-5E21-43A6-8AB9-6487494E6FE1}"/>
                </a:ext>
              </a:extLst>
            </p:cNvPr>
            <p:cNvSpPr txBox="1"/>
            <p:nvPr/>
          </p:nvSpPr>
          <p:spPr>
            <a:xfrm>
              <a:off x="9104347" y="2018328"/>
              <a:ext cx="1641796" cy="523222"/>
            </a:xfrm>
            <a:prstGeom prst="rect">
              <a:avLst/>
            </a:prstGeom>
            <a:noFill/>
          </p:spPr>
          <p:txBody>
            <a:bodyPr wrap="none" lIns="91440" tIns="45721" rIns="91440" bIns="45721" rtlCol="0">
              <a:spAutoFit/>
            </a:bodyPr>
            <a:lstStyle/>
            <a:p>
              <a:r>
                <a:rPr lang="en-US" sz="2800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Bài</a:t>
              </a:r>
              <a:r>
                <a:rPr lang="en-US" sz="28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b="1" dirty="0" err="1">
                  <a:solidFill>
                    <a:srgbClr val="660066"/>
                  </a:solidFill>
                  <a:latin typeface="HP001 4 hàng" panose="020B0603050302020204" pitchFamily="34" charset="0"/>
                </a:rPr>
                <a:t>làm</a:t>
              </a:r>
              <a:endParaRPr lang="en-US" sz="2800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710028-5D31-4E11-91F5-726179D26689}"/>
              </a:ext>
            </a:extLst>
          </p:cNvPr>
          <p:cNvCxnSpPr>
            <a:cxnSpLocks/>
          </p:cNvCxnSpPr>
          <p:nvPr/>
        </p:nvCxnSpPr>
        <p:spPr>
          <a:xfrm>
            <a:off x="6096000" y="1097357"/>
            <a:ext cx="0" cy="24621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151C94-DD14-4A4E-B822-ABBC5ACABB9D}"/>
              </a:ext>
            </a:extLst>
          </p:cNvPr>
          <p:cNvSpPr txBox="1"/>
          <p:nvPr/>
        </p:nvSpPr>
        <p:spPr>
          <a:xfrm>
            <a:off x="6531429" y="3730558"/>
            <a:ext cx="48607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1" indent="-285751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285751" indent="-285751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1" indent="-285751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1" indent="-285751" algn="just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文本框 11270">
            <a:extLst>
              <a:ext uri="{FF2B5EF4-FFF2-40B4-BE49-F238E27FC236}">
                <a16:creationId xmlns:a16="http://schemas.microsoft.com/office/drawing/2014/main" id="{7AEC1FCE-8229-4281-A116-A2235E51FB73}"/>
              </a:ext>
            </a:extLst>
          </p:cNvPr>
          <p:cNvSpPr txBox="1"/>
          <p:nvPr/>
        </p:nvSpPr>
        <p:spPr>
          <a:xfrm>
            <a:off x="826539" y="461906"/>
            <a:ext cx="10538918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33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3-5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9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5948BAD-CDD6-4DC8-B633-4D348E8864AE}"/>
              </a:ext>
            </a:extLst>
          </p:cNvPr>
          <p:cNvGrpSpPr/>
          <p:nvPr/>
        </p:nvGrpSpPr>
        <p:grpSpPr>
          <a:xfrm>
            <a:off x="2766430" y="1344606"/>
            <a:ext cx="8090256" cy="3629442"/>
            <a:chOff x="2766430" y="1344606"/>
            <a:chExt cx="8090256" cy="362944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391BC0B-3FDE-478F-8613-F44A2AA07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430" y="1344606"/>
              <a:ext cx="3431883" cy="3629442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对话气泡: 圆角矩形 4">
              <a:extLst>
                <a:ext uri="{FF2B5EF4-FFF2-40B4-BE49-F238E27FC236}">
                  <a16:creationId xmlns:a16="http://schemas.microsoft.com/office/drawing/2014/main" id="{4D7AD9F8-5782-435E-817C-D8146E38C0E4}"/>
                </a:ext>
              </a:extLst>
            </p:cNvPr>
            <p:cNvSpPr/>
            <p:nvPr/>
          </p:nvSpPr>
          <p:spPr>
            <a:xfrm>
              <a:off x="6096000" y="3902990"/>
              <a:ext cx="4760686" cy="889347"/>
            </a:xfrm>
            <a:prstGeom prst="wedgeRoundRectCallout">
              <a:avLst>
                <a:gd name="adj1" fmla="val -59293"/>
                <a:gd name="adj2" fmla="val -42682"/>
                <a:gd name="adj3" fmla="val 16667"/>
              </a:avLst>
            </a:prstGeom>
            <a:solidFill>
              <a:schemeClr val="bg1"/>
            </a:solidFill>
            <a:ln w="63500">
              <a:solidFill>
                <a:srgbClr val="FE9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err="1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Chuẩn</a:t>
              </a:r>
              <a:r>
                <a:rPr lang="en-US" altLang="zh-CN" sz="36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bị</a:t>
              </a:r>
              <a:r>
                <a:rPr lang="en-US" altLang="zh-CN" sz="36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bài</a:t>
              </a:r>
              <a:r>
                <a:rPr lang="en-US" altLang="zh-CN" sz="36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sau</a:t>
              </a:r>
              <a:r>
                <a:rPr lang="en-US" altLang="zh-CN" sz="36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.</a:t>
              </a:r>
              <a:endParaRPr lang="zh-CN" altLang="en-US" sz="3600" dirty="0">
                <a:solidFill>
                  <a:srgbClr val="FE9903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BD199FEB-84D4-449B-8DB5-536AC1D9CBEC}"/>
              </a:ext>
            </a:extLst>
          </p:cNvPr>
          <p:cNvGrpSpPr/>
          <p:nvPr/>
        </p:nvGrpSpPr>
        <p:grpSpPr>
          <a:xfrm>
            <a:off x="2148114" y="679570"/>
            <a:ext cx="9078712" cy="3041709"/>
            <a:chOff x="2148114" y="679570"/>
            <a:chExt cx="9078712" cy="30417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517F72D-A945-4276-A9EA-F93CCA17E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05022" y="797935"/>
              <a:ext cx="2721804" cy="292334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对话气泡: 圆角矩形 5">
              <a:extLst>
                <a:ext uri="{FF2B5EF4-FFF2-40B4-BE49-F238E27FC236}">
                  <a16:creationId xmlns:a16="http://schemas.microsoft.com/office/drawing/2014/main" id="{F993D48D-1199-4C6E-87DF-C79DF405E30E}"/>
                </a:ext>
              </a:extLst>
            </p:cNvPr>
            <p:cNvSpPr/>
            <p:nvPr/>
          </p:nvSpPr>
          <p:spPr>
            <a:xfrm>
              <a:off x="2148114" y="679570"/>
              <a:ext cx="6564391" cy="889347"/>
            </a:xfrm>
            <a:prstGeom prst="wedgeRoundRectCallout">
              <a:avLst>
                <a:gd name="adj1" fmla="val 42320"/>
                <a:gd name="adj2" fmla="val 84910"/>
                <a:gd name="adj3" fmla="val 16667"/>
              </a:avLst>
            </a:prstGeom>
            <a:solidFill>
              <a:schemeClr val="bg1"/>
            </a:solidFill>
            <a:ln w="63500">
              <a:solidFill>
                <a:srgbClr val="E566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 err="1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Hoàn</a:t>
              </a:r>
              <a:r>
                <a:rPr lang="en-US" altLang="zh-CN" sz="36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thành</a:t>
              </a:r>
              <a:r>
                <a:rPr lang="en-US" altLang="zh-CN" sz="36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bài</a:t>
              </a:r>
              <a:r>
                <a:rPr lang="en-US" altLang="zh-CN" sz="36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viết</a:t>
              </a:r>
              <a:r>
                <a:rPr lang="en-US" altLang="zh-CN" sz="36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vào</a:t>
              </a:r>
              <a:r>
                <a:rPr lang="en-US" altLang="zh-CN" sz="36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 </a:t>
              </a:r>
              <a:r>
                <a:rPr lang="en-US" altLang="zh-CN" sz="3600" dirty="0" err="1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vở</a:t>
              </a:r>
              <a:endParaRPr lang="zh-CN" altLang="en-US" sz="3600" dirty="0">
                <a:solidFill>
                  <a:srgbClr val="E5664F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34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510</Words>
  <Application>Microsoft Office PowerPoint</Application>
  <PresentationFormat>Widescreen</PresentationFormat>
  <Paragraphs>57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等线</vt:lpstr>
      <vt:lpstr>HP001 4 hàng</vt:lpstr>
      <vt:lpstr>iCiel Cadena</vt:lpstr>
      <vt:lpstr>Segoe UI</vt:lpstr>
      <vt:lpstr>Times New Roman</vt:lpstr>
      <vt:lpstr>字魂27号-布丁体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PhuongLoi</cp:lastModifiedBy>
  <cp:revision>75</cp:revision>
  <dcterms:created xsi:type="dcterms:W3CDTF">2019-05-22T11:12:28Z</dcterms:created>
  <dcterms:modified xsi:type="dcterms:W3CDTF">2022-03-01T03:14:00Z</dcterms:modified>
</cp:coreProperties>
</file>