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1" r:id="rId2"/>
    <p:sldMasterId id="2147483674" r:id="rId3"/>
    <p:sldMasterId id="2147483712" r:id="rId4"/>
  </p:sldMasterIdLst>
  <p:notesMasterIdLst>
    <p:notesMasterId r:id="rId21"/>
  </p:notesMasterIdLst>
  <p:sldIdLst>
    <p:sldId id="292" r:id="rId5"/>
    <p:sldId id="312" r:id="rId6"/>
    <p:sldId id="316" r:id="rId7"/>
    <p:sldId id="303" r:id="rId8"/>
    <p:sldId id="304" r:id="rId9"/>
    <p:sldId id="305" r:id="rId10"/>
    <p:sldId id="298" r:id="rId11"/>
    <p:sldId id="306" r:id="rId12"/>
    <p:sldId id="275" r:id="rId13"/>
    <p:sldId id="307" r:id="rId14"/>
    <p:sldId id="289" r:id="rId15"/>
    <p:sldId id="315" r:id="rId16"/>
    <p:sldId id="278" r:id="rId17"/>
    <p:sldId id="299" r:id="rId18"/>
    <p:sldId id="317" r:id="rId19"/>
    <p:sldId id="311" r:id="rId20"/>
  </p:sldIdLst>
  <p:sldSz cx="12192000" cy="6858000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VNI-Avo" pitchFamily="2" charset="0"/>
      <p:regular r:id="rId24"/>
      <p:bold r:id="rId25"/>
      <p:italic r:id="rId26"/>
      <p:boldItalic r:id="rId27"/>
    </p:embeddedFont>
    <p:embeddedFont>
      <p:font typeface="SimSun" panose="02010600030101010101" pitchFamily="2" charset="-122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.VnAvant" panose="020B7200000000000000" pitchFamily="34" charset="0"/>
      <p:regular r:id="rId35"/>
      <p:bold r:id="rId36"/>
      <p:italic r:id="rId37"/>
      <p:boldItalic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>
              <a:defRPr sz="1200" noProof="1" dirty="0">
                <a:latin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dirty="0">
                <a:latin typeface="Calibri" panose="020F0502020204030204" pitchFamily="34" charset="0"/>
              </a:defRPr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 sz="1200" noProof="1" dirty="0">
                <a:latin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latin typeface="Calibri" panose="020F0502020204030204" pitchFamily="34" charset="0"/>
              </a:defRPr>
            </a:lvl1pPr>
          </a:lstStyle>
          <a:p>
            <a:fld id="{7186FDB4-14E7-45A6-8DAE-8C53368AAC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4B2A0-61DF-48E0-8EFF-D2B610177CC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9726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A736-F46B-49DA-8498-3A5B841A8AF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2281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4884-685E-4AB9-9233-2A4E0477420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0306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3682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4C986F-AEDB-464D-A8E9-35C50B6F8ECD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A1B4ED-4657-4845-8D4D-75CE8CA044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48514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3726508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267564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87342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2895212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132696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4172077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A4795-E1B1-4920-90A1-67DAF2F226B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1444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3664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17274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463583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9945666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6147350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7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715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64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075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EF7-0BD7-4E1B-AC95-375E6C9FFD1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1763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11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19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26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42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9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8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4CB8-BD34-4738-A925-B47689609AE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8772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7E44B-2A84-49D9-9F0F-7D19CFABB70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6219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F722-4A1F-4E3D-8E04-972948631D2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5276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8029-2491-4CEC-A9D3-E6A72AE7853B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582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3C6A-B50A-40EC-93CC-62AD4598E953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8785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B49E9-95E5-4FDB-AB84-EDFFF8E67826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6947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962C8B-B14F-4D97-AF65-F5344CB8AC3E}" type="datetimeFigureOut">
              <a:rPr lang="en-US"/>
              <a:pPr/>
              <a:t>1/19/2021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426803-1DA6-4872-B7E4-787DFC408A3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1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5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VIDEO%20TV%20HK2%20CANH%20DIEU\22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字魂17号-萌趣果冻体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9478963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241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476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376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930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13874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8621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265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27797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097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3175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36512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33963" y="476250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20925" y="93027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2150" y="9699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62075" y="138747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13425" y="1811338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57588" y="2265363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80363" y="2284413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05375" y="3175000"/>
            <a:ext cx="638175" cy="36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18413" y="407193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-51593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1484313" y="2244725"/>
            <a:ext cx="89265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HuyÒn ¶o: </a:t>
            </a:r>
            <a:r>
              <a:rPr lang="en-US" altLang="en-US" sz="3200">
                <a:latin typeface=".VnAvant" panose="020B7200000000000000" pitchFamily="34" charset="0"/>
              </a:rPr>
              <a:t>võa nh</a:t>
            </a:r>
            <a:r>
              <a:rPr lang="en-US" altLang="en-US" sz="3200">
                <a:latin typeface="VNI-Avo" pitchFamily="2" charset="0"/>
              </a:rPr>
              <a:t>ö</a:t>
            </a:r>
            <a:r>
              <a:rPr lang="en-US" altLang="en-US" sz="3200">
                <a:latin typeface=".VnAvant" panose="020B7200000000000000" pitchFamily="34" charset="0"/>
              </a:rPr>
              <a:t>­ thËt võa nh</a:t>
            </a:r>
            <a:r>
              <a:rPr lang="en-US" altLang="en-US" sz="3200">
                <a:latin typeface="VNI-Avo" pitchFamily="2" charset="0"/>
              </a:rPr>
              <a:t>ö</a:t>
            </a:r>
            <a:r>
              <a:rPr lang="en-US" altLang="en-US" sz="3200">
                <a:latin typeface=".VnAvant" panose="020B7200000000000000" pitchFamily="34" charset="0"/>
              </a:rPr>
              <a:t> trong m¬,  </a:t>
            </a:r>
          </a:p>
          <a:p>
            <a:r>
              <a:rPr lang="en-US" altLang="en-US" sz="3200">
                <a:latin typeface=".VnAvant" panose="020B7200000000000000" pitchFamily="34" charset="0"/>
              </a:rPr>
              <a:t>®Ñp ki l¹</a:t>
            </a:r>
            <a:r>
              <a:rPr lang="en-US" altLang="en-US" sz="5400">
                <a:latin typeface=".VnAvant" panose="020B7200000000000000" pitchFamily="34" charset="0"/>
              </a:rPr>
              <a:t> </a:t>
            </a:r>
            <a:endParaRPr lang="en-US" altLang="en-US" sz="54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Box 17"/>
          <p:cNvSpPr txBox="1">
            <a:spLocks noChangeArrowheads="1"/>
          </p:cNvSpPr>
          <p:nvPr/>
        </p:nvSpPr>
        <p:spPr bwMode="auto">
          <a:xfrm>
            <a:off x="4559300" y="1492250"/>
            <a:ext cx="3035300" cy="706438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Tõ khã hiÓu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9478963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0"/>
            <a:ext cx="241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" name="Star: 6 Points 4"/>
          <p:cNvSpPr/>
          <p:nvPr/>
        </p:nvSpPr>
        <p:spPr>
          <a:xfrm>
            <a:off x="1116013" y="4953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4"/>
          <p:cNvSpPr/>
          <p:nvPr/>
        </p:nvSpPr>
        <p:spPr>
          <a:xfrm>
            <a:off x="1089025" y="14414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8" name="Star: 6 Points 4"/>
          <p:cNvSpPr/>
          <p:nvPr/>
        </p:nvSpPr>
        <p:spPr>
          <a:xfrm>
            <a:off x="1089025" y="2714625"/>
            <a:ext cx="3397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3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210945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106988" y="5524500"/>
            <a:ext cx="812800" cy="760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91113" y="5448300"/>
            <a:ext cx="890587" cy="750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3708875" y="-1"/>
            <a:ext cx="4487907" cy="999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457200" eaLnBrk="1" hangingPunct="1"/>
            <a:r>
              <a:rPr sz="4800" noProof="1">
                <a:solidFill>
                  <a:srgbClr val="000000"/>
                </a:solidFill>
                <a:latin typeface="UTM Avo" panose="02040603050506020204" charset="0"/>
              </a:rPr>
              <a:t>4. Tập viết</a:t>
            </a:r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00313"/>
            <a:ext cx="12144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40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7844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2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仓耳玄三M W05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69932" y="4800601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Khoét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tổ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90521" y="4808834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Đỏ</a:t>
            </a:r>
            <a:r>
              <a:rPr lang="es-ES_tradnl" sz="3200" b="1" dirty="0" smtClean="0">
                <a:solidFill>
                  <a:prstClr val="black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choét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10401" y="4817075"/>
            <a:ext cx="33527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Mỏ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khoằm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91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5360" y="481295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Lòe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loẹt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3794" y="4817075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Nhoẻn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cười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90267" y="482119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Xoèn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xoẹt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994477"/>
            <a:chOff x="2341807" y="722423"/>
            <a:chExt cx="1167507" cy="994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1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994477"/>
            <a:chOff x="5632842" y="2105111"/>
            <a:chExt cx="1167507" cy="994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2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994477"/>
            <a:chOff x="1559230" y="2459387"/>
            <a:chExt cx="1167507" cy="994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3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994477"/>
            <a:chOff x="1559230" y="2459387"/>
            <a:chExt cx="1167507" cy="994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4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994477"/>
            <a:chOff x="1559230" y="2459387"/>
            <a:chExt cx="1167507" cy="9944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5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994477"/>
            <a:chOff x="1559230" y="2459387"/>
            <a:chExt cx="1167507" cy="9944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6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2401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cũ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5885 0.3851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i 125: </a:t>
            </a:r>
            <a:endParaRPr lang="en-US" altLang="en-US" sz="4000" b="1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40782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uyªn  uyªt</a:t>
            </a:r>
            <a:endParaRPr lang="en-US" altLang="en-US" sz="540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Thứ    ng</a:t>
            </a: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y   tháng   năm 2020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Tiếng Việt</a:t>
            </a:r>
            <a:endParaRPr lang="en-US" altLang="en-US" sz="3200" b="1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10245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46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44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en-US" altLang="en-US" sz="8800">
                  <a:solidFill>
                    <a:srgbClr val="008000"/>
                  </a:solidFill>
                  <a:latin typeface=".VnAvant" panose="020B7200000000000000" pitchFamily="34" charset="0"/>
                </a:rPr>
                <a:t>uyªn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0248" name="Oval 11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49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uyªt</a:t>
              </a: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/>
          <a:lstStyle/>
          <a:p>
            <a:pPr eaLnBrk="1" hangingPunct="1"/>
            <a:endParaRPr noProof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27576" y="5806511"/>
            <a:ext cx="6164424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VNI-Avo" pitchFamily="2" charset="0"/>
              </a:rPr>
              <a:t>khôø</a:t>
            </a:r>
            <a:r>
              <a:rPr lang="en-US" sz="4000" dirty="0">
                <a:solidFill>
                  <a:prstClr val="white"/>
                </a:solidFill>
                <a:latin typeface="VNI-Avo" pitchFamily="2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VNI-Avo" pitchFamily="2" charset="0"/>
              </a:rPr>
              <a:t>uyeân</a:t>
            </a:r>
            <a:r>
              <a:rPr lang="en-US" sz="4000" dirty="0">
                <a:solidFill>
                  <a:prstClr val="white"/>
                </a:solidFill>
                <a:latin typeface="VNI-Avo" pitchFamily="2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VNI-Avo" pitchFamily="2" charset="0"/>
              </a:rPr>
              <a:t>khuyeân</a:t>
            </a:r>
            <a:endParaRPr lang="en-US" sz="4000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281" y="1814768"/>
            <a:ext cx="2962237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/>
            <a:r>
              <a:rPr sz="7200" noProof="1">
                <a:solidFill>
                  <a:srgbClr val="008000"/>
                </a:solidFill>
                <a:latin typeface=".VnAvant" panose="020B7200000000000000" pitchFamily="34" charset="0"/>
              </a:rPr>
              <a:t>uyªn</a:t>
            </a:r>
            <a:endParaRPr sz="7200" noProof="1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743559" y="3042349"/>
            <a:ext cx="2064349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sz="6000" noProof="1">
                <a:solidFill>
                  <a:srgbClr val="FFFFFF"/>
                </a:solidFill>
                <a:latin typeface=".VnAvant" panose="020B7200000000000000" pitchFamily="34" charset="0"/>
              </a:rPr>
              <a:t>uyª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875088" y="3056731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857146" y="4772779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/>
            <a:r>
              <a:rPr sz="4400" noProof="1">
                <a:solidFill>
                  <a:srgbClr val="FFFFFF"/>
                </a:solidFill>
                <a:latin typeface=".VnAvant" panose="020B7200000000000000" pitchFamily="34" charset="0"/>
              </a:rPr>
              <a:t>uyª</a:t>
            </a:r>
            <a:r>
              <a:rPr sz="4400" noProof="1">
                <a:solidFill>
                  <a:srgbClr val="FFFFFF"/>
                </a:solidFill>
                <a:latin typeface="VNI-Avo" pitchFamily="2" charset="0"/>
              </a:rPr>
              <a:t> -n- </a:t>
            </a:r>
            <a:r>
              <a:rPr sz="4400" noProof="1">
                <a:solidFill>
                  <a:srgbClr val="FFFFFF"/>
                </a:solidFill>
                <a:latin typeface=".VnAvant" panose="020B7200000000000000" pitchFamily="34" charset="0"/>
              </a:rPr>
              <a:t>uyªn</a:t>
            </a: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6634163" y="4235450"/>
            <a:ext cx="5470525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>
                <a:latin typeface=".VnAvant" panose="020B7200000000000000" pitchFamily="34" charset="0"/>
              </a:rPr>
              <a:t>Chim vµnh kh</a:t>
            </a:r>
            <a:r>
              <a:rPr lang="en-US" altLang="en-US" sz="4400">
                <a:solidFill>
                  <a:srgbClr val="FF0000"/>
                </a:solidFill>
                <a:latin typeface=".VnAvant" panose="020B7200000000000000" pitchFamily="34" charset="0"/>
              </a:rPr>
              <a:t>uyªn</a:t>
            </a: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6634163" y="4211638"/>
            <a:ext cx="532447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uyªn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53213" y="5065713"/>
            <a:ext cx="1897062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sz="4800" noProof="1">
                <a:solidFill>
                  <a:srgbClr val="008000"/>
                </a:solidFill>
                <a:latin typeface=".VnAvant" panose="020B7200000000000000" pitchFamily="34" charset="0"/>
              </a:rPr>
              <a:t>kh</a:t>
            </a:r>
            <a:endParaRPr sz="4800" noProof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543925" y="5078413"/>
            <a:ext cx="355441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uyeân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1026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263650"/>
            <a:ext cx="43053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777241" y="5890716"/>
            <a:ext cx="840336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4400" noProof="1">
                <a:solidFill>
                  <a:srgbClr val="FFFFFF"/>
                </a:solidFill>
                <a:latin typeface=".VnAvant" panose="020B7200000000000000" pitchFamily="34" charset="0"/>
              </a:rPr>
              <a:t>dê -uyªt -duyªt - nÆng duyªt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5" y="1713537"/>
            <a:ext cx="2589581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/>
            <a:r>
              <a:rPr sz="7200" noProof="1">
                <a:solidFill>
                  <a:srgbClr val="008000"/>
                </a:solidFill>
                <a:latin typeface=".VnAvant" panose="020B7200000000000000" pitchFamily="34" charset="0"/>
              </a:rPr>
              <a:t>uyªt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11247" y="2913858"/>
            <a:ext cx="1637052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sz="6000" noProof="1">
                <a:solidFill>
                  <a:srgbClr val="FFFFFF"/>
                </a:solidFill>
                <a:latin typeface=".VnAvant" panose="020B7200000000000000" pitchFamily="34" charset="0"/>
              </a:rPr>
              <a:t>uyª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022506" y="2905593"/>
            <a:ext cx="85258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/>
            <a:r>
              <a:rPr sz="4400" noProof="1">
                <a:solidFill>
                  <a:srgbClr val="FFFFFF"/>
                </a:solidFill>
                <a:latin typeface=".VnAvant" panose="020B7200000000000000" pitchFamily="34" charset="0"/>
              </a:rPr>
              <a:t>uyª - t - uyªt</a:t>
            </a: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665913" y="4306888"/>
            <a:ext cx="3392487" cy="769937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duyÖt binh</a:t>
            </a:r>
            <a:endParaRPr lang="en-US" alt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634163" y="4273550"/>
            <a:ext cx="33337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>
                <a:latin typeface=".VnAvant" panose="020B7200000000000000" pitchFamily="34" charset="0"/>
              </a:rPr>
              <a:t>d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uyÖt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65913" y="5076825"/>
            <a:ext cx="2401887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sz="4800" noProof="1">
                <a:solidFill>
                  <a:srgbClr val="008000"/>
                </a:solidFill>
                <a:latin typeface=".VnAvant" panose="020B7200000000000000" pitchFamily="34" charset="0"/>
              </a:rPr>
              <a:t>duyªt</a:t>
            </a:r>
            <a:endParaRPr sz="4800" noProof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67800" y="5121275"/>
            <a:ext cx="990600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 sz="4800">
              <a:solidFill>
                <a:srgbClr val="385723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sp>
        <p:nvSpPr>
          <p:cNvPr id="2" name="Oval 1"/>
          <p:cNvSpPr/>
          <p:nvPr/>
        </p:nvSpPr>
        <p:spPr>
          <a:xfrm>
            <a:off x="9537700" y="5605463"/>
            <a:ext cx="82550" cy="9525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/>
            <a:endParaRPr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12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439863"/>
            <a:ext cx="4800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4176713" y="1927225"/>
            <a:ext cx="3214687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truyÖn cæ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135438" y="1000125"/>
            <a:ext cx="3255962" cy="5857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thuyÒn buåm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135438" y="2940050"/>
            <a:ext cx="3255962" cy="5857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trang khuyÕt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135438" y="3838575"/>
            <a:ext cx="3255962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®µn nguyÖt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4135438" y="4765675"/>
            <a:ext cx="3255962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Tr­uît tuyÕt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iªu?TiÕng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yªu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4176713" y="5722938"/>
            <a:ext cx="3214687" cy="5857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>
                <a:solidFill>
                  <a:srgbClr val="000000"/>
                </a:solidFill>
                <a:latin typeface=".VnAvant" panose="020B7200000000000000" pitchFamily="34" charset="0"/>
              </a:rPr>
              <a:t>bãng chuyÒn</a:t>
            </a: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22" name="Straight Connector 21"/>
          <p:cNvCxnSpPr>
            <a:stCxn id="14340" idx="3"/>
          </p:cNvCxnSpPr>
          <p:nvPr/>
        </p:nvCxnSpPr>
        <p:spPr>
          <a:xfrm flipH="1">
            <a:off x="6811963" y="4130675"/>
            <a:ext cx="579437" cy="1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33413"/>
            <a:ext cx="296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73100"/>
            <a:ext cx="30289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543175"/>
            <a:ext cx="30130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684713"/>
            <a:ext cx="30130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771775"/>
            <a:ext cx="30289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4765675"/>
            <a:ext cx="3171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stCxn id="14345" idx="3"/>
          </p:cNvCxnSpPr>
          <p:nvPr/>
        </p:nvCxnSpPr>
        <p:spPr>
          <a:xfrm>
            <a:off x="3302000" y="1514475"/>
            <a:ext cx="833438" cy="325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345" idx="3"/>
          </p:cNvCxnSpPr>
          <p:nvPr/>
        </p:nvCxnSpPr>
        <p:spPr>
          <a:xfrm flipV="1">
            <a:off x="3236913" y="1514475"/>
            <a:ext cx="939800" cy="4068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347" idx="3"/>
            <a:endCxn id="14337" idx="1"/>
          </p:cNvCxnSpPr>
          <p:nvPr/>
        </p:nvCxnSpPr>
        <p:spPr>
          <a:xfrm flipV="1">
            <a:off x="3302000" y="2219325"/>
            <a:ext cx="874713" cy="1325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>
            <a:stCxn id="14347" idx="3"/>
            <a:endCxn id="14337" idx="1"/>
          </p:cNvCxnSpPr>
          <p:nvPr/>
        </p:nvCxnSpPr>
        <p:spPr>
          <a:xfrm flipV="1">
            <a:off x="7289800" y="2130425"/>
            <a:ext cx="935038" cy="1044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11270"/>
          <p:cNvCxnSpPr>
            <a:stCxn id="14347" idx="3"/>
            <a:endCxn id="14337" idx="1"/>
          </p:cNvCxnSpPr>
          <p:nvPr/>
        </p:nvCxnSpPr>
        <p:spPr>
          <a:xfrm flipV="1">
            <a:off x="7434263" y="3175000"/>
            <a:ext cx="876300" cy="955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Straight Connector 11280"/>
          <p:cNvCxnSpPr>
            <a:stCxn id="14347" idx="3"/>
            <a:endCxn id="14337" idx="1"/>
          </p:cNvCxnSpPr>
          <p:nvPr/>
        </p:nvCxnSpPr>
        <p:spPr>
          <a:xfrm flipV="1">
            <a:off x="7405688" y="5473700"/>
            <a:ext cx="876300" cy="579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9600" b="1" smtClean="0">
                <a:solidFill>
                  <a:srgbClr val="FF0000"/>
                </a:solidFill>
                <a:latin typeface="UTM Avo" panose="02040603050506020204"/>
                <a:ea typeface="SimSun" panose="02010600030101010101" pitchFamily="2" charset="-122"/>
              </a:rPr>
              <a:t>THƯ GIÃN</a:t>
            </a:r>
            <a:endParaRPr lang="zh-CN" altLang="en-US" sz="9600" b="1" smtClean="0">
              <a:solidFill>
                <a:srgbClr val="FF0000"/>
              </a:solidFill>
              <a:latin typeface="UTM Avo" panose="02040603050506020204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61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HP001 4 hàng</vt:lpstr>
      <vt:lpstr>Lato Regular</vt:lpstr>
      <vt:lpstr>VNI-Avo</vt:lpstr>
      <vt:lpstr>SimSun</vt:lpstr>
      <vt:lpstr>仓耳玄三M W05</vt:lpstr>
      <vt:lpstr>字魂17号-萌趣果冻体</vt:lpstr>
      <vt:lpstr>Calibri Light</vt:lpstr>
      <vt:lpstr>Calibri</vt:lpstr>
      <vt:lpstr>.VnAvant</vt:lpstr>
      <vt:lpstr>Arial</vt:lpstr>
      <vt:lpstr>等线</vt:lpstr>
      <vt:lpstr>Times New Roman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102</cp:revision>
  <dcterms:created xsi:type="dcterms:W3CDTF">2018-11-27T03:58:53Z</dcterms:created>
  <dcterms:modified xsi:type="dcterms:W3CDTF">2021-01-19T13:37:33Z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