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  <p:sldMasterId id="2147484231" r:id="rId2"/>
    <p:sldMasterId id="2147484243" r:id="rId3"/>
    <p:sldMasterId id="2147484268" r:id="rId4"/>
    <p:sldMasterId id="2147484281" r:id="rId5"/>
    <p:sldMasterId id="2147484306" r:id="rId6"/>
    <p:sldMasterId id="2147484318" r:id="rId7"/>
    <p:sldMasterId id="2147484343" r:id="rId8"/>
    <p:sldMasterId id="2147484367" r:id="rId9"/>
  </p:sldMasterIdLst>
  <p:notesMasterIdLst>
    <p:notesMasterId r:id="rId22"/>
  </p:notesMasterIdLst>
  <p:sldIdLst>
    <p:sldId id="330" r:id="rId10"/>
    <p:sldId id="307" r:id="rId11"/>
    <p:sldId id="319" r:id="rId12"/>
    <p:sldId id="320" r:id="rId13"/>
    <p:sldId id="322" r:id="rId14"/>
    <p:sldId id="332" r:id="rId15"/>
    <p:sldId id="325" r:id="rId16"/>
    <p:sldId id="326" r:id="rId17"/>
    <p:sldId id="327" r:id="rId18"/>
    <p:sldId id="329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815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1696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7538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3392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9262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5072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0888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6707" algn="l" defTabSz="91169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99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4F91-8D90-4720-B08E-8078E0D3A3B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471D-4CF4-4A54-8D5A-C08CE9AB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15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96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38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92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262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072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888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707" algn="l" defTabSz="9116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4020" name="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6759CA4-744D-4248-82CD-5EBB7166883E}" type="slidenum">
              <a:rPr lang="zh-CN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A8F8-B6A2-47E2-ACBF-721B4D652E8E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B20C0-DCC0-4B4D-98FC-90E592D932ED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A688F-3708-4FB2-A9CD-6C44B2C86E9D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2FE70-3DDE-4A00-826B-5E4AD27BCA58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E9039C4-06C9-4BCC-A3EC-06155F470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43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8F0EF40-68F6-4245-A2BC-DCC63CADB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554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3A623-BA98-496C-89D1-9E8FA802A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0BD0-2655-4BEB-A494-DF9C42CF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79217-25E8-4825-B5EA-EF0E50B05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8A11-1702-4A78-B1F7-2E31C5B3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65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12237-0469-4B03-B33B-5C68365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B02F0-234D-4884-91A0-1EB91835B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423FC-3C98-4B25-9472-8D8BF246D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F469-6E69-4F98-9C7E-A4D368AEC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927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1343F-90C8-48CD-A401-E2A0AC663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3B5CF-B9A8-45C0-A588-055E0A5F5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68CDB-3267-49C9-97C0-5EAD9D406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CD4B-4E71-46B0-9B27-8859EA5E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5772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AA95B-55A6-4218-B685-7A1CF441E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DBD65-42C0-4765-BCD4-6E4A18CF7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528881-D442-4104-A77A-CA2A58DE1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6E10-973E-4DC6-829F-788E6D002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3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9FC5EA8-04D1-40ED-8A5E-606087017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2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815" indent="0" algn="ctr">
              <a:buNone/>
              <a:defRPr sz="2000"/>
            </a:lvl2pPr>
            <a:lvl3pPr marL="911696" indent="0" algn="ctr">
              <a:buNone/>
              <a:defRPr sz="1900"/>
            </a:lvl3pPr>
            <a:lvl4pPr marL="1367538" indent="0" algn="ctr">
              <a:buNone/>
              <a:defRPr sz="1600"/>
            </a:lvl4pPr>
            <a:lvl5pPr marL="1823392" indent="0" algn="ctr">
              <a:buNone/>
              <a:defRPr sz="1600"/>
            </a:lvl5pPr>
            <a:lvl6pPr marL="2279262" indent="0" algn="ctr">
              <a:buNone/>
              <a:defRPr sz="1600"/>
            </a:lvl6pPr>
            <a:lvl7pPr marL="2735072" indent="0" algn="ctr">
              <a:buNone/>
              <a:defRPr sz="1600"/>
            </a:lvl7pPr>
            <a:lvl8pPr marL="3190888" indent="0" algn="ctr">
              <a:buNone/>
              <a:defRPr sz="1600"/>
            </a:lvl8pPr>
            <a:lvl9pPr marL="364670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2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0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4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7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1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53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53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93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15" indent="0">
              <a:buNone/>
              <a:defRPr sz="2000" b="1"/>
            </a:lvl2pPr>
            <a:lvl3pPr marL="911696" indent="0">
              <a:buNone/>
              <a:defRPr sz="1900" b="1"/>
            </a:lvl3pPr>
            <a:lvl4pPr marL="1367538" indent="0">
              <a:buNone/>
              <a:defRPr sz="1600" b="1"/>
            </a:lvl4pPr>
            <a:lvl5pPr marL="1823392" indent="0">
              <a:buNone/>
              <a:defRPr sz="1600" b="1"/>
            </a:lvl5pPr>
            <a:lvl6pPr marL="2279262" indent="0">
              <a:buNone/>
              <a:defRPr sz="1600" b="1"/>
            </a:lvl6pPr>
            <a:lvl7pPr marL="2735072" indent="0">
              <a:buNone/>
              <a:defRPr sz="1600" b="1"/>
            </a:lvl7pPr>
            <a:lvl8pPr marL="3190888" indent="0">
              <a:buNone/>
              <a:defRPr sz="1600" b="1"/>
            </a:lvl8pPr>
            <a:lvl9pPr marL="364670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15" indent="0">
              <a:buNone/>
              <a:defRPr sz="2000" b="1"/>
            </a:lvl2pPr>
            <a:lvl3pPr marL="911696" indent="0">
              <a:buNone/>
              <a:defRPr sz="1900" b="1"/>
            </a:lvl3pPr>
            <a:lvl4pPr marL="1367538" indent="0">
              <a:buNone/>
              <a:defRPr sz="1600" b="1"/>
            </a:lvl4pPr>
            <a:lvl5pPr marL="1823392" indent="0">
              <a:buNone/>
              <a:defRPr sz="1600" b="1"/>
            </a:lvl5pPr>
            <a:lvl6pPr marL="2279262" indent="0">
              <a:buNone/>
              <a:defRPr sz="1600" b="1"/>
            </a:lvl6pPr>
            <a:lvl7pPr marL="2735072" indent="0">
              <a:buNone/>
              <a:defRPr sz="1600" b="1"/>
            </a:lvl7pPr>
            <a:lvl8pPr marL="3190888" indent="0">
              <a:buNone/>
              <a:defRPr sz="1600" b="1"/>
            </a:lvl8pPr>
            <a:lvl9pPr marL="364670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7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96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6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9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15" indent="0">
              <a:buNone/>
              <a:defRPr sz="1500"/>
            </a:lvl2pPr>
            <a:lvl3pPr marL="911696" indent="0">
              <a:buNone/>
              <a:defRPr sz="1200"/>
            </a:lvl3pPr>
            <a:lvl4pPr marL="1367538" indent="0">
              <a:buNone/>
              <a:defRPr sz="1100"/>
            </a:lvl4pPr>
            <a:lvl5pPr marL="1823392" indent="0">
              <a:buNone/>
              <a:defRPr sz="1100"/>
            </a:lvl5pPr>
            <a:lvl6pPr marL="2279262" indent="0">
              <a:buNone/>
              <a:defRPr sz="1100"/>
            </a:lvl6pPr>
            <a:lvl7pPr marL="2735072" indent="0">
              <a:buNone/>
              <a:defRPr sz="1100"/>
            </a:lvl7pPr>
            <a:lvl8pPr marL="3190888" indent="0">
              <a:buNone/>
              <a:defRPr sz="1100"/>
            </a:lvl8pPr>
            <a:lvl9pPr marL="364670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7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1BFEF27-4470-4756-80E4-A23EA89CF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85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9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815" indent="0">
              <a:buNone/>
              <a:defRPr sz="2800"/>
            </a:lvl2pPr>
            <a:lvl3pPr marL="911696" indent="0">
              <a:buNone/>
              <a:defRPr sz="2400"/>
            </a:lvl3pPr>
            <a:lvl4pPr marL="1367538" indent="0">
              <a:buNone/>
              <a:defRPr sz="2000"/>
            </a:lvl4pPr>
            <a:lvl5pPr marL="1823392" indent="0">
              <a:buNone/>
              <a:defRPr sz="2000"/>
            </a:lvl5pPr>
            <a:lvl6pPr marL="2279262" indent="0">
              <a:buNone/>
              <a:defRPr sz="2000"/>
            </a:lvl6pPr>
            <a:lvl7pPr marL="2735072" indent="0">
              <a:buNone/>
              <a:defRPr sz="2000"/>
            </a:lvl7pPr>
            <a:lvl8pPr marL="3190888" indent="0">
              <a:buNone/>
              <a:defRPr sz="2000"/>
            </a:lvl8pPr>
            <a:lvl9pPr marL="36467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15" indent="0">
              <a:buNone/>
              <a:defRPr sz="1500"/>
            </a:lvl2pPr>
            <a:lvl3pPr marL="911696" indent="0">
              <a:buNone/>
              <a:defRPr sz="1200"/>
            </a:lvl3pPr>
            <a:lvl4pPr marL="1367538" indent="0">
              <a:buNone/>
              <a:defRPr sz="1100"/>
            </a:lvl4pPr>
            <a:lvl5pPr marL="1823392" indent="0">
              <a:buNone/>
              <a:defRPr sz="1100"/>
            </a:lvl5pPr>
            <a:lvl6pPr marL="2279262" indent="0">
              <a:buNone/>
              <a:defRPr sz="1100"/>
            </a:lvl6pPr>
            <a:lvl7pPr marL="2735072" indent="0">
              <a:buNone/>
              <a:defRPr sz="1100"/>
            </a:lvl7pPr>
            <a:lvl8pPr marL="3190888" indent="0">
              <a:buNone/>
              <a:defRPr sz="1100"/>
            </a:lvl8pPr>
            <a:lvl9pPr marL="364670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8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0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39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39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65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0" y="1122400"/>
            <a:ext cx="9144173" cy="2387680"/>
          </a:xfrm>
          <a:prstGeom prst="rect">
            <a:avLst/>
          </a:prstGeom>
        </p:spPr>
        <p:txBody>
          <a:bodyPr lIns="91352" tIns="45686" rIns="91352" bIns="45686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0" y="3602238"/>
            <a:ext cx="9144173" cy="1655817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 algn="ctr">
              <a:buNone/>
              <a:defRPr sz="2400"/>
            </a:lvl1pPr>
            <a:lvl2pPr marL="454951" indent="0" algn="ctr">
              <a:buNone/>
              <a:defRPr sz="2000"/>
            </a:lvl2pPr>
            <a:lvl3pPr marL="909917" indent="0" algn="ctr">
              <a:buNone/>
              <a:defRPr sz="1900"/>
            </a:lvl3pPr>
            <a:lvl4pPr marL="1364881" indent="0" algn="ctr">
              <a:buNone/>
              <a:defRPr sz="1600"/>
            </a:lvl4pPr>
            <a:lvl5pPr marL="1819376" indent="0" algn="ctr">
              <a:buNone/>
              <a:defRPr sz="1600"/>
            </a:lvl5pPr>
            <a:lvl6pPr marL="2274334" indent="0" algn="ctr">
              <a:buNone/>
              <a:defRPr sz="1600"/>
            </a:lvl6pPr>
            <a:lvl7pPr marL="2729294" indent="0" algn="ctr">
              <a:buNone/>
              <a:defRPr sz="1600"/>
            </a:lvl7pPr>
            <a:lvl8pPr marL="3184251" indent="0" algn="ctr">
              <a:buNone/>
              <a:defRPr sz="1600"/>
            </a:lvl8pPr>
            <a:lvl9pPr marL="363921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887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9025"/>
            <a:ext cx="5980067" cy="827235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37" y="1158210"/>
            <a:ext cx="5980067" cy="3275847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9834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27" y="1709878"/>
            <a:ext cx="10515799" cy="2852833"/>
          </a:xfrm>
          <a:prstGeom prst="rect">
            <a:avLst/>
          </a:prstGeom>
        </p:spPr>
        <p:txBody>
          <a:bodyPr lIns="91352" tIns="45686" rIns="91352" bIns="45686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27" y="4589692"/>
            <a:ext cx="10515799" cy="1500237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9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99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48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9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4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9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9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804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9025"/>
            <a:ext cx="5980067" cy="827235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7"/>
            <a:ext cx="5181699" cy="4351484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1" y="1825687"/>
            <a:ext cx="5181699" cy="4351484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9390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6" y="365144"/>
            <a:ext cx="10515799" cy="1325607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1" y="1778499"/>
            <a:ext cx="4873667" cy="823940"/>
          </a:xfrm>
          <a:prstGeom prst="rect">
            <a:avLst/>
          </a:prstGeom>
        </p:spPr>
        <p:txBody>
          <a:bodyPr lIns="91352" tIns="45686" rIns="91352" bIns="45686" anchor="ctr" anchorCtr="0"/>
          <a:lstStyle>
            <a:lvl1pPr marL="0" indent="0">
              <a:buNone/>
              <a:defRPr sz="2800"/>
            </a:lvl1pPr>
            <a:lvl2pPr marL="454951" indent="0">
              <a:buNone/>
              <a:defRPr sz="2400"/>
            </a:lvl2pPr>
            <a:lvl3pPr marL="909917" indent="0">
              <a:buNone/>
              <a:defRPr sz="2000"/>
            </a:lvl3pPr>
            <a:lvl4pPr marL="1364881" indent="0">
              <a:buNone/>
              <a:defRPr sz="1900"/>
            </a:lvl4pPr>
            <a:lvl5pPr marL="1819376" indent="0">
              <a:buNone/>
              <a:defRPr sz="1900"/>
            </a:lvl5pPr>
            <a:lvl6pPr marL="2274334" indent="0">
              <a:buNone/>
              <a:defRPr sz="1900"/>
            </a:lvl6pPr>
            <a:lvl7pPr marL="2729294" indent="0">
              <a:buNone/>
              <a:defRPr sz="1900"/>
            </a:lvl7pPr>
            <a:lvl8pPr marL="3184251" indent="0">
              <a:buNone/>
              <a:defRPr sz="1900"/>
            </a:lvl8pPr>
            <a:lvl9pPr marL="3639212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1" y="2665497"/>
            <a:ext cx="4873667" cy="3524403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64" y="1778499"/>
            <a:ext cx="4897669" cy="823940"/>
          </a:xfrm>
          <a:prstGeom prst="rect">
            <a:avLst/>
          </a:prstGeom>
        </p:spPr>
        <p:txBody>
          <a:bodyPr lIns="91352" tIns="45686" rIns="91352" bIns="45686" anchor="ctr" anchorCtr="0"/>
          <a:lstStyle>
            <a:lvl1pPr marL="0" indent="0">
              <a:buNone/>
              <a:defRPr sz="2800"/>
            </a:lvl1pPr>
            <a:lvl2pPr marL="454951" indent="0">
              <a:buNone/>
              <a:defRPr sz="2400"/>
            </a:lvl2pPr>
            <a:lvl3pPr marL="909917" indent="0">
              <a:buNone/>
              <a:defRPr sz="2000"/>
            </a:lvl3pPr>
            <a:lvl4pPr marL="1364881" indent="0">
              <a:buNone/>
              <a:defRPr sz="1900"/>
            </a:lvl4pPr>
            <a:lvl5pPr marL="1819376" indent="0">
              <a:buNone/>
              <a:defRPr sz="1900"/>
            </a:lvl5pPr>
            <a:lvl6pPr marL="2274334" indent="0">
              <a:buNone/>
              <a:defRPr sz="1900"/>
            </a:lvl6pPr>
            <a:lvl7pPr marL="2729294" indent="0">
              <a:buNone/>
              <a:defRPr sz="1900"/>
            </a:lvl7pPr>
            <a:lvl8pPr marL="3184251" indent="0">
              <a:buNone/>
              <a:defRPr sz="1900"/>
            </a:lvl8pPr>
            <a:lvl9pPr marL="3639212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64" y="2665497"/>
            <a:ext cx="4897669" cy="3524403"/>
          </a:xfrm>
          <a:prstGeom prst="rect">
            <a:avLst/>
          </a:prstGeo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9837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9025"/>
            <a:ext cx="5980067" cy="827235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5905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91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0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6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1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84D861F-52D2-4FAB-8B0F-BDC75B062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22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6" y="457288"/>
            <a:ext cx="3932311" cy="1600253"/>
          </a:xfrm>
          <a:prstGeom prst="rect">
            <a:avLst/>
          </a:prstGeom>
        </p:spPr>
        <p:txBody>
          <a:bodyPr lIns="91352" tIns="45686" rIns="91352" bIns="45686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91" y="987459"/>
            <a:ext cx="6172317" cy="4873788"/>
          </a:xfrm>
          <a:prstGeom prst="rect">
            <a:avLst/>
          </a:prstGeom>
        </p:spPr>
        <p:txBody>
          <a:bodyPr lIns="91352" tIns="45686" rIns="91352" bIns="4568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6" y="2057471"/>
            <a:ext cx="3932311" cy="3811716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>
              <a:buNone/>
              <a:defRPr sz="1600"/>
            </a:lvl1pPr>
            <a:lvl2pPr marL="454951" indent="0">
              <a:buNone/>
              <a:defRPr sz="1500"/>
            </a:lvl2pPr>
            <a:lvl3pPr marL="909917" indent="0">
              <a:buNone/>
              <a:defRPr sz="1200"/>
            </a:lvl3pPr>
            <a:lvl4pPr marL="1364881" indent="0">
              <a:buNone/>
              <a:defRPr sz="1100"/>
            </a:lvl4pPr>
            <a:lvl5pPr marL="1819376" indent="0">
              <a:buNone/>
              <a:defRPr sz="1100"/>
            </a:lvl5pPr>
            <a:lvl6pPr marL="2274334" indent="0">
              <a:buNone/>
              <a:defRPr sz="1100"/>
            </a:lvl6pPr>
            <a:lvl7pPr marL="2729294" indent="0">
              <a:buNone/>
              <a:defRPr sz="1100"/>
            </a:lvl7pPr>
            <a:lvl8pPr marL="3184251" indent="0">
              <a:buNone/>
              <a:defRPr sz="1100"/>
            </a:lvl8pPr>
            <a:lvl9pPr marL="3639212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0905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88"/>
            <a:ext cx="4165428" cy="1600253"/>
          </a:xfrm>
          <a:prstGeom prst="rect">
            <a:avLst/>
          </a:prstGeom>
        </p:spPr>
        <p:txBody>
          <a:bodyPr lIns="91352" tIns="45686" rIns="91352" bIns="45686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91" y="457299"/>
            <a:ext cx="6172317" cy="5404031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>
              <a:buNone/>
              <a:defRPr sz="3200"/>
            </a:lvl1pPr>
            <a:lvl2pPr marL="454951" indent="0">
              <a:buNone/>
              <a:defRPr sz="2800"/>
            </a:lvl2pPr>
            <a:lvl3pPr marL="909917" indent="0">
              <a:buNone/>
              <a:defRPr sz="2400"/>
            </a:lvl3pPr>
            <a:lvl4pPr marL="1364881" indent="0">
              <a:buNone/>
              <a:defRPr sz="2000"/>
            </a:lvl4pPr>
            <a:lvl5pPr marL="1819376" indent="0">
              <a:buNone/>
              <a:defRPr sz="2000"/>
            </a:lvl5pPr>
            <a:lvl6pPr marL="2274334" indent="0">
              <a:buNone/>
              <a:defRPr sz="2000"/>
            </a:lvl6pPr>
            <a:lvl7pPr marL="2729294" indent="0">
              <a:buNone/>
              <a:defRPr sz="2000"/>
            </a:lvl7pPr>
            <a:lvl8pPr marL="3184251" indent="0">
              <a:buNone/>
              <a:defRPr sz="2000"/>
            </a:lvl8pPr>
            <a:lvl9pPr marL="363921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1"/>
            <a:ext cx="4165428" cy="3811716"/>
          </a:xfrm>
          <a:prstGeom prst="rect">
            <a:avLst/>
          </a:prstGeom>
        </p:spPr>
        <p:txBody>
          <a:bodyPr lIns="91352" tIns="45686" rIns="91352" bIns="45686"/>
          <a:lstStyle>
            <a:lvl1pPr marL="0" indent="0">
              <a:buNone/>
              <a:defRPr sz="2000"/>
            </a:lvl1pPr>
            <a:lvl2pPr marL="454951" indent="0">
              <a:buNone/>
              <a:defRPr sz="1900"/>
            </a:lvl2pPr>
            <a:lvl3pPr marL="909917" indent="0">
              <a:buNone/>
              <a:defRPr sz="1600"/>
            </a:lvl3pPr>
            <a:lvl4pPr marL="1364881" indent="0">
              <a:buNone/>
              <a:defRPr sz="1500"/>
            </a:lvl4pPr>
            <a:lvl5pPr marL="1819376" indent="0">
              <a:buNone/>
              <a:defRPr sz="1500"/>
            </a:lvl5pPr>
            <a:lvl6pPr marL="2274334" indent="0">
              <a:buNone/>
              <a:defRPr sz="1500"/>
            </a:lvl6pPr>
            <a:lvl7pPr marL="2729294" indent="0">
              <a:buNone/>
              <a:defRPr sz="1500"/>
            </a:lvl7pPr>
            <a:lvl8pPr marL="3184251" indent="0">
              <a:buNone/>
              <a:defRPr sz="1500"/>
            </a:lvl8pPr>
            <a:lvl9pPr marL="3639212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1140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9025"/>
            <a:ext cx="5980067" cy="827235"/>
          </a:xfrm>
          <a:prstGeom prst="rect">
            <a:avLst/>
          </a:prstGeom>
        </p:spPr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37" y="1158210"/>
            <a:ext cx="5980067" cy="3275847"/>
          </a:xfrm>
          <a:prstGeom prst="rect">
            <a:avLst/>
          </a:prstGeom>
        </p:spPr>
        <p:txBody>
          <a:bodyPr vert="eaVert"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0952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122" y="365139"/>
            <a:ext cx="2628951" cy="5812032"/>
          </a:xfrm>
          <a:prstGeom prst="rect">
            <a:avLst/>
          </a:prstGeom>
        </p:spPr>
        <p:txBody>
          <a:bodyPr vert="eaVert"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3" y="365139"/>
            <a:ext cx="7734447" cy="5812032"/>
          </a:xfrm>
          <a:prstGeom prst="rect">
            <a:avLst/>
          </a:prstGeom>
        </p:spPr>
        <p:txBody>
          <a:bodyPr vert="eaVert"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286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352" tIns="45686" rIns="91352" bIns="4568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7"/>
            <a:ext cx="5181699" cy="4351484"/>
          </a:xfr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1" y="1825769"/>
            <a:ext cx="5181699" cy="2098745"/>
          </a:xfr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1" y="4076908"/>
            <a:ext cx="5181699" cy="2100333"/>
          </a:xfrm>
        </p:spPr>
        <p:txBody>
          <a:bodyPr lIns="91352" tIns="45686" rIns="91352" bIns="4568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4456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3" indent="0" algn="ctr">
              <a:buNone/>
              <a:defRPr/>
            </a:lvl2pPr>
            <a:lvl3pPr marL="913854" indent="0" algn="ctr">
              <a:buNone/>
              <a:defRPr/>
            </a:lvl3pPr>
            <a:lvl4pPr marL="1370780" indent="0" algn="ctr">
              <a:buNone/>
              <a:defRPr/>
            </a:lvl4pPr>
            <a:lvl5pPr marL="1827706" indent="0" algn="ctr">
              <a:buNone/>
              <a:defRPr/>
            </a:lvl5pPr>
            <a:lvl6pPr marL="2284638" indent="0" algn="ctr">
              <a:buNone/>
              <a:defRPr/>
            </a:lvl6pPr>
            <a:lvl7pPr marL="2741558" indent="0" algn="ctr">
              <a:buNone/>
              <a:defRPr/>
            </a:lvl7pPr>
            <a:lvl8pPr marL="3198480" indent="0" algn="ctr">
              <a:buNone/>
              <a:defRPr/>
            </a:lvl8pPr>
            <a:lvl9pPr marL="36554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4540-6839-48BB-8E0C-E80C5CA0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7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4458D-C75D-4279-BCD0-52E74F42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88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3" indent="0">
              <a:buNone/>
              <a:defRPr sz="1900"/>
            </a:lvl2pPr>
            <a:lvl3pPr marL="913854" indent="0">
              <a:buNone/>
              <a:defRPr sz="1600"/>
            </a:lvl3pPr>
            <a:lvl4pPr marL="1370780" indent="0">
              <a:buNone/>
              <a:defRPr sz="1500"/>
            </a:lvl4pPr>
            <a:lvl5pPr marL="1827706" indent="0">
              <a:buNone/>
              <a:defRPr sz="1500"/>
            </a:lvl5pPr>
            <a:lvl6pPr marL="2284638" indent="0">
              <a:buNone/>
              <a:defRPr sz="1500"/>
            </a:lvl6pPr>
            <a:lvl7pPr marL="2741558" indent="0">
              <a:buNone/>
              <a:defRPr sz="1500"/>
            </a:lvl7pPr>
            <a:lvl8pPr marL="3198480" indent="0">
              <a:buNone/>
              <a:defRPr sz="1500"/>
            </a:lvl8pPr>
            <a:lvl9pPr marL="365540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AF59-85F0-4445-BEBF-C4EAD5811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7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7A9A-2DAE-4AA1-98C8-939481B6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5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3" indent="0">
              <a:buNone/>
              <a:defRPr sz="2000" b="1"/>
            </a:lvl2pPr>
            <a:lvl3pPr marL="913854" indent="0">
              <a:buNone/>
              <a:defRPr sz="1900" b="1"/>
            </a:lvl3pPr>
            <a:lvl4pPr marL="1370780" indent="0">
              <a:buNone/>
              <a:defRPr sz="1600" b="1"/>
            </a:lvl4pPr>
            <a:lvl5pPr marL="1827706" indent="0">
              <a:buNone/>
              <a:defRPr sz="1600" b="1"/>
            </a:lvl5pPr>
            <a:lvl6pPr marL="2284638" indent="0">
              <a:buNone/>
              <a:defRPr sz="1600" b="1"/>
            </a:lvl6pPr>
            <a:lvl7pPr marL="2741558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3" indent="0">
              <a:buNone/>
              <a:defRPr sz="2000" b="1"/>
            </a:lvl2pPr>
            <a:lvl3pPr marL="913854" indent="0">
              <a:buNone/>
              <a:defRPr sz="1900" b="1"/>
            </a:lvl3pPr>
            <a:lvl4pPr marL="1370780" indent="0">
              <a:buNone/>
              <a:defRPr sz="1600" b="1"/>
            </a:lvl4pPr>
            <a:lvl5pPr marL="1827706" indent="0">
              <a:buNone/>
              <a:defRPr sz="1600" b="1"/>
            </a:lvl5pPr>
            <a:lvl6pPr marL="2284638" indent="0">
              <a:buNone/>
              <a:defRPr sz="1600" b="1"/>
            </a:lvl6pPr>
            <a:lvl7pPr marL="2741558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09F2-3DA7-4ED5-8B83-4FC396CA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7E2FBC2-5BF3-4257-B5E5-E734B4B21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56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CF4F-5264-4B1D-9AB9-60D248912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56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852D-9025-498A-867A-8CD2EE8D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4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23" indent="0">
              <a:buNone/>
              <a:defRPr sz="1200"/>
            </a:lvl2pPr>
            <a:lvl3pPr marL="913854" indent="0">
              <a:buNone/>
              <a:defRPr sz="1100"/>
            </a:lvl3pPr>
            <a:lvl4pPr marL="1370780" indent="0">
              <a:buNone/>
              <a:defRPr sz="900"/>
            </a:lvl4pPr>
            <a:lvl5pPr marL="1827706" indent="0">
              <a:buNone/>
              <a:defRPr sz="900"/>
            </a:lvl5pPr>
            <a:lvl6pPr marL="2284638" indent="0">
              <a:buNone/>
              <a:defRPr sz="900"/>
            </a:lvl6pPr>
            <a:lvl7pPr marL="2741558" indent="0">
              <a:buNone/>
              <a:defRPr sz="900"/>
            </a:lvl7pPr>
            <a:lvl8pPr marL="3198480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C6FD-6206-4C7E-A029-C0AB902ED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1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3" indent="0">
              <a:buNone/>
              <a:defRPr sz="2800"/>
            </a:lvl2pPr>
            <a:lvl3pPr marL="913854" indent="0">
              <a:buNone/>
              <a:defRPr sz="2400"/>
            </a:lvl3pPr>
            <a:lvl4pPr marL="1370780" indent="0">
              <a:buNone/>
              <a:defRPr sz="2000"/>
            </a:lvl4pPr>
            <a:lvl5pPr marL="1827706" indent="0">
              <a:buNone/>
              <a:defRPr sz="2000"/>
            </a:lvl5pPr>
            <a:lvl6pPr marL="2284638" indent="0">
              <a:buNone/>
              <a:defRPr sz="2000"/>
            </a:lvl6pPr>
            <a:lvl7pPr marL="2741558" indent="0">
              <a:buNone/>
              <a:defRPr sz="2000"/>
            </a:lvl7pPr>
            <a:lvl8pPr marL="3198480" indent="0">
              <a:buNone/>
              <a:defRPr sz="2000"/>
            </a:lvl8pPr>
            <a:lvl9pPr marL="36554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23" indent="0">
              <a:buNone/>
              <a:defRPr sz="1200"/>
            </a:lvl2pPr>
            <a:lvl3pPr marL="913854" indent="0">
              <a:buNone/>
              <a:defRPr sz="1100"/>
            </a:lvl3pPr>
            <a:lvl4pPr marL="1370780" indent="0">
              <a:buNone/>
              <a:defRPr sz="900"/>
            </a:lvl4pPr>
            <a:lvl5pPr marL="1827706" indent="0">
              <a:buNone/>
              <a:defRPr sz="900"/>
            </a:lvl5pPr>
            <a:lvl6pPr marL="2284638" indent="0">
              <a:buNone/>
              <a:defRPr sz="900"/>
            </a:lvl6pPr>
            <a:lvl7pPr marL="2741558" indent="0">
              <a:buNone/>
              <a:defRPr sz="900"/>
            </a:lvl7pPr>
            <a:lvl8pPr marL="3198480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8376-B6A3-48B9-8144-2CC1A8FF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21B6-7D3A-428A-9B20-CC9EF980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2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4CE7-A3E6-4210-9662-72FC6DCC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0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6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5B6A-B46D-4D47-B264-A1C7509B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6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23" indent="0" algn="ctr">
              <a:buNone/>
              <a:defRPr/>
            </a:lvl2pPr>
            <a:lvl3pPr marL="913854" indent="0" algn="ctr">
              <a:buNone/>
              <a:defRPr/>
            </a:lvl3pPr>
            <a:lvl4pPr marL="1370780" indent="0" algn="ctr">
              <a:buNone/>
              <a:defRPr/>
            </a:lvl4pPr>
            <a:lvl5pPr marL="1827706" indent="0" algn="ctr">
              <a:buNone/>
              <a:defRPr/>
            </a:lvl5pPr>
            <a:lvl6pPr marL="2284638" indent="0" algn="ctr">
              <a:buNone/>
              <a:defRPr/>
            </a:lvl6pPr>
            <a:lvl7pPr marL="2741558" indent="0" algn="ctr">
              <a:buNone/>
              <a:defRPr/>
            </a:lvl7pPr>
            <a:lvl8pPr marL="3198480" indent="0" algn="ctr">
              <a:buNone/>
              <a:defRPr/>
            </a:lvl8pPr>
            <a:lvl9pPr marL="36554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4540-6839-48BB-8E0C-E80C5CA0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0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4458D-C75D-4279-BCD0-52E74F42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0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23" indent="0">
              <a:buNone/>
              <a:defRPr sz="1900"/>
            </a:lvl2pPr>
            <a:lvl3pPr marL="913854" indent="0">
              <a:buNone/>
              <a:defRPr sz="1600"/>
            </a:lvl3pPr>
            <a:lvl4pPr marL="1370780" indent="0">
              <a:buNone/>
              <a:defRPr sz="1500"/>
            </a:lvl4pPr>
            <a:lvl5pPr marL="1827706" indent="0">
              <a:buNone/>
              <a:defRPr sz="1500"/>
            </a:lvl5pPr>
            <a:lvl6pPr marL="2284638" indent="0">
              <a:buNone/>
              <a:defRPr sz="1500"/>
            </a:lvl6pPr>
            <a:lvl7pPr marL="2741558" indent="0">
              <a:buNone/>
              <a:defRPr sz="1500"/>
            </a:lvl7pPr>
            <a:lvl8pPr marL="3198480" indent="0">
              <a:buNone/>
              <a:defRPr sz="1500"/>
            </a:lvl8pPr>
            <a:lvl9pPr marL="365540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AF59-85F0-4445-BEBF-C4EAD5811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32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3" indent="0">
              <a:buNone/>
              <a:defRPr sz="2000" b="1"/>
            </a:lvl2pPr>
            <a:lvl3pPr marL="913037" indent="0">
              <a:buNone/>
              <a:defRPr sz="1900" b="1"/>
            </a:lvl3pPr>
            <a:lvl4pPr marL="1369552" indent="0">
              <a:buNone/>
              <a:defRPr sz="1600" b="1"/>
            </a:lvl4pPr>
            <a:lvl5pPr marL="1826074" indent="0">
              <a:buNone/>
              <a:defRPr sz="1600" b="1"/>
            </a:lvl5pPr>
            <a:lvl6pPr marL="2282606" indent="0">
              <a:buNone/>
              <a:defRPr sz="1600" b="1"/>
            </a:lvl6pPr>
            <a:lvl7pPr marL="2739102" indent="0">
              <a:buNone/>
              <a:defRPr sz="1600" b="1"/>
            </a:lvl7pPr>
            <a:lvl8pPr marL="3195600" indent="0">
              <a:buNone/>
              <a:defRPr sz="1600" b="1"/>
            </a:lvl8pPr>
            <a:lvl9pPr marL="36521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9" y="1535132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03" indent="0">
              <a:buNone/>
              <a:defRPr sz="2000" b="1"/>
            </a:lvl2pPr>
            <a:lvl3pPr marL="913037" indent="0">
              <a:buNone/>
              <a:defRPr sz="1900" b="1"/>
            </a:lvl3pPr>
            <a:lvl4pPr marL="1369552" indent="0">
              <a:buNone/>
              <a:defRPr sz="1600" b="1"/>
            </a:lvl4pPr>
            <a:lvl5pPr marL="1826074" indent="0">
              <a:buNone/>
              <a:defRPr sz="1600" b="1"/>
            </a:lvl5pPr>
            <a:lvl6pPr marL="2282606" indent="0">
              <a:buNone/>
              <a:defRPr sz="1600" b="1"/>
            </a:lvl6pPr>
            <a:lvl7pPr marL="2739102" indent="0">
              <a:buNone/>
              <a:defRPr sz="1600" b="1"/>
            </a:lvl7pPr>
            <a:lvl8pPr marL="3195600" indent="0">
              <a:buNone/>
              <a:defRPr sz="1600" b="1"/>
            </a:lvl8pPr>
            <a:lvl9pPr marL="36521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553627E-7211-424E-A4E7-5A20DABB1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936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7A9A-2DAE-4AA1-98C8-939481B6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4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3" indent="0">
              <a:buNone/>
              <a:defRPr sz="2000" b="1"/>
            </a:lvl2pPr>
            <a:lvl3pPr marL="913854" indent="0">
              <a:buNone/>
              <a:defRPr sz="1900" b="1"/>
            </a:lvl3pPr>
            <a:lvl4pPr marL="1370780" indent="0">
              <a:buNone/>
              <a:defRPr sz="1600" b="1"/>
            </a:lvl4pPr>
            <a:lvl5pPr marL="1827706" indent="0">
              <a:buNone/>
              <a:defRPr sz="1600" b="1"/>
            </a:lvl5pPr>
            <a:lvl6pPr marL="2284638" indent="0">
              <a:buNone/>
              <a:defRPr sz="1600" b="1"/>
            </a:lvl6pPr>
            <a:lvl7pPr marL="2741558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3" indent="0">
              <a:buNone/>
              <a:defRPr sz="2000" b="1"/>
            </a:lvl2pPr>
            <a:lvl3pPr marL="913854" indent="0">
              <a:buNone/>
              <a:defRPr sz="1900" b="1"/>
            </a:lvl3pPr>
            <a:lvl4pPr marL="1370780" indent="0">
              <a:buNone/>
              <a:defRPr sz="1600" b="1"/>
            </a:lvl4pPr>
            <a:lvl5pPr marL="1827706" indent="0">
              <a:buNone/>
              <a:defRPr sz="1600" b="1"/>
            </a:lvl5pPr>
            <a:lvl6pPr marL="2284638" indent="0">
              <a:buNone/>
              <a:defRPr sz="1600" b="1"/>
            </a:lvl6pPr>
            <a:lvl7pPr marL="2741558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09F2-3DA7-4ED5-8B83-4FC396CA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9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CF4F-5264-4B1D-9AB9-60D248912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96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852D-9025-498A-867A-8CD2EE8D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5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23" indent="0">
              <a:buNone/>
              <a:defRPr sz="1200"/>
            </a:lvl2pPr>
            <a:lvl3pPr marL="913854" indent="0">
              <a:buNone/>
              <a:defRPr sz="1100"/>
            </a:lvl3pPr>
            <a:lvl4pPr marL="1370780" indent="0">
              <a:buNone/>
              <a:defRPr sz="900"/>
            </a:lvl4pPr>
            <a:lvl5pPr marL="1827706" indent="0">
              <a:buNone/>
              <a:defRPr sz="900"/>
            </a:lvl5pPr>
            <a:lvl6pPr marL="2284638" indent="0">
              <a:buNone/>
              <a:defRPr sz="900"/>
            </a:lvl6pPr>
            <a:lvl7pPr marL="2741558" indent="0">
              <a:buNone/>
              <a:defRPr sz="900"/>
            </a:lvl7pPr>
            <a:lvl8pPr marL="3198480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C6FD-6206-4C7E-A029-C0AB902ED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8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3" indent="0">
              <a:buNone/>
              <a:defRPr sz="2800"/>
            </a:lvl2pPr>
            <a:lvl3pPr marL="913854" indent="0">
              <a:buNone/>
              <a:defRPr sz="2400"/>
            </a:lvl3pPr>
            <a:lvl4pPr marL="1370780" indent="0">
              <a:buNone/>
              <a:defRPr sz="2000"/>
            </a:lvl4pPr>
            <a:lvl5pPr marL="1827706" indent="0">
              <a:buNone/>
              <a:defRPr sz="2000"/>
            </a:lvl5pPr>
            <a:lvl6pPr marL="2284638" indent="0">
              <a:buNone/>
              <a:defRPr sz="2000"/>
            </a:lvl6pPr>
            <a:lvl7pPr marL="2741558" indent="0">
              <a:buNone/>
              <a:defRPr sz="2000"/>
            </a:lvl7pPr>
            <a:lvl8pPr marL="3198480" indent="0">
              <a:buNone/>
              <a:defRPr sz="2000"/>
            </a:lvl8pPr>
            <a:lvl9pPr marL="36554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23" indent="0">
              <a:buNone/>
              <a:defRPr sz="1200"/>
            </a:lvl2pPr>
            <a:lvl3pPr marL="913854" indent="0">
              <a:buNone/>
              <a:defRPr sz="1100"/>
            </a:lvl3pPr>
            <a:lvl4pPr marL="1370780" indent="0">
              <a:buNone/>
              <a:defRPr sz="900"/>
            </a:lvl4pPr>
            <a:lvl5pPr marL="1827706" indent="0">
              <a:buNone/>
              <a:defRPr sz="900"/>
            </a:lvl5pPr>
            <a:lvl6pPr marL="2284638" indent="0">
              <a:buNone/>
              <a:defRPr sz="900"/>
            </a:lvl6pPr>
            <a:lvl7pPr marL="2741558" indent="0">
              <a:buNone/>
              <a:defRPr sz="900"/>
            </a:lvl7pPr>
            <a:lvl8pPr marL="3198480" indent="0">
              <a:buNone/>
              <a:defRPr sz="900"/>
            </a:lvl8pPr>
            <a:lvl9pPr marL="36554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8376-B6A3-48B9-8144-2CC1A8FF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4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21B6-7D3A-428A-9B20-CC9EF980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3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4CE7-A3E6-4210-9662-72FC6DCC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7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5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5B6A-B46D-4D47-B264-A1C7509B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0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7" indent="0" algn="ctr">
              <a:buNone/>
              <a:defRPr/>
            </a:lvl2pPr>
            <a:lvl3pPr marL="914218" indent="0" algn="ctr">
              <a:buNone/>
              <a:defRPr/>
            </a:lvl3pPr>
            <a:lvl4pPr marL="1371328" indent="0" algn="ctr">
              <a:buNone/>
              <a:defRPr/>
            </a:lvl4pPr>
            <a:lvl5pPr marL="1828437" indent="0" algn="ctr">
              <a:buNone/>
              <a:defRPr/>
            </a:lvl5pPr>
            <a:lvl6pPr marL="2285550" indent="0" algn="ctr">
              <a:buNone/>
              <a:defRPr/>
            </a:lvl6pPr>
            <a:lvl7pPr marL="2742654" indent="0" algn="ctr">
              <a:buNone/>
              <a:defRPr/>
            </a:lvl7pPr>
            <a:lvl8pPr marL="3199760" indent="0" algn="ctr">
              <a:buNone/>
              <a:defRPr/>
            </a:lvl8pPr>
            <a:lvl9pPr marL="36568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A7ED-1278-428D-882C-A3F5C20F7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7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9A2F58B-7FFE-4E4C-9676-551258D2F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97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F1CB5-B9F9-475C-9C14-DFD1DBD6E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91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7" indent="0">
              <a:buNone/>
              <a:defRPr sz="1900"/>
            </a:lvl2pPr>
            <a:lvl3pPr marL="914218" indent="0">
              <a:buNone/>
              <a:defRPr sz="1600"/>
            </a:lvl3pPr>
            <a:lvl4pPr marL="1371328" indent="0">
              <a:buNone/>
              <a:defRPr sz="1500"/>
            </a:lvl4pPr>
            <a:lvl5pPr marL="1828437" indent="0">
              <a:buNone/>
              <a:defRPr sz="1500"/>
            </a:lvl5pPr>
            <a:lvl6pPr marL="2285550" indent="0">
              <a:buNone/>
              <a:defRPr sz="1500"/>
            </a:lvl6pPr>
            <a:lvl7pPr marL="2742654" indent="0">
              <a:buNone/>
              <a:defRPr sz="1500"/>
            </a:lvl7pPr>
            <a:lvl8pPr marL="3199760" indent="0">
              <a:buNone/>
              <a:defRPr sz="1500"/>
            </a:lvl8pPr>
            <a:lvl9pPr marL="365686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D1410-C150-449C-892B-811063DC6F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3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812E-8E22-4782-A8BC-15D3322F6F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34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7" indent="0">
              <a:buNone/>
              <a:defRPr sz="2000" b="1"/>
            </a:lvl2pPr>
            <a:lvl3pPr marL="914218" indent="0">
              <a:buNone/>
              <a:defRPr sz="1900" b="1"/>
            </a:lvl3pPr>
            <a:lvl4pPr marL="1371328" indent="0">
              <a:buNone/>
              <a:defRPr sz="1600" b="1"/>
            </a:lvl4pPr>
            <a:lvl5pPr marL="1828437" indent="0">
              <a:buNone/>
              <a:defRPr sz="1600" b="1"/>
            </a:lvl5pPr>
            <a:lvl6pPr marL="2285550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9CDB1-30AB-4BAB-850D-EDB906037A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64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7D8A-8E3D-4CEE-983E-4D7C19EF9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53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2EFFB-61BC-455B-B762-8C950D004D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79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9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07" indent="0">
              <a:buNone/>
              <a:defRPr sz="1200"/>
            </a:lvl2pPr>
            <a:lvl3pPr marL="914218" indent="0">
              <a:buNone/>
              <a:defRPr sz="1100"/>
            </a:lvl3pPr>
            <a:lvl4pPr marL="1371328" indent="0">
              <a:buNone/>
              <a:defRPr sz="900"/>
            </a:lvl4pPr>
            <a:lvl5pPr marL="1828437" indent="0">
              <a:buNone/>
              <a:defRPr sz="900"/>
            </a:lvl5pPr>
            <a:lvl6pPr marL="2285550" indent="0">
              <a:buNone/>
              <a:defRPr sz="900"/>
            </a:lvl6pPr>
            <a:lvl7pPr marL="2742654" indent="0">
              <a:buNone/>
              <a:defRPr sz="900"/>
            </a:lvl7pPr>
            <a:lvl8pPr marL="3199760" indent="0">
              <a:buNone/>
              <a:defRPr sz="900"/>
            </a:lvl8pPr>
            <a:lvl9pPr marL="36568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60E6-EB6B-4958-B695-7DD9C6C53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84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7" indent="0">
              <a:buNone/>
              <a:defRPr sz="2800"/>
            </a:lvl2pPr>
            <a:lvl3pPr marL="914218" indent="0">
              <a:buNone/>
              <a:defRPr sz="2400"/>
            </a:lvl3pPr>
            <a:lvl4pPr marL="1371328" indent="0">
              <a:buNone/>
              <a:defRPr sz="2000"/>
            </a:lvl4pPr>
            <a:lvl5pPr marL="1828437" indent="0">
              <a:buNone/>
              <a:defRPr sz="2000"/>
            </a:lvl5pPr>
            <a:lvl6pPr marL="2285550" indent="0">
              <a:buNone/>
              <a:defRPr sz="2000"/>
            </a:lvl6pPr>
            <a:lvl7pPr marL="2742654" indent="0">
              <a:buNone/>
              <a:defRPr sz="2000"/>
            </a:lvl7pPr>
            <a:lvl8pPr marL="3199760" indent="0">
              <a:buNone/>
              <a:defRPr sz="2000"/>
            </a:lvl8pPr>
            <a:lvl9pPr marL="365686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07" indent="0">
              <a:buNone/>
              <a:defRPr sz="1200"/>
            </a:lvl2pPr>
            <a:lvl3pPr marL="914218" indent="0">
              <a:buNone/>
              <a:defRPr sz="1100"/>
            </a:lvl3pPr>
            <a:lvl4pPr marL="1371328" indent="0">
              <a:buNone/>
              <a:defRPr sz="900"/>
            </a:lvl4pPr>
            <a:lvl5pPr marL="1828437" indent="0">
              <a:buNone/>
              <a:defRPr sz="900"/>
            </a:lvl5pPr>
            <a:lvl6pPr marL="2285550" indent="0">
              <a:buNone/>
              <a:defRPr sz="900"/>
            </a:lvl6pPr>
            <a:lvl7pPr marL="2742654" indent="0">
              <a:buNone/>
              <a:defRPr sz="900"/>
            </a:lvl7pPr>
            <a:lvl8pPr marL="3199760" indent="0">
              <a:buNone/>
              <a:defRPr sz="900"/>
            </a:lvl8pPr>
            <a:lvl9pPr marL="365686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26EBD-0B61-4B0A-8CB3-2ABA2E121F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40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CC94-0F7C-47A1-93B7-7537ACDA9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5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87CE-496A-4DA4-AB41-D72E1F988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1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76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7603" indent="0" algn="ctr">
              <a:buNone/>
              <a:defRPr/>
            </a:lvl2pPr>
            <a:lvl3pPr marL="1215450" indent="0" algn="ctr">
              <a:buNone/>
              <a:defRPr/>
            </a:lvl3pPr>
            <a:lvl4pPr marL="1823133" indent="0" algn="ctr">
              <a:buNone/>
              <a:defRPr/>
            </a:lvl4pPr>
            <a:lvl5pPr marL="2430898" indent="0" algn="ctr">
              <a:buNone/>
              <a:defRPr/>
            </a:lvl5pPr>
            <a:lvl6pPr marL="3038500" indent="0" algn="ctr">
              <a:buNone/>
              <a:defRPr/>
            </a:lvl6pPr>
            <a:lvl7pPr marL="3646110" indent="0" algn="ctr">
              <a:buNone/>
              <a:defRPr/>
            </a:lvl7pPr>
            <a:lvl8pPr marL="4253904" indent="0" algn="ctr">
              <a:buNone/>
              <a:defRPr/>
            </a:lvl8pPr>
            <a:lvl9pPr marL="486161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2936-990E-4D67-BCCC-7839FB097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971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C6BA8-2D59-4BF2-8B45-F227CE5CF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274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7603" indent="0">
              <a:buNone/>
              <a:defRPr sz="2400"/>
            </a:lvl2pPr>
            <a:lvl3pPr marL="1215450" indent="0">
              <a:buNone/>
              <a:defRPr sz="2100"/>
            </a:lvl3pPr>
            <a:lvl4pPr marL="1823133" indent="0">
              <a:buNone/>
              <a:defRPr sz="1900"/>
            </a:lvl4pPr>
            <a:lvl5pPr marL="2430898" indent="0">
              <a:buNone/>
              <a:defRPr sz="1900"/>
            </a:lvl5pPr>
            <a:lvl6pPr marL="3038500" indent="0">
              <a:buNone/>
              <a:defRPr sz="1900"/>
            </a:lvl6pPr>
            <a:lvl7pPr marL="3646110" indent="0">
              <a:buNone/>
              <a:defRPr sz="1900"/>
            </a:lvl7pPr>
            <a:lvl8pPr marL="4253904" indent="0">
              <a:buNone/>
              <a:defRPr sz="1900"/>
            </a:lvl8pPr>
            <a:lvl9pPr marL="4861614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FD6E-069E-4CD9-9A59-91D8E5F49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776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2F66-2951-4281-AE71-487A5C914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62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603" indent="0">
              <a:buNone/>
              <a:defRPr sz="2700" b="1"/>
            </a:lvl2pPr>
            <a:lvl3pPr marL="1215450" indent="0">
              <a:buNone/>
              <a:defRPr sz="2400" b="1"/>
            </a:lvl3pPr>
            <a:lvl4pPr marL="1823133" indent="0">
              <a:buNone/>
              <a:defRPr sz="2100" b="1"/>
            </a:lvl4pPr>
            <a:lvl5pPr marL="2430898" indent="0">
              <a:buNone/>
              <a:defRPr sz="2100" b="1"/>
            </a:lvl5pPr>
            <a:lvl6pPr marL="3038500" indent="0">
              <a:buNone/>
              <a:defRPr sz="2100" b="1"/>
            </a:lvl6pPr>
            <a:lvl7pPr marL="3646110" indent="0">
              <a:buNone/>
              <a:defRPr sz="2100" b="1"/>
            </a:lvl7pPr>
            <a:lvl8pPr marL="4253904" indent="0">
              <a:buNone/>
              <a:defRPr sz="2100" b="1"/>
            </a:lvl8pPr>
            <a:lvl9pPr marL="486161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603" indent="0">
              <a:buNone/>
              <a:defRPr sz="2700" b="1"/>
            </a:lvl2pPr>
            <a:lvl3pPr marL="1215450" indent="0">
              <a:buNone/>
              <a:defRPr sz="2400" b="1"/>
            </a:lvl3pPr>
            <a:lvl4pPr marL="1823133" indent="0">
              <a:buNone/>
              <a:defRPr sz="2100" b="1"/>
            </a:lvl4pPr>
            <a:lvl5pPr marL="2430898" indent="0">
              <a:buNone/>
              <a:defRPr sz="2100" b="1"/>
            </a:lvl5pPr>
            <a:lvl6pPr marL="3038500" indent="0">
              <a:buNone/>
              <a:defRPr sz="2100" b="1"/>
            </a:lvl6pPr>
            <a:lvl7pPr marL="3646110" indent="0">
              <a:buNone/>
              <a:defRPr sz="2100" b="1"/>
            </a:lvl7pPr>
            <a:lvl8pPr marL="4253904" indent="0">
              <a:buNone/>
              <a:defRPr sz="2100" b="1"/>
            </a:lvl8pPr>
            <a:lvl9pPr marL="486161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A35EA-4AA2-4D9E-9329-C4E3FB6CD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0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ACD-E17B-4399-B798-3AF6FA2B7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1355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CF65-A62A-4ACC-B878-177317F5E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429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7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603" indent="0">
              <a:buNone/>
              <a:defRPr sz="1600"/>
            </a:lvl2pPr>
            <a:lvl3pPr marL="1215450" indent="0">
              <a:buNone/>
              <a:defRPr sz="1300"/>
            </a:lvl3pPr>
            <a:lvl4pPr marL="1823133" indent="0">
              <a:buNone/>
              <a:defRPr sz="1200"/>
            </a:lvl4pPr>
            <a:lvl5pPr marL="2430898" indent="0">
              <a:buNone/>
              <a:defRPr sz="1200"/>
            </a:lvl5pPr>
            <a:lvl6pPr marL="3038500" indent="0">
              <a:buNone/>
              <a:defRPr sz="1200"/>
            </a:lvl6pPr>
            <a:lvl7pPr marL="3646110" indent="0">
              <a:buNone/>
              <a:defRPr sz="1200"/>
            </a:lvl7pPr>
            <a:lvl8pPr marL="4253904" indent="0">
              <a:buNone/>
              <a:defRPr sz="1200"/>
            </a:lvl8pPr>
            <a:lvl9pPr marL="486161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B5C12-4082-445F-A4CF-D6F75CE7E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2544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603" indent="0">
              <a:buNone/>
              <a:defRPr sz="3700"/>
            </a:lvl2pPr>
            <a:lvl3pPr marL="1215450" indent="0">
              <a:buNone/>
              <a:defRPr sz="3200"/>
            </a:lvl3pPr>
            <a:lvl4pPr marL="1823133" indent="0">
              <a:buNone/>
              <a:defRPr sz="2700"/>
            </a:lvl4pPr>
            <a:lvl5pPr marL="2430898" indent="0">
              <a:buNone/>
              <a:defRPr sz="2700"/>
            </a:lvl5pPr>
            <a:lvl6pPr marL="3038500" indent="0">
              <a:buNone/>
              <a:defRPr sz="2700"/>
            </a:lvl6pPr>
            <a:lvl7pPr marL="3646110" indent="0">
              <a:buNone/>
              <a:defRPr sz="2700"/>
            </a:lvl7pPr>
            <a:lvl8pPr marL="4253904" indent="0">
              <a:buNone/>
              <a:defRPr sz="2700"/>
            </a:lvl8pPr>
            <a:lvl9pPr marL="4861614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62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603" indent="0">
              <a:buNone/>
              <a:defRPr sz="1600"/>
            </a:lvl2pPr>
            <a:lvl3pPr marL="1215450" indent="0">
              <a:buNone/>
              <a:defRPr sz="1300"/>
            </a:lvl3pPr>
            <a:lvl4pPr marL="1823133" indent="0">
              <a:buNone/>
              <a:defRPr sz="1200"/>
            </a:lvl4pPr>
            <a:lvl5pPr marL="2430898" indent="0">
              <a:buNone/>
              <a:defRPr sz="1200"/>
            </a:lvl5pPr>
            <a:lvl6pPr marL="3038500" indent="0">
              <a:buNone/>
              <a:defRPr sz="1200"/>
            </a:lvl6pPr>
            <a:lvl7pPr marL="3646110" indent="0">
              <a:buNone/>
              <a:defRPr sz="1200"/>
            </a:lvl7pPr>
            <a:lvl8pPr marL="4253904" indent="0">
              <a:buNone/>
              <a:defRPr sz="1200"/>
            </a:lvl8pPr>
            <a:lvl9pPr marL="486161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8B52-1AD7-466A-9BBB-5648E586F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922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70D1-8ACF-4A2C-BDFB-073F5A597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19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503" indent="0">
              <a:buNone/>
              <a:defRPr sz="1200"/>
            </a:lvl2pPr>
            <a:lvl3pPr marL="913037" indent="0">
              <a:buNone/>
              <a:defRPr sz="1100"/>
            </a:lvl3pPr>
            <a:lvl4pPr marL="1369552" indent="0">
              <a:buNone/>
              <a:defRPr sz="900"/>
            </a:lvl4pPr>
            <a:lvl5pPr marL="1826074" indent="0">
              <a:buNone/>
              <a:defRPr sz="900"/>
            </a:lvl5pPr>
            <a:lvl6pPr marL="2282606" indent="0">
              <a:buNone/>
              <a:defRPr sz="900"/>
            </a:lvl6pPr>
            <a:lvl7pPr marL="2739102" indent="0">
              <a:buNone/>
              <a:defRPr sz="900"/>
            </a:lvl7pPr>
            <a:lvl8pPr marL="3195600" indent="0">
              <a:buNone/>
              <a:defRPr sz="900"/>
            </a:lvl8pPr>
            <a:lvl9pPr marL="36521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8F61DC0-A408-437D-8E30-6BE6ED22E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231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6CFF5-454A-41FF-8D10-8767B2B2E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502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7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7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FE0F-7D16-4121-8E86-4217CF205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4331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45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123" indent="0" algn="ctr">
              <a:buNone/>
              <a:defRPr sz="2700"/>
            </a:lvl2pPr>
            <a:lvl3pPr marL="1218300" indent="0" algn="ctr">
              <a:buNone/>
              <a:defRPr sz="2400"/>
            </a:lvl3pPr>
            <a:lvl4pPr marL="1827440" indent="0" algn="ctr">
              <a:buNone/>
              <a:defRPr sz="2100"/>
            </a:lvl4pPr>
            <a:lvl5pPr marL="2436598" indent="0" algn="ctr">
              <a:buNone/>
              <a:defRPr sz="2100"/>
            </a:lvl5pPr>
            <a:lvl6pPr marL="3045720" indent="0" algn="ctr">
              <a:buNone/>
              <a:defRPr sz="2100"/>
            </a:lvl6pPr>
            <a:lvl7pPr marL="3654843" indent="0" algn="ctr">
              <a:buNone/>
              <a:defRPr sz="2100"/>
            </a:lvl7pPr>
            <a:lvl8pPr marL="4264000" indent="0" algn="ctr">
              <a:buNone/>
              <a:defRPr sz="2100"/>
            </a:lvl8pPr>
            <a:lvl9pPr marL="4873141" indent="0" algn="ctr">
              <a:buNone/>
              <a:defRPr sz="21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6E006DFB-2176-4FD4-B1F0-2F63773B9662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263506EB-EF41-4BDD-8EA7-5471E80B85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58519"/>
      </p:ext>
    </p:extLst>
  </p:cSld>
  <p:clrMapOvr>
    <a:masterClrMapping/>
  </p:clrMapOvr>
  <p:transition spd="slow" advTm="6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3DE5F97E-B6B3-4E6D-809A-D623300B14C6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FFBB00EB-271E-474C-AD1F-E9956E8962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393019"/>
      </p:ext>
    </p:extLst>
  </p:cSld>
  <p:clrMapOvr>
    <a:masterClrMapping/>
  </p:clrMapOvr>
  <p:transition spd="slow" advTm="6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65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53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12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3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74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65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5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48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4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31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C606A3B8-E4DA-49B6-9AF4-8B7A5A241A6C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A0392ECE-8336-48DD-A269-3FDD33C5A4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769939"/>
      </p:ext>
    </p:extLst>
  </p:cSld>
  <p:clrMapOvr>
    <a:masterClrMapping/>
  </p:clrMapOvr>
  <p:transition spd="slow" advTm="6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8A70D373-A420-4C30-B5DE-5D25D7AF7542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E636276-2294-4067-B659-E0F61C7708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582997"/>
      </p:ext>
    </p:extLst>
  </p:cSld>
  <p:clrMapOvr>
    <a:masterClrMapping/>
  </p:clrMapOvr>
  <p:transition spd="slow" advTm="6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23" indent="0">
              <a:buNone/>
              <a:defRPr sz="2700" b="1"/>
            </a:lvl2pPr>
            <a:lvl3pPr marL="1218300" indent="0">
              <a:buNone/>
              <a:defRPr sz="2400" b="1"/>
            </a:lvl3pPr>
            <a:lvl4pPr marL="1827440" indent="0">
              <a:buNone/>
              <a:defRPr sz="2100" b="1"/>
            </a:lvl4pPr>
            <a:lvl5pPr marL="2436598" indent="0">
              <a:buNone/>
              <a:defRPr sz="2100" b="1"/>
            </a:lvl5pPr>
            <a:lvl6pPr marL="3045720" indent="0">
              <a:buNone/>
              <a:defRPr sz="2100" b="1"/>
            </a:lvl6pPr>
            <a:lvl7pPr marL="3654843" indent="0">
              <a:buNone/>
              <a:defRPr sz="2100" b="1"/>
            </a:lvl7pPr>
            <a:lvl8pPr marL="4264000" indent="0">
              <a:buNone/>
              <a:defRPr sz="2100" b="1"/>
            </a:lvl8pPr>
            <a:lvl9pPr marL="4873141" indent="0">
              <a:buNone/>
              <a:defRPr sz="2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23" indent="0">
              <a:buNone/>
              <a:defRPr sz="2700" b="1"/>
            </a:lvl2pPr>
            <a:lvl3pPr marL="1218300" indent="0">
              <a:buNone/>
              <a:defRPr sz="2400" b="1"/>
            </a:lvl3pPr>
            <a:lvl4pPr marL="1827440" indent="0">
              <a:buNone/>
              <a:defRPr sz="2100" b="1"/>
            </a:lvl4pPr>
            <a:lvl5pPr marL="2436598" indent="0">
              <a:buNone/>
              <a:defRPr sz="2100" b="1"/>
            </a:lvl5pPr>
            <a:lvl6pPr marL="3045720" indent="0">
              <a:buNone/>
              <a:defRPr sz="2100" b="1"/>
            </a:lvl6pPr>
            <a:lvl7pPr marL="3654843" indent="0">
              <a:buNone/>
              <a:defRPr sz="2100" b="1"/>
            </a:lvl7pPr>
            <a:lvl8pPr marL="4264000" indent="0">
              <a:buNone/>
              <a:defRPr sz="2100" b="1"/>
            </a:lvl8pPr>
            <a:lvl9pPr marL="4873141" indent="0">
              <a:buNone/>
              <a:defRPr sz="21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802708CF-9CB3-4DE3-9493-F00912C08038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123AFAF-48F0-4E4D-A4D3-C08E22A90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52068"/>
      </p:ext>
    </p:extLst>
  </p:cSld>
  <p:clrMapOvr>
    <a:masterClrMapping/>
  </p:clrMapOvr>
  <p:transition spd="slow" advTm="6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BA5DB802-346A-4A9A-B2D6-6992545EAFA3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B6716EA8-9738-446E-8D78-AB2DC828C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615111"/>
      </p:ext>
    </p:extLst>
  </p:cSld>
  <p:clrMapOvr>
    <a:masterClrMapping/>
  </p:clrMapOvr>
  <p:transition spd="slow" advTm="6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>
            <a:grpSpLocks/>
          </p:cNvGrpSpPr>
          <p:nvPr userDrawn="1"/>
        </p:nvGrpSpPr>
        <p:grpSpPr bwMode="auto">
          <a:xfrm>
            <a:off x="0" y="-294217"/>
            <a:ext cx="12894733" cy="8049684"/>
            <a:chOff x="0" y="-221063"/>
            <a:chExt cx="12895093" cy="7946844"/>
          </a:xfrm>
        </p:grpSpPr>
        <p:sp>
          <p:nvSpPr>
            <p:cNvPr id="4" name="矩形 11"/>
            <p:cNvSpPr/>
            <p:nvPr/>
          </p:nvSpPr>
          <p:spPr>
            <a:xfrm>
              <a:off x="0" y="437"/>
              <a:ext cx="12192340" cy="685606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" name="组合 12"/>
            <p:cNvGrpSpPr>
              <a:grpSpLocks/>
            </p:cNvGrpSpPr>
            <p:nvPr/>
          </p:nvGrpSpPr>
          <p:grpSpPr bwMode="auto"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6" name="矩形 13"/>
              <p:cNvSpPr/>
              <p:nvPr/>
            </p:nvSpPr>
            <p:spPr>
              <a:xfrm>
                <a:off x="2627058" y="-598895"/>
                <a:ext cx="5758367" cy="595772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矩形 14"/>
              <p:cNvSpPr/>
              <p:nvPr/>
            </p:nvSpPr>
            <p:spPr>
              <a:xfrm rot="10601959">
                <a:off x="6872689" y="-795141"/>
                <a:ext cx="5768341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B5EAA1BA-C418-4598-A9DC-C76B69E5A6BA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09D1900-6CCC-48C6-939F-A1ACD4A15B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458"/>
      </p:ext>
    </p:extLst>
  </p:cSld>
  <p:clrMapOvr>
    <a:masterClrMapping/>
  </p:clrMapOvr>
  <p:transition spd="slow" advTm="6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52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123" indent="0">
              <a:buNone/>
              <a:defRPr sz="1900"/>
            </a:lvl2pPr>
            <a:lvl3pPr marL="1218300" indent="0">
              <a:buNone/>
              <a:defRPr sz="1600"/>
            </a:lvl3pPr>
            <a:lvl4pPr marL="1827440" indent="0">
              <a:buNone/>
              <a:defRPr sz="1300"/>
            </a:lvl4pPr>
            <a:lvl5pPr marL="2436598" indent="0">
              <a:buNone/>
              <a:defRPr sz="1300"/>
            </a:lvl5pPr>
            <a:lvl6pPr marL="3045720" indent="0">
              <a:buNone/>
              <a:defRPr sz="1300"/>
            </a:lvl6pPr>
            <a:lvl7pPr marL="3654843" indent="0">
              <a:buNone/>
              <a:defRPr sz="1300"/>
            </a:lvl7pPr>
            <a:lvl8pPr marL="4264000" indent="0">
              <a:buNone/>
              <a:defRPr sz="1300"/>
            </a:lvl8pPr>
            <a:lvl9pPr marL="4873141" indent="0">
              <a:buNone/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8D2F44C-DBF3-410F-807E-C50ADA69B6A7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C0792941-2320-4183-B969-D879E0EB18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424765"/>
      </p:ext>
    </p:extLst>
  </p:cSld>
  <p:clrMapOvr>
    <a:masterClrMapping/>
  </p:clrMapOvr>
  <p:transition spd="slow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8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03" indent="0">
              <a:buNone/>
              <a:defRPr sz="2800"/>
            </a:lvl2pPr>
            <a:lvl3pPr marL="913037" indent="0">
              <a:buNone/>
              <a:defRPr sz="2400"/>
            </a:lvl3pPr>
            <a:lvl4pPr marL="1369552" indent="0">
              <a:buNone/>
              <a:defRPr sz="2000"/>
            </a:lvl4pPr>
            <a:lvl5pPr marL="1826074" indent="0">
              <a:buNone/>
              <a:defRPr sz="2000"/>
            </a:lvl5pPr>
            <a:lvl6pPr marL="2282606" indent="0">
              <a:buNone/>
              <a:defRPr sz="2000"/>
            </a:lvl6pPr>
            <a:lvl7pPr marL="2739102" indent="0">
              <a:buNone/>
              <a:defRPr sz="2000"/>
            </a:lvl7pPr>
            <a:lvl8pPr marL="3195600" indent="0">
              <a:buNone/>
              <a:defRPr sz="2000"/>
            </a:lvl8pPr>
            <a:lvl9pPr marL="3652107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5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503" indent="0">
              <a:buNone/>
              <a:defRPr sz="1200"/>
            </a:lvl2pPr>
            <a:lvl3pPr marL="913037" indent="0">
              <a:buNone/>
              <a:defRPr sz="1100"/>
            </a:lvl3pPr>
            <a:lvl4pPr marL="1369552" indent="0">
              <a:buNone/>
              <a:defRPr sz="900"/>
            </a:lvl4pPr>
            <a:lvl5pPr marL="1826074" indent="0">
              <a:buNone/>
              <a:defRPr sz="900"/>
            </a:lvl5pPr>
            <a:lvl6pPr marL="2282606" indent="0">
              <a:buNone/>
              <a:defRPr sz="900"/>
            </a:lvl6pPr>
            <a:lvl7pPr marL="2739102" indent="0">
              <a:buNone/>
              <a:defRPr sz="900"/>
            </a:lvl7pPr>
            <a:lvl8pPr marL="3195600" indent="0">
              <a:buNone/>
              <a:defRPr sz="900"/>
            </a:lvl8pPr>
            <a:lvl9pPr marL="36521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38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53CF957-7741-436E-BFF4-02023E83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4207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52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123" indent="0">
              <a:buNone/>
              <a:defRPr sz="3700"/>
            </a:lvl2pPr>
            <a:lvl3pPr marL="1218300" indent="0">
              <a:buNone/>
              <a:defRPr sz="3200"/>
            </a:lvl3pPr>
            <a:lvl4pPr marL="1827440" indent="0">
              <a:buNone/>
              <a:defRPr sz="2700"/>
            </a:lvl4pPr>
            <a:lvl5pPr marL="2436598" indent="0">
              <a:buNone/>
              <a:defRPr sz="2700"/>
            </a:lvl5pPr>
            <a:lvl6pPr marL="3045720" indent="0">
              <a:buNone/>
              <a:defRPr sz="2700"/>
            </a:lvl6pPr>
            <a:lvl7pPr marL="3654843" indent="0">
              <a:buNone/>
              <a:defRPr sz="2700"/>
            </a:lvl7pPr>
            <a:lvl8pPr marL="4264000" indent="0">
              <a:buNone/>
              <a:defRPr sz="2700"/>
            </a:lvl8pPr>
            <a:lvl9pPr marL="4873141" indent="0">
              <a:buNone/>
              <a:defRPr sz="2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123" indent="0">
              <a:buNone/>
              <a:defRPr sz="1900"/>
            </a:lvl2pPr>
            <a:lvl3pPr marL="1218300" indent="0">
              <a:buNone/>
              <a:defRPr sz="1600"/>
            </a:lvl3pPr>
            <a:lvl4pPr marL="1827440" indent="0">
              <a:buNone/>
              <a:defRPr sz="1300"/>
            </a:lvl4pPr>
            <a:lvl5pPr marL="2436598" indent="0">
              <a:buNone/>
              <a:defRPr sz="1300"/>
            </a:lvl5pPr>
            <a:lvl6pPr marL="3045720" indent="0">
              <a:buNone/>
              <a:defRPr sz="1300"/>
            </a:lvl6pPr>
            <a:lvl7pPr marL="3654843" indent="0">
              <a:buNone/>
              <a:defRPr sz="1300"/>
            </a:lvl7pPr>
            <a:lvl8pPr marL="4264000" indent="0">
              <a:buNone/>
              <a:defRPr sz="1300"/>
            </a:lvl8pPr>
            <a:lvl9pPr marL="4873141" indent="0">
              <a:buNone/>
              <a:defRPr sz="13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A23E010-38A2-435C-BD26-B5732461BB83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077298BF-4B5C-4332-B019-C5AE4901D6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894487"/>
      </p:ext>
    </p:extLst>
  </p:cSld>
  <p:clrMapOvr>
    <a:masterClrMapping/>
  </p:clrMapOvr>
  <p:transition spd="slow" advTm="600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087C337-89B2-4651-8495-797E13CA9DC6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AAAB24D7-12E4-453A-893D-FCE8B2DF1A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19600"/>
      </p:ext>
    </p:extLst>
  </p:cSld>
  <p:clrMapOvr>
    <a:masterClrMapping/>
  </p:clrMapOvr>
  <p:transition spd="slow" advTm="6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73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7" y="36517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FB591A0B-3D7B-40D8-BFA7-E1A07D60E7B9}" type="datetimeFigureOut">
              <a:rPr lang="zh-CN" altLang="en-US"/>
              <a:pPr>
                <a:defRPr/>
              </a:pPr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7CF21209-AA01-4650-B76B-7F73C136E0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104776"/>
      </p:ext>
    </p:extLst>
  </p:cSld>
  <p:clrMapOvr>
    <a:masterClrMapping/>
  </p:clrMapOvr>
  <p:transition spd="slow" advTm="600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85DD3-B9B9-4518-AAA2-CC5BDC5AD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1FB41-C2D4-4512-ACE6-83C6AE0C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FECC7-B740-4039-91C2-B317A2541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E474-A6E6-4E10-A014-35D694BD1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1386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4298B-4F1D-4C1C-9A91-3359DF066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11BE7-1FF6-49CB-A6F5-4CFB969C2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2DBC2-5FE8-4D7E-8E9C-D4B4641C2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4850-9E86-49A5-902A-F8813EF0B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708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DCEBF-4952-4ACF-92C7-A2075F08E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DCAE7B-4102-422E-97CA-5B6AF8251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4864D-8598-442C-AC23-F95E6430E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7C1F-2E87-4F03-8037-B30A71109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9033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2965A-2DFB-4AE1-9C20-4308FFDF7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4E9D2-47B4-4D49-8BAE-E134A72CE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FC79B-19AC-4396-9CA2-36C7ABBE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3487-DE0E-4DA0-973B-60A2E767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6650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A9B026-DB20-4DF7-A1DA-CB205E0DA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6FC267-DD1F-470D-9EC5-BEC7E422E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7AE81-BDCB-48A8-97DA-492BBFDC1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3009-A76A-40B8-8E84-06500004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6834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4BA83-4877-4FA9-87BA-4B09B2C75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DACED-7050-4EB8-8833-255731788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4E92B-7D34-4B5C-927E-EB1AFEF25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9C8B-23C6-41CA-89F0-7F26B5505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141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9A816-CECC-4D14-BDCD-297811B2A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8E1A72-D5C3-4DA2-81B5-19A5F76C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A67A38-5334-4F20-BAA7-42AB55F1A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7F2F-0063-4D3B-BE43-4D253894A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97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82" rIns="91312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5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682" rIns="91312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9"/>
            <a:ext cx="2844800" cy="366183"/>
          </a:xfrm>
          <a:prstGeom prst="rect">
            <a:avLst/>
          </a:prstGeom>
        </p:spPr>
        <p:txBody>
          <a:bodyPr vert="horz" lIns="91312" tIns="45682" rIns="91312" bIns="45682" rtlCol="0" anchor="ctr"/>
          <a:lstStyle>
            <a:lvl1pPr algn="l" defTabSz="913037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9"/>
            <a:ext cx="3860800" cy="366183"/>
          </a:xfrm>
          <a:prstGeom prst="rect">
            <a:avLst/>
          </a:prstGeom>
        </p:spPr>
        <p:txBody>
          <a:bodyPr vert="horz" lIns="91312" tIns="45682" rIns="91312" bIns="45682" rtlCol="0" anchor="ctr"/>
          <a:lstStyle>
            <a:lvl1pPr algn="ctr" defTabSz="913037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9"/>
            <a:ext cx="2844800" cy="366183"/>
          </a:xfrm>
          <a:prstGeom prst="rect">
            <a:avLst/>
          </a:prstGeom>
        </p:spPr>
        <p:txBody>
          <a:bodyPr vert="horz" wrap="square" lIns="91312" tIns="45682" rIns="91312" bIns="45682" numCol="1" anchor="ctr" anchorCtr="0" compatLnSpc="1">
            <a:prstTxWarp prst="textNoShape">
              <a:avLst/>
            </a:prstTxWarp>
          </a:bodyPr>
          <a:lstStyle>
            <a:lvl1pPr algn="r" defTabSz="913037">
              <a:defRPr sz="1200">
                <a:solidFill>
                  <a:srgbClr val="898989"/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935ACA-D4A5-46BB-9832-968E3A0EA6F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5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0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55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0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02" indent="-34240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36" indent="-28534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2" indent="-22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7800" indent="-22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03" indent="-22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37" indent="-228266" algn="l" defTabSz="9130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2" indent="-228266" algn="l" defTabSz="9130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74" indent="-228266" algn="l" defTabSz="9130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06" indent="-228266" algn="l" defTabSz="9130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03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7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52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74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6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02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0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07" algn="l" defTabSz="91303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184" tIns="45642" rIns="91184" bIns="45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53"/>
            <a:ext cx="10515600" cy="4351339"/>
          </a:xfrm>
          <a:prstGeom prst="rect">
            <a:avLst/>
          </a:prstGeom>
        </p:spPr>
        <p:txBody>
          <a:bodyPr vert="horz" lIns="91184" tIns="45642" rIns="91184" bIns="4564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28"/>
            <a:ext cx="2743200" cy="365125"/>
          </a:xfrm>
          <a:prstGeom prst="rect">
            <a:avLst/>
          </a:prstGeom>
        </p:spPr>
        <p:txBody>
          <a:bodyPr vert="horz" lIns="91184" tIns="45642" rIns="91184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F8A2-F7A4-4EB2-96BF-DED5ACDC49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28"/>
            <a:ext cx="4114800" cy="365125"/>
          </a:xfrm>
          <a:prstGeom prst="rect">
            <a:avLst/>
          </a:prstGeom>
        </p:spPr>
        <p:txBody>
          <a:bodyPr vert="horz" lIns="91184" tIns="45642" rIns="91184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28"/>
            <a:ext cx="2743200" cy="365125"/>
          </a:xfrm>
          <a:prstGeom prst="rect">
            <a:avLst/>
          </a:prstGeom>
        </p:spPr>
        <p:txBody>
          <a:bodyPr vert="horz" lIns="91184" tIns="45642" rIns="91184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4346-32D6-4BD3-BC47-DF65F3BBB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9116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44" indent="-227944" algn="l" defTabSz="91169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22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30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40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59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37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85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833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02" indent="-227944" algn="l" defTabSz="9116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15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96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38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92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62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072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88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707" algn="l" defTabSz="9116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" y="73"/>
            <a:ext cx="12190847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04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hf sldNum="0" hdr="0"/>
  <p:txStyles>
    <p:titleStyle>
      <a:lvl1pPr marL="0" lvl="0" indent="0" algn="ctr" defTabSz="108483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301" lvl="0" indent="-406301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1455" lvl="1" indent="-339730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5691" lvl="2" indent="-270865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98335" lvl="3" indent="-271784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0074" lvl="4" indent="-270865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7997" lvl="5" indent="-165277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48545" lvl="6" indent="-165277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79087" lvl="7" indent="-165277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09634" lvl="8" indent="-165277" algn="l" defTabSz="108483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548" lvl="1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094" lvl="2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1642" lvl="3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2190" lvl="4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2728" lvl="5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3274" lvl="6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3813" lvl="7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4365" lvl="8" indent="0" algn="l" defTabSz="66109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2" rIns="91388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5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fld id="{92AEA928-36E4-404E-953F-1A2082B4CF22}" type="slidenum">
              <a:rPr lang="en-US" smtClean="0"/>
              <a:pPr defTabSz="9138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6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98" indent="-3426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05" indent="-2855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18" indent="-22846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40" indent="-22846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63" indent="-22846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95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020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946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878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3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4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6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38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8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3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2" rIns="91388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5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8" tIns="45702" rIns="91388" bIns="4570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854" fontAlgn="base">
              <a:spcBef>
                <a:spcPct val="0"/>
              </a:spcBef>
              <a:spcAft>
                <a:spcPct val="0"/>
              </a:spcAft>
              <a:defRPr/>
            </a:pPr>
            <a:fld id="{92AEA928-36E4-404E-953F-1A2082B4CF22}" type="slidenum">
              <a:rPr lang="en-US" smtClean="0"/>
              <a:pPr defTabSz="9138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98" indent="-34269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05" indent="-28558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318" indent="-22846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240" indent="-22846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163" indent="-22846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095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020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946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878" indent="-22846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3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4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8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6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38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8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3" algn="l" defTabSz="9138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5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8" rIns="91424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fld id="{A4B427AF-E09A-4DD6-890B-931B6CD777FE}" type="slidenum">
              <a:rPr lang="en-US" smtClean="0">
                <a:solidFill>
                  <a:srgbClr val="000000"/>
                </a:solidFill>
              </a:rPr>
              <a:pPr defTabSz="91421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34" indent="-34283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4" indent="-22855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0" indent="-22855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87" indent="-22855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8" indent="-2285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8" indent="-2285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7" indent="-2285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30" indent="-22855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86" tIns="60793" rIns="121586" bIns="607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586" tIns="60793" rIns="121586" bIns="60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586" tIns="60793" rIns="121586" bIns="60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53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586" tIns="60793" rIns="121586" bIns="6079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53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586" tIns="60793" rIns="121586" bIns="60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D320A20-2DCC-4672-9E22-D467E08C795D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5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  <p:sldLayoutId id="21474843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760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545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313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08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5703" indent="-45570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7598" indent="-37983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19251" indent="-3038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26933" indent="-3038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34698" indent="-3038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42300" indent="-30380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50067" indent="-30380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57751" indent="-30380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65442" indent="-30380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603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450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133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898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8500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6110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3904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1614" algn="l" defTabSz="12154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6186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0" tIns="60920" rIns="121840" bIns="60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27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9"/>
            <a:ext cx="2743200" cy="366183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等线"/>
                <a:cs typeface="+mn-cs"/>
              </a:defRPr>
            </a:lvl1pPr>
          </a:lstStyle>
          <a:p>
            <a:pPr defTabSz="914400">
              <a:defRPr/>
            </a:pPr>
            <a:fld id="{D9839672-B910-463C-9500-225A90C381A6}" type="datetimeFigureOut">
              <a:rPr lang="zh-CN" altLang="en-US"/>
              <a:pPr defTabSz="914400">
                <a:defRPr/>
              </a:pPr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6183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等线"/>
                <a:cs typeface="+mn-cs"/>
              </a:defRPr>
            </a:lvl1pPr>
          </a:lstStyle>
          <a:p>
            <a:pPr defTabSz="91440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9"/>
            <a:ext cx="2743200" cy="366183"/>
          </a:xfrm>
          <a:prstGeom prst="rect">
            <a:avLst/>
          </a:prstGeom>
        </p:spPr>
        <p:txBody>
          <a:bodyPr vert="horz" lIns="121840" tIns="60920" rIns="121840" bIns="609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等线"/>
                <a:cs typeface="+mn-cs"/>
              </a:defRPr>
            </a:lvl1pPr>
          </a:lstStyle>
          <a:p>
            <a:pPr defTabSz="914400">
              <a:defRPr/>
            </a:pPr>
            <a:fld id="{88080EA5-29C3-44EF-B32D-8F2785F61246}" type="slidenum">
              <a:rPr lang="zh-CN" altLang="en-US"/>
              <a:pPr defTabSz="9144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26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ransition spd="slow" advTm="6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5pPr>
      <a:lvl6pPr marL="60912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6pPr>
      <a:lvl7pPr marL="121830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7pPr>
      <a:lvl8pPr marL="182744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8pPr>
      <a:lvl9pPr marL="243659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等线 Light"/>
        </a:defRPr>
      </a:lvl9pPr>
    </p:titleStyle>
    <p:bodyStyle>
      <a:lvl1pPr marL="296326" indent="-296326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05911" indent="-29632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15495" indent="-29632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5080" indent="-29632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34665" indent="-296326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0280" indent="-304560" algn="l" defTabSz="12183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440" indent="-304560" algn="l" defTabSz="12183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580" indent="-304560" algn="l" defTabSz="12183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720" indent="-304560" algn="l" defTabSz="12183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23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0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4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98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2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843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00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141" algn="l" defTabSz="12183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0A8B65-5C9E-4155-BF19-5BF7A70ED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4ADE869-253F-44F3-B129-882CDF2BB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345EB9-61D6-4515-AB2E-36A55C310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85190B-F0F3-49CC-96CA-E2559A6E7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22D6D6-D750-40A5-821C-EC3739F311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B23E92-C5E6-46AC-950D-60B11B37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4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5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2.gif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4.gi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5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11" Type="http://schemas.openxmlformats.org/officeDocument/2006/relationships/image" Target="../media/image12.gif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4.gi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4.wav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53.xml"/><Relationship Id="rId1" Type="http://schemas.openxmlformats.org/officeDocument/2006/relationships/audio" Target="../media/audio1.wav"/><Relationship Id="rId6" Type="http://schemas.openxmlformats.org/officeDocument/2006/relationships/audio" Target="../media/audio8.wav"/><Relationship Id="rId11" Type="http://schemas.openxmlformats.org/officeDocument/2006/relationships/image" Target="../media/image12.gif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audio" Target="../media/audio6.wav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" y="-658284"/>
            <a:ext cx="12466320" cy="715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6339" name="组合 27"/>
          <p:cNvGrpSpPr>
            <a:grpSpLocks/>
          </p:cNvGrpSpPr>
          <p:nvPr/>
        </p:nvGrpSpPr>
        <p:grpSpPr bwMode="auto">
          <a:xfrm>
            <a:off x="751419" y="306927"/>
            <a:ext cx="1145116" cy="732367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32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3956" y="5708051"/>
              <a:ext cx="1200659" cy="76693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32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26340" name="组合 49"/>
          <p:cNvGrpSpPr>
            <a:grpSpLocks/>
          </p:cNvGrpSpPr>
          <p:nvPr/>
        </p:nvGrpSpPr>
        <p:grpSpPr bwMode="auto">
          <a:xfrm>
            <a:off x="848784" y="5833543"/>
            <a:ext cx="844549" cy="539751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云形 52"/>
            <p:cNvSpPr/>
            <p:nvPr/>
          </p:nvSpPr>
          <p:spPr>
            <a:xfrm>
              <a:off x="1413448" y="5705713"/>
              <a:ext cx="1201676" cy="768515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2" descr="5 đề ôn tập luyện từ và câu lớp 5 (có đáp án) - Tri Thức - Tài Nguyê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8" y="3985499"/>
            <a:ext cx="3672417" cy="22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8" y="4004604"/>
            <a:ext cx="1909233" cy="216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3">
            <a:extLst>
              <a:ext uri="{FF2B5EF4-FFF2-40B4-BE49-F238E27FC236}">
                <a16:creationId xmlns:a16="http://schemas.microsoft.com/office/drawing/2014/main" id="{523139BD-FB93-43D5-9496-215AFAAB58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99221" y="2035308"/>
            <a:ext cx="6581884" cy="1762916"/>
          </a:xfrm>
          <a:prstGeom prst="rect">
            <a:avLst/>
          </a:prstGeom>
        </p:spPr>
        <p:txBody>
          <a:bodyPr wrap="none" lIns="91424" tIns="45718" rIns="91424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mừng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các</a:t>
            </a:r>
            <a:r>
              <a:rPr lang="en-US" sz="36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3600" kern="1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em</a:t>
            </a:r>
            <a:r>
              <a:rPr lang="en-US" sz="3600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</a:p>
          <a:p>
            <a:pPr algn="ctr" eaLnBrk="0" hangingPunct="0">
              <a:spcBef>
                <a:spcPct val="0"/>
              </a:spcBef>
              <a:defRPr/>
            </a:pPr>
            <a:r>
              <a:rPr lang="en-US" sz="3600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đến </a:t>
            </a:r>
            <a:r>
              <a:rPr lang="en-US" sz="3600" kern="1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với</a:t>
            </a:r>
            <a:r>
              <a:rPr lang="en-US" sz="3600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tiết Toán lớp 3</a:t>
            </a:r>
            <a:endParaRPr lang="en-US" sz="3600" kern="10" dirty="0">
              <a:ln w="12700">
                <a:solidFill>
                  <a:prstClr val="black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59147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445" y="435294"/>
            <a:ext cx="11957555" cy="156950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r>
              <a:rPr lang="vi-VN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306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sách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chia đều cho 9 thư viện trường học. Hỏi mỗi thư viện được chia cho bao nhiêu quyển sách?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1380" y="2205501"/>
            <a:ext cx="1439814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r>
              <a:rPr lang="vi-VN" sz="2800" b="1" u="sng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en-US" sz="2800" b="1" u="sng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88097" y="2990736"/>
            <a:ext cx="0" cy="321078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72261" y="2252899"/>
            <a:ext cx="1404035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r>
              <a:rPr lang="vi-VN" sz="2800" b="1" u="sng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u="sng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6285" y="2872546"/>
            <a:ext cx="4744565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08702" y="5044579"/>
            <a:ext cx="4477428" cy="523063"/>
          </a:xfrm>
          <a:prstGeom prst="rect">
            <a:avLst/>
          </a:prstGeom>
          <a:noFill/>
        </p:spPr>
        <p:txBody>
          <a:bodyPr wrap="square" lIns="91184" tIns="45642" rIns="91184" bIns="45642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170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8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8842" y="3390975"/>
            <a:ext cx="4764924" cy="52306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306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1530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0905" y="3939683"/>
            <a:ext cx="6821095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</a:t>
            </a:r>
          </a:p>
        </p:txBody>
      </p:sp>
      <p:sp>
        <p:nvSpPr>
          <p:cNvPr id="6" name="Rectangle 5"/>
          <p:cNvSpPr/>
          <p:nvPr/>
        </p:nvSpPr>
        <p:spPr>
          <a:xfrm>
            <a:off x="5697413" y="4493011"/>
            <a:ext cx="4285785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1530  :  9 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170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261116" y="2775962"/>
            <a:ext cx="3251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 :  5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endParaRPr lang="en-US" sz="32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145773" y="3317995"/>
            <a:ext cx="4764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 :  306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32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9670" y="3879177"/>
            <a:ext cx="42018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 :   9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0" y="4440359"/>
            <a:ext cx="5035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 : ….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kern="0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843821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build="p"/>
      <p:bldP spid="38" grpId="0"/>
      <p:bldP spid="39" grpId="0" build="allAtOnce"/>
      <p:bldP spid="40" grpId="0"/>
      <p:bldP spid="3" grpId="0"/>
      <p:bldP spid="5" grpId="0"/>
      <p:bldP spid="6" grpId="0"/>
      <p:bldP spid="77" grpId="0"/>
      <p:bldP spid="78" grpId="0"/>
      <p:bldP spid="7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5753" y="539263"/>
            <a:ext cx="11492829" cy="1569503"/>
          </a:xfrm>
          <a:prstGeom prst="rect">
            <a:avLst/>
          </a:prstGeom>
        </p:spPr>
        <p:txBody>
          <a:bodyPr wrap="square" lIns="91184" tIns="45642" rIns="91184" bIns="45642">
            <a:spAutoFit/>
          </a:bodyPr>
          <a:lstStyle/>
          <a:p>
            <a:r>
              <a:rPr lang="vi-VN" sz="3200" b="1" u="sng" dirty="0">
                <a:latin typeface="Cambria" panose="02040503050406030204" pitchFamily="18" charset="0"/>
                <a:ea typeface="Cambria" panose="02040503050406030204" pitchFamily="18" charset="0"/>
              </a:rPr>
              <a:t>Bài 4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95m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 gấp 3 lần chiều rộng. Tính chu vi sân</a:t>
            </a:r>
          </a:p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Vận động đó.</a:t>
            </a:r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4997" y="2537072"/>
            <a:ext cx="1412049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r>
              <a:rPr lang="vi-VN" sz="2800" b="1" u="sng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Tóm tắt</a:t>
            </a:r>
            <a:endParaRPr lang="en-US" sz="2800" b="1" u="sng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071271" y="2922546"/>
            <a:ext cx="0" cy="321078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85050" y="2365667"/>
            <a:ext cx="1404035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97295" y="3028530"/>
            <a:ext cx="4426016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10024" y="5193348"/>
            <a:ext cx="2511710" cy="523063"/>
          </a:xfrm>
          <a:prstGeom prst="rect">
            <a:avLst/>
          </a:prstGeom>
          <a:noFill/>
        </p:spPr>
        <p:txBody>
          <a:bodyPr wrap="none" lIns="91184" tIns="45642" rIns="91184" bIns="45642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m</a:t>
            </a:r>
            <a:endParaRPr lang="en-US" sz="28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7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29" y="0"/>
            <a:ext cx="917507" cy="93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8902" y="3587876"/>
            <a:ext cx="3183368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285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4855" y="4110939"/>
            <a:ext cx="3906643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7125" y="4634002"/>
            <a:ext cx="4563553" cy="523063"/>
          </a:xfrm>
          <a:prstGeom prst="rect">
            <a:avLst/>
          </a:prstGeom>
        </p:spPr>
        <p:txBody>
          <a:bodyPr wrap="none" lIns="91184" tIns="45642" rIns="91184" bIns="45642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(285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95)  x 2 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760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64" name="Group 33"/>
          <p:cNvGrpSpPr>
            <a:grpSpLocks/>
          </p:cNvGrpSpPr>
          <p:nvPr/>
        </p:nvGrpSpPr>
        <p:grpSpPr bwMode="auto">
          <a:xfrm>
            <a:off x="2263341" y="4471358"/>
            <a:ext cx="3516916" cy="123372"/>
            <a:chOff x="2784" y="2688"/>
            <a:chExt cx="2112" cy="102"/>
          </a:xfrm>
        </p:grpSpPr>
        <p:grpSp>
          <p:nvGrpSpPr>
            <p:cNvPr id="65" name="Group 31"/>
            <p:cNvGrpSpPr>
              <a:grpSpLocks/>
            </p:cNvGrpSpPr>
            <p:nvPr/>
          </p:nvGrpSpPr>
          <p:grpSpPr bwMode="auto">
            <a:xfrm>
              <a:off x="2784" y="2688"/>
              <a:ext cx="2112" cy="96"/>
              <a:chOff x="2784" y="2688"/>
              <a:chExt cx="2112" cy="96"/>
            </a:xfrm>
          </p:grpSpPr>
          <p:sp>
            <p:nvSpPr>
              <p:cNvPr id="68" name="Line 23"/>
              <p:cNvSpPr>
                <a:spLocks noChangeShapeType="1"/>
              </p:cNvSpPr>
              <p:nvPr/>
            </p:nvSpPr>
            <p:spPr bwMode="auto">
              <a:xfrm>
                <a:off x="4896" y="26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69" name="Line 24"/>
              <p:cNvSpPr>
                <a:spLocks noChangeShapeType="1"/>
              </p:cNvSpPr>
              <p:nvPr/>
            </p:nvSpPr>
            <p:spPr bwMode="auto">
              <a:xfrm>
                <a:off x="2792" y="26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70" name="Line 27"/>
              <p:cNvSpPr>
                <a:spLocks noChangeShapeType="1"/>
              </p:cNvSpPr>
              <p:nvPr/>
            </p:nvSpPr>
            <p:spPr bwMode="auto">
              <a:xfrm>
                <a:off x="2784" y="2736"/>
                <a:ext cx="211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504" y="2688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4224" y="2694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grpSp>
        <p:nvGrpSpPr>
          <p:cNvPr id="71" name="Group 38"/>
          <p:cNvGrpSpPr>
            <a:grpSpLocks/>
          </p:cNvGrpSpPr>
          <p:nvPr/>
        </p:nvGrpSpPr>
        <p:grpSpPr bwMode="auto">
          <a:xfrm>
            <a:off x="2263342" y="3211638"/>
            <a:ext cx="1198948" cy="628650"/>
            <a:chOff x="2792" y="1668"/>
            <a:chExt cx="726" cy="396"/>
          </a:xfrm>
        </p:grpSpPr>
        <p:grpSp>
          <p:nvGrpSpPr>
            <p:cNvPr id="72" name="Group 32"/>
            <p:cNvGrpSpPr>
              <a:grpSpLocks/>
            </p:cNvGrpSpPr>
            <p:nvPr/>
          </p:nvGrpSpPr>
          <p:grpSpPr bwMode="auto">
            <a:xfrm>
              <a:off x="2792" y="1968"/>
              <a:ext cx="726" cy="96"/>
              <a:chOff x="2778" y="2352"/>
              <a:chExt cx="726" cy="96"/>
            </a:xfrm>
          </p:grpSpPr>
          <p:sp>
            <p:nvSpPr>
              <p:cNvPr id="74" name="Line 20"/>
              <p:cNvSpPr>
                <a:spLocks noChangeShapeType="1"/>
              </p:cNvSpPr>
              <p:nvPr/>
            </p:nvSpPr>
            <p:spPr bwMode="auto">
              <a:xfrm>
                <a:off x="2784" y="240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21"/>
              <p:cNvSpPr>
                <a:spLocks noChangeShapeType="1"/>
              </p:cNvSpPr>
              <p:nvPr/>
            </p:nvSpPr>
            <p:spPr bwMode="auto">
              <a:xfrm>
                <a:off x="277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22"/>
              <p:cNvSpPr>
                <a:spLocks noChangeShapeType="1"/>
              </p:cNvSpPr>
              <p:nvPr/>
            </p:nvSpPr>
            <p:spPr bwMode="auto">
              <a:xfrm>
                <a:off x="3498" y="235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3" name="Text Box 37"/>
            <p:cNvSpPr txBox="1">
              <a:spLocks noChangeArrowheads="1"/>
            </p:cNvSpPr>
            <p:nvPr/>
          </p:nvSpPr>
          <p:spPr bwMode="auto">
            <a:xfrm>
              <a:off x="2845" y="1668"/>
              <a:ext cx="6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95m</a:t>
              </a:r>
            </a:p>
          </p:txBody>
        </p:sp>
      </p:grp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221575" y="3409268"/>
            <a:ext cx="2049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219565" y="4162275"/>
            <a:ext cx="1703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9" name="Text Box 41"/>
          <p:cNvSpPr txBox="1">
            <a:spLocks noChangeArrowheads="1"/>
          </p:cNvSpPr>
          <p:nvPr/>
        </p:nvSpPr>
        <p:spPr bwMode="auto">
          <a:xfrm>
            <a:off x="204940" y="4851403"/>
            <a:ext cx="3684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  …… m ?  </a:t>
            </a:r>
          </a:p>
        </p:txBody>
      </p:sp>
    </p:spTree>
    <p:extLst>
      <p:ext uri="{BB962C8B-B14F-4D97-AF65-F5344CB8AC3E}">
        <p14:creationId xmlns:p14="http://schemas.microsoft.com/office/powerpoint/2010/main" val="3906319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build="p"/>
      <p:bldP spid="38" grpId="0"/>
      <p:bldP spid="39" grpId="0" build="allAtOnce"/>
      <p:bldP spid="40" grpId="0"/>
      <p:bldP spid="3" grpId="0"/>
      <p:bldP spid="5" grpId="0"/>
      <p:bldP spid="6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946" y="-511069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782" y="-111447"/>
            <a:ext cx="3198639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4" y="614753"/>
            <a:ext cx="3423831" cy="3842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C2C8A1-0738-4816-8210-8E44427A492E}"/>
              </a:ext>
            </a:extLst>
          </p:cNvPr>
          <p:cNvSpPr/>
          <p:nvPr/>
        </p:nvSpPr>
        <p:spPr>
          <a:xfrm>
            <a:off x="3495909" y="1982471"/>
            <a:ext cx="6199081" cy="1446481"/>
          </a:xfrm>
          <a:prstGeom prst="rect">
            <a:avLst/>
          </a:prstGeom>
          <a:noFill/>
        </p:spPr>
        <p:txBody>
          <a:bodyPr wrap="square" lIns="91352" tIns="45686" rIns="91352" bIns="45686">
            <a:spAutoFit/>
          </a:bodyPr>
          <a:lstStyle/>
          <a:p>
            <a:pPr algn="ctr" defTabSz="913490">
              <a:defRPr/>
            </a:pPr>
            <a:r>
              <a:rPr lang="en-US" sz="4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</a:rPr>
              <a:t>CHÀO TẠM BIỆT VÀ 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5780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64635" y="2995084"/>
            <a:ext cx="10945284" cy="3581400"/>
          </a:xfrm>
          <a:prstGeom prst="rect">
            <a:avLst/>
          </a:prstGeom>
        </p:spPr>
        <p:txBody>
          <a:bodyPr spcFirstLastPara="1" wrap="none" lIns="121746" tIns="60873" rIns="121746" bIns="60873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73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772" y="2182399"/>
            <a:ext cx="6913095" cy="1323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91308" tIns="45682" rIns="91308" bIns="45682">
            <a:spAutoFit/>
          </a:bodyPr>
          <a:lstStyle/>
          <a:p>
            <a:pPr algn="ctr" defTabSz="9129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28358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453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0" name="Picture 19" descr="http://sucai.heima.com/sucai/icon/Gif0405_1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3916932"/>
            <a:ext cx="2603500" cy="19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8" y="355748"/>
            <a:ext cx="347133" cy="61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5600"/>
            <a:ext cx="334433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11043301" y="69649"/>
            <a:ext cx="1006007" cy="13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270942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8592">
            <a:off x="11132470" y="5419538"/>
            <a:ext cx="870033" cy="11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5338417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46717" y="1339856"/>
            <a:ext cx="97536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52324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5232400" y="5467351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>
            <a:off x="5232400" y="54737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67000" y="5486474"/>
            <a:ext cx="2626784" cy="936625"/>
            <a:chOff x="912" y="2592"/>
            <a:chExt cx="3072" cy="960"/>
          </a:xfrm>
        </p:grpSpPr>
        <p:sp>
          <p:nvSpPr>
            <p:cNvPr id="7195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854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3854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7179" name="AutoShape 14">
            <a:hlinkClick r:id="" action="ppaction://noaction" highlightClick="1">
              <a:snd r:embed="rId10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6028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3810000" y="3429024"/>
            <a:ext cx="812800" cy="790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algn="ctr" defTabSz="9138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37000" y="2590883"/>
            <a:ext cx="4495800" cy="584203"/>
            <a:chOff x="996" y="1632"/>
            <a:chExt cx="2124" cy="368"/>
          </a:xfrm>
        </p:grpSpPr>
        <p:pic>
          <p:nvPicPr>
            <p:cNvPr id="7193" name="Picture 17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8"/>
            <p:cNvSpPr txBox="1">
              <a:spLocks noChangeArrowheads="1"/>
            </p:cNvSpPr>
            <p:nvPr/>
          </p:nvSpPr>
          <p:spPr bwMode="auto">
            <a:xfrm>
              <a:off x="1200" y="1632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6064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013200" y="4267272"/>
            <a:ext cx="4455584" cy="609603"/>
            <a:chOff x="1008" y="2362"/>
            <a:chExt cx="1819" cy="384"/>
          </a:xfrm>
        </p:grpSpPr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1195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6684</a:t>
              </a:r>
            </a:p>
          </p:txBody>
        </p:sp>
        <p:pic>
          <p:nvPicPr>
            <p:cNvPr id="7192" name="Picture 21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19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013200" y="3459126"/>
            <a:ext cx="6146800" cy="584198"/>
            <a:chOff x="984" y="1987"/>
            <a:chExt cx="2904" cy="368"/>
          </a:xfrm>
        </p:grpSpPr>
        <p:pic>
          <p:nvPicPr>
            <p:cNvPr id="7189" name="Picture 23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64"/>
              <a:ext cx="24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1152" y="1987"/>
              <a:ext cx="27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 6084.</a:t>
              </a:r>
            </a:p>
          </p:txBody>
        </p:sp>
      </p:grpSp>
      <p:pic>
        <p:nvPicPr>
          <p:cNvPr id="91162" name="j0216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Group 27"/>
          <p:cNvGrpSpPr>
            <a:grpSpLocks/>
          </p:cNvGrpSpPr>
          <p:nvPr/>
        </p:nvGrpSpPr>
        <p:grpSpPr bwMode="auto">
          <a:xfrm>
            <a:off x="2561489" y="1371601"/>
            <a:ext cx="6172200" cy="1437616"/>
            <a:chOff x="576" y="1200"/>
            <a:chExt cx="1479" cy="527"/>
          </a:xfrm>
        </p:grpSpPr>
        <p:pic>
          <p:nvPicPr>
            <p:cNvPr id="7187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29"/>
            <p:cNvSpPr txBox="1">
              <a:spLocks noChangeArrowheads="1"/>
            </p:cNvSpPr>
            <p:nvPr/>
          </p:nvSpPr>
          <p:spPr bwMode="auto">
            <a:xfrm>
              <a:off x="676" y="1287"/>
              <a:ext cx="1339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854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Câu</a:t>
              </a:r>
              <a:r>
                <a:rPr lang="en-US" sz="3600" b="1" u="sng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1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Tính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: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2028 x  3  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317629" y="683215"/>
            <a:ext cx="5107355" cy="584699"/>
          </a:xfrm>
          <a:prstGeom prst="rect">
            <a:avLst/>
          </a:prstGeom>
        </p:spPr>
        <p:txBody>
          <a:bodyPr wrap="square" lIns="91254" tIns="45682" rIns="91254" bIns="4568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196333554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1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2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2"/>
                </p:tgtEl>
              </p:cMediaNode>
            </p:audio>
          </p:childTnLst>
        </p:cTn>
      </p:par>
    </p:tnLst>
    <p:bldLst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2400" y="1220848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52324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5232400" y="5467351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52578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5486470"/>
            <a:ext cx="2702984" cy="936625"/>
            <a:chOff x="912" y="2592"/>
            <a:chExt cx="3072" cy="960"/>
          </a:xfrm>
        </p:grpSpPr>
        <p:sp>
          <p:nvSpPr>
            <p:cNvPr id="8219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854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3854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8203" name="AutoShape 14">
            <a:hlinkClick r:id="" action="ppaction://noaction" highlightClick="1">
              <a:snd r:embed="rId10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6024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86200" y="38100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algn="ctr" defTabSz="9138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38389"/>
            <a:ext cx="4495800" cy="584198"/>
            <a:chOff x="996" y="1689"/>
            <a:chExt cx="2124" cy="368"/>
          </a:xfrm>
        </p:grpSpPr>
        <p:pic>
          <p:nvPicPr>
            <p:cNvPr id="8217" name="Picture 17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725"/>
              <a:ext cx="2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8228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79337" y="3886153"/>
            <a:ext cx="4555067" cy="584198"/>
            <a:chOff x="1008" y="2433"/>
            <a:chExt cx="1860" cy="368"/>
          </a:xfrm>
        </p:grpSpPr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236" y="2433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8218.</a:t>
              </a:r>
            </a:p>
          </p:txBody>
        </p:sp>
        <p:pic>
          <p:nvPicPr>
            <p:cNvPr id="8216" name="Picture 21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4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124279"/>
            <a:ext cx="7975600" cy="584203"/>
            <a:chOff x="984" y="2035"/>
            <a:chExt cx="3768" cy="368"/>
          </a:xfrm>
        </p:grpSpPr>
        <p:pic>
          <p:nvPicPr>
            <p:cNvPr id="8213" name="Picture 23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83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8208</a:t>
              </a:r>
            </a:p>
          </p:txBody>
        </p:sp>
      </p:grpSp>
      <p:pic>
        <p:nvPicPr>
          <p:cNvPr id="93210" name="j0217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27"/>
          <p:cNvGrpSpPr>
            <a:grpSpLocks/>
          </p:cNvGrpSpPr>
          <p:nvPr/>
        </p:nvGrpSpPr>
        <p:grpSpPr bwMode="auto">
          <a:xfrm>
            <a:off x="2543914" y="1295403"/>
            <a:ext cx="6119138" cy="1155700"/>
            <a:chOff x="576" y="1105"/>
            <a:chExt cx="1576" cy="514"/>
          </a:xfrm>
        </p:grpSpPr>
        <p:pic>
          <p:nvPicPr>
            <p:cNvPr id="8211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5"/>
              <a:ext cx="1576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9"/>
            <p:cNvSpPr txBox="1">
              <a:spLocks noChangeArrowheads="1"/>
            </p:cNvSpPr>
            <p:nvPr/>
          </p:nvSpPr>
          <p:spPr bwMode="auto">
            <a:xfrm>
              <a:off x="611" y="1190"/>
              <a:ext cx="147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854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u="sng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Câu</a:t>
              </a:r>
              <a:r>
                <a:rPr lang="en-US" sz="3600" b="1" u="sng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2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  </a:t>
              </a:r>
              <a:r>
                <a:rPr lang="en-US" sz="36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Tính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4109 x 2  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83"/>
            <a:ext cx="5107355" cy="584699"/>
          </a:xfrm>
          <a:prstGeom prst="rect">
            <a:avLst/>
          </a:prstGeom>
        </p:spPr>
        <p:txBody>
          <a:bodyPr wrap="square" lIns="91254" tIns="45682" rIns="91254" bIns="4568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69160" y="1143048"/>
            <a:ext cx="10039349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52324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5232400" y="5467351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5257800" y="5481639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algn="ctr" defTabSz="913854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5410256"/>
            <a:ext cx="2702984" cy="936625"/>
            <a:chOff x="912" y="2592"/>
            <a:chExt cx="3072" cy="960"/>
          </a:xfrm>
        </p:grpSpPr>
        <p:sp>
          <p:nvSpPr>
            <p:cNvPr id="11291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3854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9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3854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11275" name="AutoShape 14">
            <a:hlinkClick r:id="" action="ppaction://noaction" highlightClick="1">
              <a:snd r:embed="rId6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6008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388" tIns="45702" rIns="91388" bIns="45702" anchor="ctr"/>
          <a:lstStyle/>
          <a:p>
            <a:pPr defTabSz="913854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35400" y="25146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88" tIns="45702" rIns="91388" bIns="45702" anchor="ctr"/>
          <a:lstStyle/>
          <a:p>
            <a:pPr algn="ctr" defTabSz="9138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636827"/>
            <a:ext cx="4495800" cy="584198"/>
            <a:chOff x="996" y="1661"/>
            <a:chExt cx="2124" cy="368"/>
          </a:xfrm>
        </p:grpSpPr>
        <p:pic>
          <p:nvPicPr>
            <p:cNvPr id="11289" name="Picture 17" descr="a_md_wht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1000 m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3962485"/>
            <a:ext cx="4455584" cy="598491"/>
            <a:chOff x="1008" y="2467"/>
            <a:chExt cx="1819" cy="377"/>
          </a:xfrm>
        </p:grpSpPr>
        <p:sp>
          <p:nvSpPr>
            <p:cNvPr id="11287" name="Text Box 20"/>
            <p:cNvSpPr txBox="1">
              <a:spLocks noChangeArrowheads="1"/>
            </p:cNvSpPr>
            <p:nvPr/>
          </p:nvSpPr>
          <p:spPr bwMode="auto">
            <a:xfrm>
              <a:off x="1195" y="2476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100m</a:t>
              </a:r>
            </a:p>
          </p:txBody>
        </p:sp>
        <p:pic>
          <p:nvPicPr>
            <p:cNvPr id="11288" name="Picture 21" descr="c_md_wht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67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230526"/>
            <a:ext cx="7975600" cy="584198"/>
            <a:chOff x="984" y="2035"/>
            <a:chExt cx="3768" cy="368"/>
          </a:xfrm>
        </p:grpSpPr>
        <p:pic>
          <p:nvPicPr>
            <p:cNvPr id="11285" name="Picture 23" descr="b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59"/>
              <a:ext cx="24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38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250m</a:t>
              </a:r>
            </a:p>
          </p:txBody>
        </p:sp>
      </p:grpSp>
      <p:pic>
        <p:nvPicPr>
          <p:cNvPr id="93210" name="j0211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Group 27"/>
          <p:cNvGrpSpPr>
            <a:grpSpLocks/>
          </p:cNvGrpSpPr>
          <p:nvPr/>
        </p:nvGrpSpPr>
        <p:grpSpPr bwMode="auto">
          <a:xfrm>
            <a:off x="1629580" y="1072668"/>
            <a:ext cx="9426829" cy="1481037"/>
            <a:chOff x="-25" y="1200"/>
            <a:chExt cx="2721" cy="705"/>
          </a:xfrm>
        </p:grpSpPr>
        <p:pic>
          <p:nvPicPr>
            <p:cNvPr id="11283" name="Picture 2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1200"/>
              <a:ext cx="2721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29"/>
            <p:cNvSpPr txBox="1">
              <a:spLocks noChangeArrowheads="1"/>
            </p:cNvSpPr>
            <p:nvPr/>
          </p:nvSpPr>
          <p:spPr bwMode="auto">
            <a:xfrm>
              <a:off x="13" y="1319"/>
              <a:ext cx="257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3854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u="sng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Câu</a:t>
              </a:r>
              <a:r>
                <a:rPr lang="en-US" sz="2800" b="1" u="sng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3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: 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Cạnh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khu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đất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vuông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250 m.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Vậy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chu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vi </a:t>
              </a:r>
            </a:p>
            <a:p>
              <a:pPr algn="ctr" defTabSz="913854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khu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đất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đó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:  </a:t>
              </a:r>
              <a:endPara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70737" y="425319"/>
            <a:ext cx="5107355" cy="584699"/>
          </a:xfrm>
          <a:prstGeom prst="rect">
            <a:avLst/>
          </a:prstGeom>
        </p:spPr>
        <p:txBody>
          <a:bodyPr wrap="square" lIns="91254" tIns="45682" rIns="91254" bIns="4568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AI NHANH HƠN</a:t>
            </a:r>
          </a:p>
        </p:txBody>
      </p:sp>
    </p:spTree>
    <p:extLst>
      <p:ext uri="{BB962C8B-B14F-4D97-AF65-F5344CB8AC3E}">
        <p14:creationId xmlns:p14="http://schemas.microsoft.com/office/powerpoint/2010/main" val="2292389657"/>
      </p:ext>
    </p:extLst>
  </p:cSld>
  <p:clrMapOvr>
    <a:masterClrMapping/>
  </p:clrMapOvr>
  <p:transition spd="med">
    <p:wheel spokes="1"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54A7E779-EBD2-4CD6-AC01-C6D4F3EC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A19B40D5-3A05-42DD-9CF4-CCCC2F1B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9275"/>
            <a:ext cx="79978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Thứ </a:t>
            </a:r>
            <a:r>
              <a:rPr lang="en-US" altLang="en-US" b="1">
                <a:solidFill>
                  <a:srgbClr val="FFFFFF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ba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 ngày </a:t>
            </a:r>
            <a:r>
              <a:rPr lang="en-US" altLang="en-US" b="1">
                <a:solidFill>
                  <a:srgbClr val="FFFFFF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1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 tháng 3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7FD3472-32A0-4088-9B6B-6A191676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5A9386-C739-4A53-93F4-C075411B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414270"/>
            <a:ext cx="98853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Luyện tập chung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86859" y="434743"/>
            <a:ext cx="6299200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282738" y="2721300"/>
            <a:ext cx="1195759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3284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658221" y="2676843"/>
            <a:ext cx="62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408130" y="2893747"/>
            <a:ext cx="19539" cy="1507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408129" y="3286433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9365390" y="2625808"/>
            <a:ext cx="113876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5060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0738596" y="2618230"/>
            <a:ext cx="111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0492410" y="276475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10508068" y="3175063"/>
            <a:ext cx="11259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455021" y="3225391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927854" y="3210248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470280" y="3151635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736004" y="3139907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001756" y="3544384"/>
            <a:ext cx="48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771174" y="3567830"/>
            <a:ext cx="51190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697300" y="3213672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10539302" y="3093021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1019949" y="3104731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9374804" y="3005096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9620989" y="3005096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10132898" y="3767122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9898436" y="3767122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9898436" y="3380261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10785488" y="3104731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21321" y="1669313"/>
            <a:ext cx="1219200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821 x 4      3284 : </a:t>
            </a:r>
            <a:r>
              <a:rPr lang="en-US" sz="32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              b</a:t>
            </a:r>
            <a:r>
              <a:rPr lang="en-US" sz="32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1012 x 5       5060 : 5                                                            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4021266" y="4007446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11230965" y="3104731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10121203" y="4183293"/>
            <a:ext cx="41031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1000620" y="2676845"/>
            <a:ext cx="10160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821</a:t>
            </a: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1395330" y="3362674"/>
            <a:ext cx="5291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742712" y="2923027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 flipV="1">
            <a:off x="754436" y="3937067"/>
            <a:ext cx="1101972" cy="123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8" rIns="91424" bIns="45718"/>
          <a:lstStyle/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730988" y="3878492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3284</a:t>
            </a: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6959850" y="2619688"/>
            <a:ext cx="115667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1012</a:t>
            </a: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7644544" y="3232467"/>
            <a:ext cx="5291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6807450" y="3043195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 flipV="1">
            <a:off x="6959879" y="3813144"/>
            <a:ext cx="1258279" cy="73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8" rIns="91424" bIns="45718"/>
          <a:lstStyle/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6989810" y="3801178"/>
            <a:ext cx="1235811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5060</a:t>
            </a: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9632712" y="3391984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434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12" grpId="0"/>
      <p:bldP spid="29713" grpId="0"/>
      <p:bldP spid="29716" grpId="0"/>
      <p:bldP spid="29717" grpId="0"/>
      <p:bldP spid="29719" grpId="0"/>
      <p:bldP spid="29720" grpId="0"/>
      <p:bldP spid="29721" grpId="0"/>
      <p:bldP spid="29722" grpId="0"/>
      <p:bldP spid="29726" grpId="0"/>
      <p:bldP spid="29738" grpId="0"/>
      <p:bldP spid="29739" grpId="0"/>
      <p:bldP spid="29741" grpId="0"/>
      <p:bldP spid="29742" grpId="0"/>
      <p:bldP spid="29743" grpId="0"/>
      <p:bldP spid="29744" grpId="0"/>
      <p:bldP spid="29745" grpId="0"/>
      <p:bldP spid="29748" grpId="0"/>
      <p:bldP spid="7177" grpId="0"/>
      <p:bldP spid="29750" grpId="0"/>
      <p:bldP spid="29751" grpId="0"/>
      <p:bldP spid="29752" grpId="0"/>
      <p:bldP spid="29753" grpId="0"/>
      <p:bldP spid="29754" grpId="0"/>
      <p:bldP spid="29755" grpId="0"/>
      <p:bldP spid="29756" grpId="0" animBg="1"/>
      <p:bldP spid="29757" grpId="0"/>
      <p:bldP spid="29758" grpId="0"/>
      <p:bldP spid="29759" grpId="0"/>
      <p:bldP spid="29760" grpId="0"/>
      <p:bldP spid="29761" grpId="0" animBg="1"/>
      <p:bldP spid="29762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89352" y="718599"/>
            <a:ext cx="6299200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341102" y="2573817"/>
            <a:ext cx="1195759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2156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716585" y="2529360"/>
            <a:ext cx="62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466494" y="2746264"/>
            <a:ext cx="19539" cy="1507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466493" y="3138950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9423754" y="2478325"/>
            <a:ext cx="113876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7380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0843852" y="2482475"/>
            <a:ext cx="65649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0550774" y="261727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10566432" y="3027580"/>
            <a:ext cx="11259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/>
          <a:lstStyle/>
          <a:p>
            <a:pPr defTabSz="91421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513385" y="3077908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009664" y="3062765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528644" y="3004152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794368" y="2992424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4060120" y="3420347"/>
            <a:ext cx="48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29538" y="3420347"/>
            <a:ext cx="51190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755664" y="3066189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10597666" y="2945538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11078314" y="2945538"/>
            <a:ext cx="375139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9433168" y="2857613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9679353" y="2857613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10191262" y="3619639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9956800" y="3631363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9956800" y="3232778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10820405" y="2945538"/>
            <a:ext cx="44547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4429" y="1464990"/>
            <a:ext cx="1219200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8" rIns="91424" bIns="45718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18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c) 308 x 7       2156 : </a:t>
            </a:r>
            <a:r>
              <a:rPr lang="en-US" sz="32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7                   d</a:t>
            </a:r>
            <a:r>
              <a:rPr lang="en-US" sz="32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1230 x 6       7380 : 6                                                            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4079630" y="3859963"/>
            <a:ext cx="40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11371390" y="2945538"/>
            <a:ext cx="30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10179567" y="4035810"/>
            <a:ext cx="41031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1058984" y="2529362"/>
            <a:ext cx="10160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308</a:t>
            </a: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1453694" y="3215191"/>
            <a:ext cx="5291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801076" y="2834166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 flipV="1">
            <a:off x="812800" y="3789584"/>
            <a:ext cx="1101972" cy="123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8" rIns="91424" bIns="45718"/>
          <a:lstStyle/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789352" y="3731009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2156</a:t>
            </a: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7018214" y="2472205"/>
            <a:ext cx="115667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1230</a:t>
            </a: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7702908" y="3084984"/>
            <a:ext cx="52916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6865814" y="2895712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761" name="Line 65"/>
          <p:cNvSpPr>
            <a:spLocks noChangeShapeType="1"/>
          </p:cNvSpPr>
          <p:nvPr/>
        </p:nvSpPr>
        <p:spPr bwMode="auto">
          <a:xfrm flipV="1">
            <a:off x="7018243" y="3665661"/>
            <a:ext cx="1258279" cy="73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8" rIns="91424" bIns="45718"/>
          <a:lstStyle/>
          <a:p>
            <a:pPr defTabSz="91421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7048174" y="3653695"/>
            <a:ext cx="1235811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7380</a:t>
            </a: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9691076" y="3244501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424" tIns="45718" rIns="91424" bIns="45718">
            <a:spAutoFit/>
          </a:bodyPr>
          <a:lstStyle/>
          <a:p>
            <a:pPr defTabSz="91421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74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  <p:bldP spid="29712" grpId="0"/>
      <p:bldP spid="29713" grpId="0"/>
      <p:bldP spid="29716" grpId="0"/>
      <p:bldP spid="29717" grpId="0"/>
      <p:bldP spid="29719" grpId="0"/>
      <p:bldP spid="29720" grpId="0"/>
      <p:bldP spid="29721" grpId="0"/>
      <p:bldP spid="29722" grpId="0"/>
      <p:bldP spid="29726" grpId="0"/>
      <p:bldP spid="29738" grpId="0"/>
      <p:bldP spid="29739" grpId="0"/>
      <p:bldP spid="29741" grpId="0"/>
      <p:bldP spid="29742" grpId="0"/>
      <p:bldP spid="29743" grpId="0"/>
      <p:bldP spid="29744" grpId="0"/>
      <p:bldP spid="29745" grpId="0"/>
      <p:bldP spid="29748" grpId="0"/>
      <p:bldP spid="7177" grpId="0"/>
      <p:bldP spid="29750" grpId="0"/>
      <p:bldP spid="29751" grpId="0"/>
      <p:bldP spid="29752" grpId="0"/>
      <p:bldP spid="29753" grpId="0"/>
      <p:bldP spid="29754" grpId="0"/>
      <p:bldP spid="29755" grpId="0"/>
      <p:bldP spid="29756" grpId="0" animBg="1"/>
      <p:bldP spid="29757" grpId="0"/>
      <p:bldP spid="29758" grpId="0"/>
      <p:bldP spid="29759" grpId="0"/>
      <p:bldP spid="29760" grpId="0"/>
      <p:bldP spid="29761" grpId="0" animBg="1"/>
      <p:bldP spid="29762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89255" y="2481628"/>
            <a:ext cx="18288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4691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576844" y="2430305"/>
            <a:ext cx="1117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433781" y="2561991"/>
            <a:ext cx="0" cy="94770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471105" y="3034291"/>
            <a:ext cx="98284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411896" y="2445851"/>
            <a:ext cx="1269909" cy="6921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1230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785008" y="2369655"/>
            <a:ext cx="42074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608213" y="2557194"/>
            <a:ext cx="0" cy="898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612215" y="3004093"/>
            <a:ext cx="112612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903525" y="2396093"/>
            <a:ext cx="1281947" cy="6921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1607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8134132" y="2369655"/>
            <a:ext cx="5588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8023735" y="2503219"/>
            <a:ext cx="0" cy="8681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8021194" y="2942138"/>
            <a:ext cx="1014015" cy="952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87613" y="2945950"/>
            <a:ext cx="346219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852600" y="2943293"/>
            <a:ext cx="47096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01467" y="2917534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55923" y="2905097"/>
            <a:ext cx="47481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77068" y="3302617"/>
            <a:ext cx="49266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50519" y="3301095"/>
            <a:ext cx="513268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751811" y="3720707"/>
            <a:ext cx="424892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628826" y="2945950"/>
            <a:ext cx="42027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637071" y="2898455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5059797" y="2897038"/>
            <a:ext cx="52040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612724" y="2896182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868841" y="2900954"/>
            <a:ext cx="5080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149581" y="3388922"/>
            <a:ext cx="61936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8028227" y="2851924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8519056" y="2842400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386565" y="2870138"/>
            <a:ext cx="5080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7619196" y="3373778"/>
            <a:ext cx="54497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7391979" y="3371390"/>
            <a:ext cx="461308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8264021" y="2855182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887115" y="3382834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4175951" y="3907118"/>
            <a:ext cx="39501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852963" y="2902499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7163876" y="2886963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7622111" y="3823830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6A8CC698-A1E9-4E60-B187-703C1047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24" y="811568"/>
            <a:ext cx="437320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4" tIns="45718" rIns="9138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765"/>
            <a:r>
              <a:rPr lang="en-US" altLang="en-US" sz="32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32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alt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1752E0E9-55DE-4C3D-BE96-9F94F214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82" y="1658768"/>
            <a:ext cx="1164592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4" tIns="45718" rIns="9138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765"/>
            <a:r>
              <a:rPr lang="en-US" altLang="en-US" sz="32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4691 : 2        1230 : 3              1607 : 4          1038 : 5</a:t>
            </a:r>
          </a:p>
        </p:txBody>
      </p:sp>
      <p:sp>
        <p:nvSpPr>
          <p:cNvPr id="2" name="Rectangle 1"/>
          <p:cNvSpPr/>
          <p:nvPr/>
        </p:nvSpPr>
        <p:spPr>
          <a:xfrm>
            <a:off x="9963673" y="2397119"/>
            <a:ext cx="1195058" cy="692427"/>
          </a:xfrm>
          <a:prstGeom prst="rect">
            <a:avLst/>
          </a:prstGeom>
        </p:spPr>
        <p:txBody>
          <a:bodyPr wrap="none" lIns="121850" tIns="60925" rIns="121850" bIns="60925">
            <a:spAutoFit/>
          </a:bodyPr>
          <a:lstStyle/>
          <a:p>
            <a:pPr defTabSz="1219170">
              <a:spcBef>
                <a:spcPct val="50000"/>
              </a:spcBef>
              <a:defRPr/>
            </a:pPr>
            <a:r>
              <a:rPr lang="en-US" altLang="en-US" sz="3700" b="1" kern="0" dirty="0">
                <a:solidFill>
                  <a:sysClr val="windowText" lastClr="000000"/>
                </a:solidFill>
                <a:latin typeface="Times New Roman" pitchFamily="18" charset="0"/>
                <a:cs typeface="Arial"/>
                <a:sym typeface="Arial"/>
              </a:rPr>
              <a:t>1038</a:t>
            </a: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11178757" y="2380846"/>
            <a:ext cx="508000" cy="6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50" tIns="60925" rIns="121850" bIns="60925">
            <a:spAutoFit/>
          </a:bodyPr>
          <a:lstStyle/>
          <a:p>
            <a:pPr defTabSz="1218420">
              <a:spcBef>
                <a:spcPct val="50000"/>
              </a:spcBef>
            </a:pPr>
            <a:r>
              <a:rPr lang="en-US" altLang="en-US" sz="3700" b="1" kern="0" dirty="0">
                <a:solidFill>
                  <a:sysClr val="windowText" lastClr="000000"/>
                </a:solidFill>
                <a:latin typeface="Times New Roman" pitchFamily="18" charset="0"/>
                <a:cs typeface="Arial"/>
                <a:sym typeface="Arial"/>
              </a:rPr>
              <a:t>5</a:t>
            </a: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11088441" y="2494917"/>
            <a:ext cx="0" cy="88474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11110858" y="2958678"/>
            <a:ext cx="1014015" cy="952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1697" y="2845010"/>
            <a:ext cx="483324" cy="692427"/>
          </a:xfrm>
          <a:prstGeom prst="rect">
            <a:avLst/>
          </a:prstGeom>
        </p:spPr>
        <p:txBody>
          <a:bodyPr wrap="none" lIns="121850" tIns="60925" rIns="121850" bIns="60925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00" b="1" kern="0" dirty="0">
                <a:solidFill>
                  <a:srgbClr val="FF0000"/>
                </a:solidFill>
                <a:latin typeface="Times New Roman" pitchFamily="18" charset="0"/>
                <a:cs typeface="Arial"/>
                <a:sym typeface="Arial"/>
              </a:rPr>
              <a:t>2</a:t>
            </a: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10178817" y="2903542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10444224" y="2895238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1297395" y="2849143"/>
            <a:ext cx="483324" cy="692427"/>
          </a:xfrm>
          <a:prstGeom prst="rect">
            <a:avLst/>
          </a:prstGeom>
        </p:spPr>
        <p:txBody>
          <a:bodyPr wrap="none" lIns="121850" tIns="60925" rIns="121850" bIns="60925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00" b="1" kern="0" dirty="0">
                <a:solidFill>
                  <a:srgbClr val="FF0000"/>
                </a:solidFill>
                <a:latin typeface="Times New Roman" pitchFamily="18" charset="0"/>
                <a:cs typeface="Arial"/>
                <a:sym typeface="Arial"/>
              </a:rPr>
              <a:t>0</a:t>
            </a:r>
            <a:endParaRPr lang="en-U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10456759" y="3387970"/>
            <a:ext cx="29940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10697261" y="3379666"/>
            <a:ext cx="29940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11521823" y="2845076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10690956" y="3832106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974551" y="3720708"/>
            <a:ext cx="424892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962827" y="4166183"/>
            <a:ext cx="424892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2098783" y="2943293"/>
            <a:ext cx="47096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4" tIns="60792" rIns="121584" bIns="60792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92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20" grpId="0"/>
      <p:bldP spid="29722" grpId="0"/>
      <p:bldP spid="29723" grpId="0"/>
      <p:bldP spid="29725" grpId="0"/>
      <p:bldP spid="29726" grpId="0"/>
      <p:bldP spid="29727" grpId="0"/>
      <p:bldP spid="29728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  <p:bldP spid="2" grpId="0"/>
      <p:bldP spid="65" grpId="0"/>
      <p:bldP spid="67" grpId="0" animBg="1"/>
      <p:bldP spid="68" grpId="0" animBg="1"/>
      <p:bldP spid="3" grpId="0"/>
      <p:bldP spid="71" grpId="0"/>
      <p:bldP spid="72" grpId="0"/>
      <p:bldP spid="73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499</Words>
  <Application>Microsoft Office PowerPoint</Application>
  <PresentationFormat>Widescreen</PresentationFormat>
  <Paragraphs>189</Paragraphs>
  <Slides>12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Calibri Light</vt:lpstr>
      <vt:lpstr>Cambria</vt:lpstr>
      <vt:lpstr>Comic Sans MS</vt:lpstr>
      <vt:lpstr>HP001 4 hàng</vt:lpstr>
      <vt:lpstr>Times New Roman</vt:lpstr>
      <vt:lpstr>10_Office Theme</vt:lpstr>
      <vt:lpstr>Office Theme</vt:lpstr>
      <vt:lpstr>默认设计模板</vt:lpstr>
      <vt:lpstr>5_Default Design</vt:lpstr>
      <vt:lpstr>6_Default Design</vt:lpstr>
      <vt:lpstr>Default Design</vt:lpstr>
      <vt:lpstr>7_Default Design</vt:lpstr>
      <vt:lpstr>1_Office 主题​​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</cp:lastModifiedBy>
  <cp:revision>210</cp:revision>
  <dcterms:created xsi:type="dcterms:W3CDTF">2021-12-06T05:56:26Z</dcterms:created>
  <dcterms:modified xsi:type="dcterms:W3CDTF">2022-02-26T13:01:33Z</dcterms:modified>
</cp:coreProperties>
</file>