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4060" r:id="rId2"/>
    <p:sldMasterId id="2147484664" r:id="rId3"/>
    <p:sldMasterId id="2147484727" r:id="rId4"/>
    <p:sldMasterId id="2147484739" r:id="rId5"/>
  </p:sldMasterIdLst>
  <p:notesMasterIdLst>
    <p:notesMasterId r:id="rId25"/>
  </p:notesMasterIdLst>
  <p:sldIdLst>
    <p:sldId id="400" r:id="rId6"/>
    <p:sldId id="401" r:id="rId7"/>
    <p:sldId id="324" r:id="rId8"/>
    <p:sldId id="413" r:id="rId9"/>
    <p:sldId id="390" r:id="rId10"/>
    <p:sldId id="385" r:id="rId11"/>
    <p:sldId id="402" r:id="rId12"/>
    <p:sldId id="403" r:id="rId13"/>
    <p:sldId id="383" r:id="rId14"/>
    <p:sldId id="405" r:id="rId15"/>
    <p:sldId id="407" r:id="rId16"/>
    <p:sldId id="414" r:id="rId17"/>
    <p:sldId id="382" r:id="rId18"/>
    <p:sldId id="408" r:id="rId19"/>
    <p:sldId id="416" r:id="rId20"/>
    <p:sldId id="353" r:id="rId21"/>
    <p:sldId id="369" r:id="rId22"/>
    <p:sldId id="376" r:id="rId23"/>
    <p:sldId id="386"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5B9"/>
    <a:srgbClr val="853B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5" autoAdjust="0"/>
    <p:restoredTop sz="94660"/>
  </p:normalViewPr>
  <p:slideViewPr>
    <p:cSldViewPr>
      <p:cViewPr varScale="1">
        <p:scale>
          <a:sx n="59" d="100"/>
          <a:sy n="59" d="100"/>
        </p:scale>
        <p:origin x="12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2C4A11C-3C62-456F-9336-225C7D24E449}" type="datetimeFigureOut">
              <a:rPr lang="en-US"/>
              <a:pPr>
                <a:defRPr/>
              </a:pPr>
              <a:t>3/12/2022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C643BA4-AC3B-4465-9909-2DF981E712EC}" type="slidenum">
              <a:rPr lang="en-US"/>
              <a:pPr>
                <a:defRPr/>
              </a:pPr>
              <a:t>‹#›</a:t>
            </a:fld>
            <a:endParaRPr lang="en-US"/>
          </a:p>
        </p:txBody>
      </p:sp>
    </p:spTree>
    <p:extLst>
      <p:ext uri="{BB962C8B-B14F-4D97-AF65-F5344CB8AC3E}">
        <p14:creationId xmlns:p14="http://schemas.microsoft.com/office/powerpoint/2010/main" val="4747776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0"/>
          <p:cNvSpPr/>
          <p:nvPr/>
        </p:nvSpPr>
        <p:spPr>
          <a:xfrm>
            <a:off x="1206500" y="3648076"/>
            <a:ext cx="97536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1"/>
          <p:cNvSpPr/>
          <p:nvPr/>
        </p:nvSpPr>
        <p:spPr>
          <a:xfrm>
            <a:off x="1206500" y="3648076"/>
            <a:ext cx="3048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625600" y="3886200"/>
            <a:ext cx="9144000" cy="990600"/>
          </a:xfrm>
        </p:spPr>
        <p:txBody>
          <a:bodyPr anchor="t"/>
          <a:lstStyle>
            <a:lvl1pPr algn="r">
              <a:defRPr sz="3200">
                <a:solidFill>
                  <a:schemeClr val="tx1"/>
                </a:solidFill>
              </a:defRPr>
            </a:lvl1pPr>
          </a:lstStyle>
          <a:p>
            <a:r>
              <a:rPr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0" name="Date Placeholder 27"/>
          <p:cNvSpPr>
            <a:spLocks noGrp="1"/>
          </p:cNvSpPr>
          <p:nvPr>
            <p:ph type="dt" sz="half" idx="10"/>
          </p:nvPr>
        </p:nvSpPr>
        <p:spPr>
          <a:xfrm>
            <a:off x="8534400" y="6354763"/>
            <a:ext cx="3048000" cy="366712"/>
          </a:xfrm>
        </p:spPr>
        <p:txBody>
          <a:bodyPr/>
          <a:lstStyle>
            <a:lvl1pPr>
              <a:defRPr sz="1400" smtClean="0"/>
            </a:lvl1pPr>
          </a:lstStyle>
          <a:p>
            <a:pPr>
              <a:defRPr/>
            </a:pPr>
            <a:fld id="{F29139AB-EE33-4A33-973D-44FA786181B9}" type="datetimeFigureOut">
              <a:rPr lang="en-US"/>
              <a:pPr>
                <a:defRPr/>
              </a:pPr>
              <a:t>3/12/2022</a:t>
            </a:fld>
            <a:endParaRPr lang="en-US"/>
          </a:p>
        </p:txBody>
      </p:sp>
      <p:sp>
        <p:nvSpPr>
          <p:cNvPr id="11" name="Footer Placeholder 16"/>
          <p:cNvSpPr>
            <a:spLocks noGrp="1"/>
          </p:cNvSpPr>
          <p:nvPr>
            <p:ph type="ftr" sz="quarter" idx="11"/>
          </p:nvPr>
        </p:nvSpPr>
        <p:spPr>
          <a:xfrm>
            <a:off x="3865033" y="6354763"/>
            <a:ext cx="4633384"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621367" y="6354763"/>
            <a:ext cx="1625600" cy="366712"/>
          </a:xfrm>
        </p:spPr>
        <p:txBody>
          <a:bodyPr/>
          <a:lstStyle>
            <a:lvl1pPr>
              <a:defRPr/>
            </a:lvl1pPr>
          </a:lstStyle>
          <a:p>
            <a:pPr>
              <a:defRPr/>
            </a:pPr>
            <a:fld id="{049F0EFA-6DA7-4892-9E52-2BFCA7A420E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22846E06-9151-45FD-8CB0-3D3DAFDAB1A5}" type="datetimeFigureOut">
              <a:rPr lang="en-US"/>
              <a:pPr>
                <a:defRPr/>
              </a:pPr>
              <a:t>3/12/2022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853C8E7-0D50-4B0E-A170-60FAFD5347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Isosceles Triangle 7"/>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raight Connector 8"/>
          <p:cNvSpPr>
            <a:spLocks noChangeShapeType="1"/>
          </p:cNvSpPr>
          <p:nvPr/>
        </p:nvSpPr>
        <p:spPr bwMode="auto">
          <a:xfrm rot="5400000">
            <a:off x="5816071"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Vertical Title 1"/>
          <p:cNvSpPr>
            <a:spLocks noGrp="1"/>
          </p:cNvSpPr>
          <p:nvPr>
            <p:ph type="title" orient="vert"/>
          </p:nvPr>
        </p:nvSpPr>
        <p:spPr>
          <a:xfrm>
            <a:off x="8839200" y="27466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6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9999492-A43B-4A9A-9F65-A2D088F30252}" type="datetimeFigureOut">
              <a:rPr lang="en-US"/>
              <a:pPr>
                <a:defRPr/>
              </a:pPr>
              <a:t>3/12/2022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89194FF-F3E9-4F5B-BDF4-5AED61AF81A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428D0C9-88E1-4F17-A604-4231343795C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BC6500C-1C93-4C0B-81B9-1188A9DB5FB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06F85EA-A015-4E23-B990-FF4B96819C6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49A4AB8B-7BC0-4F21-8109-A2BD43726F0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488F799B-5583-4A18-BAD8-95BCD26430C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40AD4FE3-6B7B-4075-BCA4-EAA6C57EF27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76B38F4A-F5A2-475C-89E7-0A2D479FD92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555CB03-1A3D-4E91-AD01-5732B6FA8DB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219200"/>
            <a:ext cx="109728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623498F-09C4-479C-880D-674A3309FF73}" type="datetimeFigureOut">
              <a:rPr lang="en-US"/>
              <a:pPr>
                <a:defRPr/>
              </a:pPr>
              <a:t>3/12/2022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A0037F7-E46F-4197-B0A6-57124DC5E64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00A06DCE-8C46-4E72-8EFE-28894CD0334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7256598-EE4B-415D-B773-85E35DD0294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D14EA86-41FA-4964-AFF2-F1AB578EB37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ED07F7-A5CD-47D1-94CC-AFAD1E016CDD}" type="datetimeFigureOut">
              <a:rPr lang="en-US">
                <a:solidFill>
                  <a:prstClr val="black">
                    <a:tint val="75000"/>
                  </a:prstClr>
                </a:solidFill>
              </a:rPr>
              <a:pPr>
                <a:def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B9039C-113E-43BD-8134-2DEA570F5F80}" type="slidenum">
              <a:rPr lang="en-US" altLang="en-US"/>
              <a:pPr>
                <a:defRPr/>
              </a:pPr>
              <a:t>‹#›</a:t>
            </a:fld>
            <a:endParaRPr lang="en-US" altLang="en-US"/>
          </a:p>
        </p:txBody>
      </p:sp>
    </p:spTree>
    <p:extLst>
      <p:ext uri="{BB962C8B-B14F-4D97-AF65-F5344CB8AC3E}">
        <p14:creationId xmlns:p14="http://schemas.microsoft.com/office/powerpoint/2010/main" val="119125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BB9E6C50-F2B0-4117-AF69-C839F5CC2C8C}" type="datetimeFigureOut">
              <a:rPr lang="zh-CN" altLang="en-US" smtClean="0">
                <a:solidFill>
                  <a:srgbClr val="000000">
                    <a:tint val="75000"/>
                  </a:srgbClr>
                </a:solidFill>
                <a:latin typeface="华康方圆体W7"/>
                <a:cs typeface="+mn-cs"/>
              </a:rPr>
              <a:pPr fontAlgn="auto">
                <a:spcBef>
                  <a:spcPts val="0"/>
                </a:spcBef>
                <a:spcAft>
                  <a:spcPts val="0"/>
                </a:spcAft>
              </a:pPr>
              <a:t>2022/3/12</a:t>
            </a:fld>
            <a:endParaRPr lang="zh-CN" altLang="en-US">
              <a:solidFill>
                <a:srgbClr val="000000">
                  <a:tint val="75000"/>
                </a:srgbClr>
              </a:solidFill>
              <a:latin typeface="华康方圆体W7"/>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zh-CN" altLang="en-US">
              <a:solidFill>
                <a:srgbClr val="000000">
                  <a:tint val="75000"/>
                </a:srgbClr>
              </a:solidFill>
              <a:latin typeface="华康方圆体W7"/>
              <a:cs typeface="+mn-cs"/>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2B6AB1BC-A075-4A18-8F82-2A7D645F5683}" type="slidenum">
              <a:rPr lang="zh-CN" altLang="en-US" smtClean="0">
                <a:solidFill>
                  <a:srgbClr val="000000">
                    <a:tint val="75000"/>
                  </a:srgbClr>
                </a:solidFill>
                <a:latin typeface="华康方圆体W7"/>
                <a:cs typeface="+mn-cs"/>
              </a:rPr>
              <a:pPr fontAlgn="auto">
                <a:spcBef>
                  <a:spcPts val="0"/>
                </a:spcBef>
                <a:spcAft>
                  <a:spcPts val="0"/>
                </a:spcAft>
              </a:pPr>
              <a:t>‹#›</a:t>
            </a:fld>
            <a:endParaRPr lang="zh-CN" altLang="en-US">
              <a:solidFill>
                <a:srgbClr val="000000">
                  <a:tint val="75000"/>
                </a:srgbClr>
              </a:solidFill>
              <a:latin typeface="华康方圆体W7"/>
              <a:cs typeface="+mn-cs"/>
            </a:endParaRPr>
          </a:p>
        </p:txBody>
      </p:sp>
    </p:spTree>
    <p:extLst>
      <p:ext uri="{BB962C8B-B14F-4D97-AF65-F5344CB8AC3E}">
        <p14:creationId xmlns:p14="http://schemas.microsoft.com/office/powerpoint/2010/main" val="3004372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BB9E6C50-F2B0-4117-AF69-C839F5CC2C8C}" type="datetimeFigureOut">
              <a:rPr lang="zh-CN" altLang="en-US" smtClean="0">
                <a:solidFill>
                  <a:srgbClr val="000000">
                    <a:tint val="75000"/>
                  </a:srgbClr>
                </a:solidFill>
                <a:latin typeface="华康方圆体W7"/>
                <a:cs typeface="+mn-cs"/>
              </a:rPr>
              <a:pPr fontAlgn="auto">
                <a:spcBef>
                  <a:spcPts val="0"/>
                </a:spcBef>
                <a:spcAft>
                  <a:spcPts val="0"/>
                </a:spcAft>
              </a:pPr>
              <a:t>2022/3/12</a:t>
            </a:fld>
            <a:endParaRPr lang="zh-CN" altLang="en-US">
              <a:solidFill>
                <a:srgbClr val="000000">
                  <a:tint val="75000"/>
                </a:srgbClr>
              </a:solidFill>
              <a:latin typeface="华康方圆体W7"/>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zh-CN" altLang="en-US">
              <a:solidFill>
                <a:srgbClr val="000000">
                  <a:tint val="75000"/>
                </a:srgbClr>
              </a:solidFill>
              <a:latin typeface="华康方圆体W7"/>
              <a:cs typeface="+mn-cs"/>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2B6AB1BC-A075-4A18-8F82-2A7D645F5683}" type="slidenum">
              <a:rPr lang="zh-CN" altLang="en-US" smtClean="0">
                <a:solidFill>
                  <a:srgbClr val="000000">
                    <a:tint val="75000"/>
                  </a:srgbClr>
                </a:solidFill>
                <a:latin typeface="华康方圆体W7"/>
                <a:cs typeface="+mn-cs"/>
              </a:rPr>
              <a:pPr fontAlgn="auto">
                <a:spcBef>
                  <a:spcPts val="0"/>
                </a:spcBef>
                <a:spcAft>
                  <a:spcPts val="0"/>
                </a:spcAft>
              </a:pPr>
              <a:t>‹#›</a:t>
            </a:fld>
            <a:endParaRPr lang="zh-CN" altLang="en-US">
              <a:solidFill>
                <a:srgbClr val="000000">
                  <a:tint val="75000"/>
                </a:srgbClr>
              </a:solidFill>
              <a:latin typeface="华康方圆体W7"/>
              <a:cs typeface="+mn-cs"/>
            </a:endParaRPr>
          </a:p>
        </p:txBody>
      </p:sp>
    </p:spTree>
    <p:extLst>
      <p:ext uri="{BB962C8B-B14F-4D97-AF65-F5344CB8AC3E}">
        <p14:creationId xmlns:p14="http://schemas.microsoft.com/office/powerpoint/2010/main" val="4117892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BB9E6C50-F2B0-4117-AF69-C839F5CC2C8C}" type="datetimeFigureOut">
              <a:rPr lang="zh-CN" altLang="en-US" smtClean="0">
                <a:solidFill>
                  <a:srgbClr val="000000">
                    <a:tint val="75000"/>
                  </a:srgbClr>
                </a:solidFill>
                <a:latin typeface="华康方圆体W7"/>
                <a:cs typeface="+mn-cs"/>
              </a:rPr>
              <a:pPr fontAlgn="auto">
                <a:spcBef>
                  <a:spcPts val="0"/>
                </a:spcBef>
                <a:spcAft>
                  <a:spcPts val="0"/>
                </a:spcAft>
              </a:pPr>
              <a:t>2022/3/12</a:t>
            </a:fld>
            <a:endParaRPr lang="zh-CN" altLang="en-US">
              <a:solidFill>
                <a:srgbClr val="000000">
                  <a:tint val="75000"/>
                </a:srgbClr>
              </a:solidFill>
              <a:latin typeface="华康方圆体W7"/>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zh-CN" altLang="en-US">
              <a:solidFill>
                <a:srgbClr val="000000">
                  <a:tint val="75000"/>
                </a:srgbClr>
              </a:solidFill>
              <a:latin typeface="华康方圆体W7"/>
              <a:cs typeface="+mn-cs"/>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2B6AB1BC-A075-4A18-8F82-2A7D645F5683}" type="slidenum">
              <a:rPr lang="zh-CN" altLang="en-US" smtClean="0">
                <a:solidFill>
                  <a:srgbClr val="000000">
                    <a:tint val="75000"/>
                  </a:srgbClr>
                </a:solidFill>
                <a:latin typeface="华康方圆体W7"/>
                <a:cs typeface="+mn-cs"/>
              </a:rPr>
              <a:pPr fontAlgn="auto">
                <a:spcBef>
                  <a:spcPts val="0"/>
                </a:spcBef>
                <a:spcAft>
                  <a:spcPts val="0"/>
                </a:spcAft>
              </a:pPr>
              <a:t>‹#›</a:t>
            </a:fld>
            <a:endParaRPr lang="zh-CN" altLang="en-US">
              <a:solidFill>
                <a:srgbClr val="000000">
                  <a:tint val="75000"/>
                </a:srgbClr>
              </a:solidFill>
              <a:latin typeface="华康方圆体W7"/>
              <a:cs typeface="+mn-cs"/>
            </a:endParaRPr>
          </a:p>
        </p:txBody>
      </p:sp>
    </p:spTree>
    <p:extLst>
      <p:ext uri="{BB962C8B-B14F-4D97-AF65-F5344CB8AC3E}">
        <p14:creationId xmlns:p14="http://schemas.microsoft.com/office/powerpoint/2010/main" val="465567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BB9E6C50-F2B0-4117-AF69-C839F5CC2C8C}" type="datetimeFigureOut">
              <a:rPr lang="zh-CN" altLang="en-US" smtClean="0">
                <a:solidFill>
                  <a:srgbClr val="000000">
                    <a:tint val="75000"/>
                  </a:srgbClr>
                </a:solidFill>
                <a:latin typeface="华康方圆体W7"/>
                <a:cs typeface="+mn-cs"/>
              </a:rPr>
              <a:pPr fontAlgn="auto">
                <a:spcBef>
                  <a:spcPts val="0"/>
                </a:spcBef>
                <a:spcAft>
                  <a:spcPts val="0"/>
                </a:spcAft>
              </a:pPr>
              <a:t>2022/3/12</a:t>
            </a:fld>
            <a:endParaRPr lang="zh-CN" altLang="en-US">
              <a:solidFill>
                <a:srgbClr val="000000">
                  <a:tint val="75000"/>
                </a:srgbClr>
              </a:solidFill>
              <a:latin typeface="华康方圆体W7"/>
              <a:cs typeface="+mn-cs"/>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zh-CN" altLang="en-US">
              <a:solidFill>
                <a:srgbClr val="000000">
                  <a:tint val="75000"/>
                </a:srgbClr>
              </a:solidFill>
              <a:latin typeface="华康方圆体W7"/>
              <a:cs typeface="+mn-cs"/>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2B6AB1BC-A075-4A18-8F82-2A7D645F5683}" type="slidenum">
              <a:rPr lang="zh-CN" altLang="en-US" smtClean="0">
                <a:solidFill>
                  <a:srgbClr val="000000">
                    <a:tint val="75000"/>
                  </a:srgbClr>
                </a:solidFill>
                <a:latin typeface="华康方圆体W7"/>
                <a:cs typeface="+mn-cs"/>
              </a:rPr>
              <a:pPr fontAlgn="auto">
                <a:spcBef>
                  <a:spcPts val="0"/>
                </a:spcBef>
                <a:spcAft>
                  <a:spcPts val="0"/>
                </a:spcAft>
              </a:pPr>
              <a:t>‹#›</a:t>
            </a:fld>
            <a:endParaRPr lang="zh-CN" altLang="en-US">
              <a:solidFill>
                <a:srgbClr val="000000">
                  <a:tint val="75000"/>
                </a:srgbClr>
              </a:solidFill>
              <a:latin typeface="华康方圆体W7"/>
              <a:cs typeface="+mn-cs"/>
            </a:endParaRPr>
          </a:p>
        </p:txBody>
      </p:sp>
    </p:spTree>
    <p:extLst>
      <p:ext uri="{BB962C8B-B14F-4D97-AF65-F5344CB8AC3E}">
        <p14:creationId xmlns:p14="http://schemas.microsoft.com/office/powerpoint/2010/main" val="4007367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BB9E6C50-F2B0-4117-AF69-C839F5CC2C8C}" type="datetimeFigureOut">
              <a:rPr lang="zh-CN" altLang="en-US" smtClean="0">
                <a:solidFill>
                  <a:srgbClr val="000000">
                    <a:tint val="75000"/>
                  </a:srgbClr>
                </a:solidFill>
                <a:latin typeface="华康方圆体W7"/>
                <a:cs typeface="+mn-cs"/>
              </a:rPr>
              <a:pPr fontAlgn="auto">
                <a:spcBef>
                  <a:spcPts val="0"/>
                </a:spcBef>
                <a:spcAft>
                  <a:spcPts val="0"/>
                </a:spcAft>
              </a:pPr>
              <a:t>2022/3/12</a:t>
            </a:fld>
            <a:endParaRPr lang="zh-CN" altLang="en-US">
              <a:solidFill>
                <a:srgbClr val="000000">
                  <a:tint val="75000"/>
                </a:srgbClr>
              </a:solidFill>
              <a:latin typeface="华康方圆体W7"/>
              <a:cs typeface="+mn-cs"/>
            </a:endParaRPr>
          </a:p>
        </p:txBody>
      </p:sp>
      <p:sp>
        <p:nvSpPr>
          <p:cNvPr id="8" name="Footer Placeholder 7"/>
          <p:cNvSpPr>
            <a:spLocks noGrp="1"/>
          </p:cNvSpPr>
          <p:nvPr>
            <p:ph type="ftr" sz="quarter" idx="11"/>
          </p:nvPr>
        </p:nvSpPr>
        <p:spPr/>
        <p:txBody>
          <a:bodyPr/>
          <a:lstStyle/>
          <a:p>
            <a:pPr fontAlgn="auto">
              <a:spcBef>
                <a:spcPts val="0"/>
              </a:spcBef>
              <a:spcAft>
                <a:spcPts val="0"/>
              </a:spcAft>
            </a:pPr>
            <a:endParaRPr lang="zh-CN" altLang="en-US">
              <a:solidFill>
                <a:srgbClr val="000000">
                  <a:tint val="75000"/>
                </a:srgbClr>
              </a:solidFill>
              <a:latin typeface="华康方圆体W7"/>
              <a:cs typeface="+mn-cs"/>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2B6AB1BC-A075-4A18-8F82-2A7D645F5683}" type="slidenum">
              <a:rPr lang="zh-CN" altLang="en-US" smtClean="0">
                <a:solidFill>
                  <a:srgbClr val="000000">
                    <a:tint val="75000"/>
                  </a:srgbClr>
                </a:solidFill>
                <a:latin typeface="华康方圆体W7"/>
                <a:cs typeface="+mn-cs"/>
              </a:rPr>
              <a:pPr fontAlgn="auto">
                <a:spcBef>
                  <a:spcPts val="0"/>
                </a:spcBef>
                <a:spcAft>
                  <a:spcPts val="0"/>
                </a:spcAft>
              </a:pPr>
              <a:t>‹#›</a:t>
            </a:fld>
            <a:endParaRPr lang="zh-CN" altLang="en-US">
              <a:solidFill>
                <a:srgbClr val="000000">
                  <a:tint val="75000"/>
                </a:srgbClr>
              </a:solidFill>
              <a:latin typeface="华康方圆体W7"/>
              <a:cs typeface="+mn-cs"/>
            </a:endParaRPr>
          </a:p>
        </p:txBody>
      </p:sp>
    </p:spTree>
    <p:extLst>
      <p:ext uri="{BB962C8B-B14F-4D97-AF65-F5344CB8AC3E}">
        <p14:creationId xmlns:p14="http://schemas.microsoft.com/office/powerpoint/2010/main" val="1936398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BB9E6C50-F2B0-4117-AF69-C839F5CC2C8C}" type="datetimeFigureOut">
              <a:rPr lang="zh-CN" altLang="en-US" smtClean="0">
                <a:solidFill>
                  <a:srgbClr val="000000">
                    <a:tint val="75000"/>
                  </a:srgbClr>
                </a:solidFill>
                <a:latin typeface="华康方圆体W7"/>
                <a:cs typeface="+mn-cs"/>
              </a:rPr>
              <a:pPr fontAlgn="auto">
                <a:spcBef>
                  <a:spcPts val="0"/>
                </a:spcBef>
                <a:spcAft>
                  <a:spcPts val="0"/>
                </a:spcAft>
              </a:pPr>
              <a:t>2022/3/12</a:t>
            </a:fld>
            <a:endParaRPr lang="zh-CN" altLang="en-US">
              <a:solidFill>
                <a:srgbClr val="000000">
                  <a:tint val="75000"/>
                </a:srgbClr>
              </a:solidFill>
              <a:latin typeface="华康方圆体W7"/>
              <a:cs typeface="+mn-cs"/>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zh-CN" altLang="en-US">
              <a:solidFill>
                <a:srgbClr val="000000">
                  <a:tint val="75000"/>
                </a:srgbClr>
              </a:solidFill>
              <a:latin typeface="华康方圆体W7"/>
              <a:cs typeface="+mn-cs"/>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2B6AB1BC-A075-4A18-8F82-2A7D645F5683}" type="slidenum">
              <a:rPr lang="zh-CN" altLang="en-US" smtClean="0">
                <a:solidFill>
                  <a:srgbClr val="000000">
                    <a:tint val="75000"/>
                  </a:srgbClr>
                </a:solidFill>
                <a:latin typeface="华康方圆体W7"/>
                <a:cs typeface="+mn-cs"/>
              </a:rPr>
              <a:pPr fontAlgn="auto">
                <a:spcBef>
                  <a:spcPts val="0"/>
                </a:spcBef>
                <a:spcAft>
                  <a:spcPts val="0"/>
                </a:spcAft>
              </a:pPr>
              <a:t>‹#›</a:t>
            </a:fld>
            <a:endParaRPr lang="zh-CN" altLang="en-US">
              <a:solidFill>
                <a:srgbClr val="000000">
                  <a:tint val="75000"/>
                </a:srgbClr>
              </a:solidFill>
              <a:latin typeface="华康方圆体W7"/>
              <a:cs typeface="+mn-cs"/>
            </a:endParaRPr>
          </a:p>
        </p:txBody>
      </p:sp>
    </p:spTree>
    <p:extLst>
      <p:ext uri="{BB962C8B-B14F-4D97-AF65-F5344CB8AC3E}">
        <p14:creationId xmlns:p14="http://schemas.microsoft.com/office/powerpoint/2010/main" val="3358994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1219200" y="2819401"/>
            <a:ext cx="97536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1219200" y="2819401"/>
            <a:ext cx="3048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25600" y="2971800"/>
            <a:ext cx="9144000" cy="1066800"/>
          </a:xfrm>
        </p:spPr>
        <p:txBody>
          <a:bodyPr anchor="t"/>
          <a:lstStyle>
            <a:lvl1pPr algn="r">
              <a:buNone/>
              <a:defRPr sz="3200" b="0" cap="none" baseline="0"/>
            </a:lvl1pPr>
          </a:lstStyle>
          <a:p>
            <a:r>
              <a:rPr lang="en-US"/>
              <a:t>Click to edit Master title style</a:t>
            </a:r>
          </a:p>
        </p:txBody>
      </p:sp>
      <p:sp>
        <p:nvSpPr>
          <p:cNvPr id="3" name="Text Placeholder 2"/>
          <p:cNvSpPr>
            <a:spLocks noGrp="1"/>
          </p:cNvSpPr>
          <p:nvPr>
            <p:ph type="body" idx="1"/>
          </p:nvPr>
        </p:nvSpPr>
        <p:spPr>
          <a:xfrm>
            <a:off x="1727200" y="4267200"/>
            <a:ext cx="90424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a:xfrm>
            <a:off x="8534400" y="6354763"/>
            <a:ext cx="3048000" cy="366712"/>
          </a:xfrm>
        </p:spPr>
        <p:txBody>
          <a:bodyPr/>
          <a:lstStyle>
            <a:lvl1pPr>
              <a:defRPr/>
            </a:lvl1pPr>
          </a:lstStyle>
          <a:p>
            <a:pPr>
              <a:defRPr/>
            </a:pPr>
            <a:fld id="{154A43D6-FA7C-4E6C-A240-FD0E7ECCA2A9}" type="datetimeFigureOut">
              <a:rPr lang="en-US"/>
              <a:pPr>
                <a:defRPr/>
              </a:pPr>
              <a:t>3/12/2022</a:t>
            </a:fld>
            <a:endParaRPr lang="en-US"/>
          </a:p>
        </p:txBody>
      </p:sp>
      <p:sp>
        <p:nvSpPr>
          <p:cNvPr id="7" name="Footer Placeholder 4"/>
          <p:cNvSpPr>
            <a:spLocks noGrp="1"/>
          </p:cNvSpPr>
          <p:nvPr>
            <p:ph type="ftr" sz="quarter" idx="11"/>
          </p:nvPr>
        </p:nvSpPr>
        <p:spPr>
          <a:xfrm>
            <a:off x="3865033" y="6354763"/>
            <a:ext cx="4633384"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426634" y="6354763"/>
            <a:ext cx="2027767" cy="366712"/>
          </a:xfrm>
        </p:spPr>
        <p:txBody>
          <a:bodyPr/>
          <a:lstStyle>
            <a:lvl1pPr>
              <a:defRPr/>
            </a:lvl1pPr>
          </a:lstStyle>
          <a:p>
            <a:pPr>
              <a:defRPr/>
            </a:pPr>
            <a:fld id="{37E1BCA5-5804-4C02-8F22-E7FD83691A3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t>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781706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BB9E6C50-F2B0-4117-AF69-C839F5CC2C8C}" type="datetimeFigureOut">
              <a:rPr lang="zh-CN" altLang="en-US" smtClean="0">
                <a:solidFill>
                  <a:srgbClr val="000000">
                    <a:tint val="75000"/>
                  </a:srgbClr>
                </a:solidFill>
                <a:latin typeface="华康方圆体W7"/>
                <a:cs typeface="+mn-cs"/>
              </a:rPr>
              <a:pPr fontAlgn="auto">
                <a:spcBef>
                  <a:spcPts val="0"/>
                </a:spcBef>
                <a:spcAft>
                  <a:spcPts val="0"/>
                </a:spcAft>
              </a:pPr>
              <a:t>2022/3/12</a:t>
            </a:fld>
            <a:endParaRPr lang="zh-CN" altLang="en-US">
              <a:solidFill>
                <a:srgbClr val="000000">
                  <a:tint val="75000"/>
                </a:srgbClr>
              </a:solidFill>
              <a:latin typeface="华康方圆体W7"/>
              <a:cs typeface="+mn-cs"/>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zh-CN" altLang="en-US">
              <a:solidFill>
                <a:srgbClr val="000000">
                  <a:tint val="75000"/>
                </a:srgbClr>
              </a:solidFill>
              <a:latin typeface="华康方圆体W7"/>
              <a:cs typeface="+mn-cs"/>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2B6AB1BC-A075-4A18-8F82-2A7D645F5683}" type="slidenum">
              <a:rPr lang="zh-CN" altLang="en-US" smtClean="0">
                <a:solidFill>
                  <a:srgbClr val="000000">
                    <a:tint val="75000"/>
                  </a:srgbClr>
                </a:solidFill>
                <a:latin typeface="华康方圆体W7"/>
                <a:cs typeface="+mn-cs"/>
              </a:rPr>
              <a:pPr fontAlgn="auto">
                <a:spcBef>
                  <a:spcPts val="0"/>
                </a:spcBef>
                <a:spcAft>
                  <a:spcPts val="0"/>
                </a:spcAft>
              </a:pPr>
              <a:t>‹#›</a:t>
            </a:fld>
            <a:endParaRPr lang="zh-CN" altLang="en-US">
              <a:solidFill>
                <a:srgbClr val="000000">
                  <a:tint val="75000"/>
                </a:srgbClr>
              </a:solidFill>
              <a:latin typeface="华康方圆体W7"/>
              <a:cs typeface="+mn-cs"/>
            </a:endParaRPr>
          </a:p>
        </p:txBody>
      </p:sp>
    </p:spTree>
    <p:extLst>
      <p:ext uri="{BB962C8B-B14F-4D97-AF65-F5344CB8AC3E}">
        <p14:creationId xmlns:p14="http://schemas.microsoft.com/office/powerpoint/2010/main" val="3162287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BB9E6C50-F2B0-4117-AF69-C839F5CC2C8C}" type="datetimeFigureOut">
              <a:rPr lang="zh-CN" altLang="en-US" smtClean="0">
                <a:solidFill>
                  <a:srgbClr val="000000">
                    <a:tint val="75000"/>
                  </a:srgbClr>
                </a:solidFill>
                <a:latin typeface="华康方圆体W7"/>
                <a:cs typeface="+mn-cs"/>
              </a:rPr>
              <a:pPr fontAlgn="auto">
                <a:spcBef>
                  <a:spcPts val="0"/>
                </a:spcBef>
                <a:spcAft>
                  <a:spcPts val="0"/>
                </a:spcAft>
              </a:pPr>
              <a:t>2022/3/12</a:t>
            </a:fld>
            <a:endParaRPr lang="zh-CN" altLang="en-US">
              <a:solidFill>
                <a:srgbClr val="000000">
                  <a:tint val="75000"/>
                </a:srgbClr>
              </a:solidFill>
              <a:latin typeface="华康方圆体W7"/>
              <a:cs typeface="+mn-cs"/>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zh-CN" altLang="en-US">
              <a:solidFill>
                <a:srgbClr val="000000">
                  <a:tint val="75000"/>
                </a:srgbClr>
              </a:solidFill>
              <a:latin typeface="华康方圆体W7"/>
              <a:cs typeface="+mn-cs"/>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2B6AB1BC-A075-4A18-8F82-2A7D645F5683}" type="slidenum">
              <a:rPr lang="zh-CN" altLang="en-US" smtClean="0">
                <a:solidFill>
                  <a:srgbClr val="000000">
                    <a:tint val="75000"/>
                  </a:srgbClr>
                </a:solidFill>
                <a:latin typeface="华康方圆体W7"/>
                <a:cs typeface="+mn-cs"/>
              </a:rPr>
              <a:pPr fontAlgn="auto">
                <a:spcBef>
                  <a:spcPts val="0"/>
                </a:spcBef>
                <a:spcAft>
                  <a:spcPts val="0"/>
                </a:spcAft>
              </a:pPr>
              <a:t>‹#›</a:t>
            </a:fld>
            <a:endParaRPr lang="zh-CN" altLang="en-US">
              <a:solidFill>
                <a:srgbClr val="000000">
                  <a:tint val="75000"/>
                </a:srgbClr>
              </a:solidFill>
              <a:latin typeface="华康方圆体W7"/>
              <a:cs typeface="+mn-cs"/>
            </a:endParaRPr>
          </a:p>
        </p:txBody>
      </p:sp>
    </p:spTree>
    <p:extLst>
      <p:ext uri="{BB962C8B-B14F-4D97-AF65-F5344CB8AC3E}">
        <p14:creationId xmlns:p14="http://schemas.microsoft.com/office/powerpoint/2010/main" val="4000566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BB9E6C50-F2B0-4117-AF69-C839F5CC2C8C}" type="datetimeFigureOut">
              <a:rPr lang="zh-CN" altLang="en-US" smtClean="0">
                <a:solidFill>
                  <a:srgbClr val="000000">
                    <a:tint val="75000"/>
                  </a:srgbClr>
                </a:solidFill>
                <a:latin typeface="华康方圆体W7"/>
                <a:cs typeface="+mn-cs"/>
              </a:rPr>
              <a:pPr fontAlgn="auto">
                <a:spcBef>
                  <a:spcPts val="0"/>
                </a:spcBef>
                <a:spcAft>
                  <a:spcPts val="0"/>
                </a:spcAft>
              </a:pPr>
              <a:t>2022/3/12</a:t>
            </a:fld>
            <a:endParaRPr lang="zh-CN" altLang="en-US">
              <a:solidFill>
                <a:srgbClr val="000000">
                  <a:tint val="75000"/>
                </a:srgbClr>
              </a:solidFill>
              <a:latin typeface="华康方圆体W7"/>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zh-CN" altLang="en-US">
              <a:solidFill>
                <a:srgbClr val="000000">
                  <a:tint val="75000"/>
                </a:srgbClr>
              </a:solidFill>
              <a:latin typeface="华康方圆体W7"/>
              <a:cs typeface="+mn-cs"/>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2B6AB1BC-A075-4A18-8F82-2A7D645F5683}" type="slidenum">
              <a:rPr lang="zh-CN" altLang="en-US" smtClean="0">
                <a:solidFill>
                  <a:srgbClr val="000000">
                    <a:tint val="75000"/>
                  </a:srgbClr>
                </a:solidFill>
                <a:latin typeface="华康方圆体W7"/>
                <a:cs typeface="+mn-cs"/>
              </a:rPr>
              <a:pPr fontAlgn="auto">
                <a:spcBef>
                  <a:spcPts val="0"/>
                </a:spcBef>
                <a:spcAft>
                  <a:spcPts val="0"/>
                </a:spcAft>
              </a:pPr>
              <a:t>‹#›</a:t>
            </a:fld>
            <a:endParaRPr lang="zh-CN" altLang="en-US">
              <a:solidFill>
                <a:srgbClr val="000000">
                  <a:tint val="75000"/>
                </a:srgbClr>
              </a:solidFill>
              <a:latin typeface="华康方圆体W7"/>
              <a:cs typeface="+mn-cs"/>
            </a:endParaRPr>
          </a:p>
        </p:txBody>
      </p:sp>
    </p:spTree>
    <p:extLst>
      <p:ext uri="{BB962C8B-B14F-4D97-AF65-F5344CB8AC3E}">
        <p14:creationId xmlns:p14="http://schemas.microsoft.com/office/powerpoint/2010/main" val="276739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BB9E6C50-F2B0-4117-AF69-C839F5CC2C8C}" type="datetimeFigureOut">
              <a:rPr lang="zh-CN" altLang="en-US" smtClean="0">
                <a:solidFill>
                  <a:srgbClr val="000000">
                    <a:tint val="75000"/>
                  </a:srgbClr>
                </a:solidFill>
                <a:latin typeface="华康方圆体W7"/>
                <a:cs typeface="+mn-cs"/>
              </a:rPr>
              <a:pPr fontAlgn="auto">
                <a:spcBef>
                  <a:spcPts val="0"/>
                </a:spcBef>
                <a:spcAft>
                  <a:spcPts val="0"/>
                </a:spcAft>
              </a:pPr>
              <a:t>2022/3/12</a:t>
            </a:fld>
            <a:endParaRPr lang="zh-CN" altLang="en-US">
              <a:solidFill>
                <a:srgbClr val="000000">
                  <a:tint val="75000"/>
                </a:srgbClr>
              </a:solidFill>
              <a:latin typeface="华康方圆体W7"/>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zh-CN" altLang="en-US">
              <a:solidFill>
                <a:srgbClr val="000000">
                  <a:tint val="75000"/>
                </a:srgbClr>
              </a:solidFill>
              <a:latin typeface="华康方圆体W7"/>
              <a:cs typeface="+mn-cs"/>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2B6AB1BC-A075-4A18-8F82-2A7D645F5683}" type="slidenum">
              <a:rPr lang="zh-CN" altLang="en-US" smtClean="0">
                <a:solidFill>
                  <a:srgbClr val="000000">
                    <a:tint val="75000"/>
                  </a:srgbClr>
                </a:solidFill>
                <a:latin typeface="华康方圆体W7"/>
                <a:cs typeface="+mn-cs"/>
              </a:rPr>
              <a:pPr fontAlgn="auto">
                <a:spcBef>
                  <a:spcPts val="0"/>
                </a:spcBef>
                <a:spcAft>
                  <a:spcPts val="0"/>
                </a:spcAft>
              </a:pPr>
              <a:t>‹#›</a:t>
            </a:fld>
            <a:endParaRPr lang="zh-CN" altLang="en-US">
              <a:solidFill>
                <a:srgbClr val="000000">
                  <a:tint val="75000"/>
                </a:srgbClr>
              </a:solidFill>
              <a:latin typeface="华康方圆体W7"/>
              <a:cs typeface="+mn-cs"/>
            </a:endParaRPr>
          </a:p>
        </p:txBody>
      </p:sp>
    </p:spTree>
    <p:extLst>
      <p:ext uri="{BB962C8B-B14F-4D97-AF65-F5344CB8AC3E}">
        <p14:creationId xmlns:p14="http://schemas.microsoft.com/office/powerpoint/2010/main" val="3848388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2"/>
            <a:ext cx="103632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828802" y="3886200"/>
            <a:ext cx="8534401" cy="1752600"/>
          </a:xfrm>
        </p:spPr>
        <p:txBody>
          <a:bodyPr/>
          <a:lstStyle>
            <a:lvl1pPr marL="0" indent="0" algn="ctr">
              <a:buNone/>
              <a:defRPr/>
            </a:lvl1pPr>
            <a:lvl2pPr marL="342802" indent="0" algn="ctr">
              <a:buNone/>
              <a:defRPr/>
            </a:lvl2pPr>
            <a:lvl3pPr marL="685602" indent="0" algn="ctr">
              <a:buNone/>
              <a:defRPr/>
            </a:lvl3pPr>
            <a:lvl4pPr marL="1028404" indent="0" algn="ctr">
              <a:buNone/>
              <a:defRPr/>
            </a:lvl4pPr>
            <a:lvl5pPr marL="1371204" indent="0" algn="ctr">
              <a:buNone/>
              <a:defRPr/>
            </a:lvl5pPr>
            <a:lvl6pPr marL="1714006" indent="0" algn="ctr">
              <a:buNone/>
              <a:defRPr/>
            </a:lvl6pPr>
            <a:lvl7pPr marL="2056807" indent="0" algn="ctr">
              <a:buNone/>
              <a:defRPr/>
            </a:lvl7pPr>
            <a:lvl8pPr marL="2399608" indent="0" algn="ctr">
              <a:buNone/>
              <a:defRPr/>
            </a:lvl8pPr>
            <a:lvl9pPr marL="2742410" indent="0" algn="ctr">
              <a:buNone/>
              <a:defRPr/>
            </a:lvl9pPr>
          </a:lstStyle>
          <a:p>
            <a:r>
              <a:rPr lang="en-US"/>
              <a:t>Click to edit Master subtitle style</a:t>
            </a:r>
            <a:endParaRPr lang="en-SG"/>
          </a:p>
        </p:txBody>
      </p:sp>
      <p:sp>
        <p:nvSpPr>
          <p:cNvPr id="4" name="Rectangle 4">
            <a:extLst>
              <a:ext uri="{FF2B5EF4-FFF2-40B4-BE49-F238E27FC236}">
                <a16:creationId xmlns:a16="http://schemas.microsoft.com/office/drawing/2014/main" id="{DBA64D94-6BDF-46D6-9AC8-71C755D4B5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D1EF77-6272-47C8-83B4-2647685A03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B11526-5D5E-4B22-9B04-AF39FDD633E1}"/>
              </a:ext>
            </a:extLst>
          </p:cNvPr>
          <p:cNvSpPr>
            <a:spLocks noGrp="1" noChangeArrowheads="1"/>
          </p:cNvSpPr>
          <p:nvPr>
            <p:ph type="sldNum" sz="quarter" idx="12"/>
          </p:nvPr>
        </p:nvSpPr>
        <p:spPr>
          <a:ln/>
        </p:spPr>
        <p:txBody>
          <a:bodyPr/>
          <a:lstStyle>
            <a:lvl1pPr>
              <a:defRPr/>
            </a:lvl1pPr>
          </a:lstStyle>
          <a:p>
            <a:pPr>
              <a:defRPr/>
            </a:pPr>
            <a:fld id="{24A45139-8FCA-4B43-B7A2-54BB438913EE}" type="slidenum">
              <a:rPr lang="en-US" altLang="en-US"/>
              <a:pPr>
                <a:defRPr/>
              </a:pPr>
              <a:t>‹#›</a:t>
            </a:fld>
            <a:endParaRPr lang="en-US" altLang="en-US"/>
          </a:p>
        </p:txBody>
      </p:sp>
    </p:spTree>
    <p:extLst>
      <p:ext uri="{BB962C8B-B14F-4D97-AF65-F5344CB8AC3E}">
        <p14:creationId xmlns:p14="http://schemas.microsoft.com/office/powerpoint/2010/main" val="170132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5209A132-9B35-4551-B3B7-6A4E7CCD23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9071C3-1220-4B22-868A-44050A94EA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DA6C24A-D1D4-4127-A9B9-4E735F638A9C}"/>
              </a:ext>
            </a:extLst>
          </p:cNvPr>
          <p:cNvSpPr>
            <a:spLocks noGrp="1" noChangeArrowheads="1"/>
          </p:cNvSpPr>
          <p:nvPr>
            <p:ph type="sldNum" sz="quarter" idx="12"/>
          </p:nvPr>
        </p:nvSpPr>
        <p:spPr>
          <a:ln/>
        </p:spPr>
        <p:txBody>
          <a:bodyPr/>
          <a:lstStyle>
            <a:lvl1pPr>
              <a:defRPr/>
            </a:lvl1pPr>
          </a:lstStyle>
          <a:p>
            <a:pPr>
              <a:defRPr/>
            </a:pPr>
            <a:fld id="{304152F2-C468-4913-B367-843011B3C205}" type="slidenum">
              <a:rPr lang="en-US" altLang="en-US"/>
              <a:pPr>
                <a:defRPr/>
              </a:pPr>
              <a:t>‹#›</a:t>
            </a:fld>
            <a:endParaRPr lang="en-US" altLang="en-US"/>
          </a:p>
        </p:txBody>
      </p:sp>
    </p:spTree>
    <p:extLst>
      <p:ext uri="{BB962C8B-B14F-4D97-AF65-F5344CB8AC3E}">
        <p14:creationId xmlns:p14="http://schemas.microsoft.com/office/powerpoint/2010/main" val="509547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2999" b="1" cap="all"/>
            </a:lvl1pPr>
          </a:lstStyle>
          <a:p>
            <a:r>
              <a:rPr lang="en-US"/>
              <a:t>Click to edit Master title style</a:t>
            </a:r>
            <a:endParaRPr lang="en-SG"/>
          </a:p>
        </p:txBody>
      </p:sp>
      <p:sp>
        <p:nvSpPr>
          <p:cNvPr id="3" name="Text Placeholder 2"/>
          <p:cNvSpPr>
            <a:spLocks noGrp="1"/>
          </p:cNvSpPr>
          <p:nvPr>
            <p:ph type="body" idx="1"/>
          </p:nvPr>
        </p:nvSpPr>
        <p:spPr>
          <a:xfrm>
            <a:off x="963084" y="2906714"/>
            <a:ext cx="10363200" cy="1500188"/>
          </a:xfrm>
        </p:spPr>
        <p:txBody>
          <a:bodyPr anchor="b"/>
          <a:lstStyle>
            <a:lvl1pPr marL="0" indent="0">
              <a:buNone/>
              <a:defRPr sz="1499"/>
            </a:lvl1pPr>
            <a:lvl2pPr marL="342802" indent="0">
              <a:buNone/>
              <a:defRPr sz="1349"/>
            </a:lvl2pPr>
            <a:lvl3pPr marL="685602" indent="0">
              <a:buNone/>
              <a:defRPr sz="1199"/>
            </a:lvl3pPr>
            <a:lvl4pPr marL="1028404" indent="0">
              <a:buNone/>
              <a:defRPr sz="1051"/>
            </a:lvl4pPr>
            <a:lvl5pPr marL="1371204" indent="0">
              <a:buNone/>
              <a:defRPr sz="1051"/>
            </a:lvl5pPr>
            <a:lvl6pPr marL="1714006" indent="0">
              <a:buNone/>
              <a:defRPr sz="1051"/>
            </a:lvl6pPr>
            <a:lvl7pPr marL="2056807" indent="0">
              <a:buNone/>
              <a:defRPr sz="1051"/>
            </a:lvl7pPr>
            <a:lvl8pPr marL="2399608" indent="0">
              <a:buNone/>
              <a:defRPr sz="1051"/>
            </a:lvl8pPr>
            <a:lvl9pPr marL="2742410" indent="0">
              <a:buNone/>
              <a:defRPr sz="1051"/>
            </a:lvl9pPr>
          </a:lstStyle>
          <a:p>
            <a:pPr lvl="0"/>
            <a:r>
              <a:rPr lang="en-US"/>
              <a:t>Click to edit Master text styles</a:t>
            </a:r>
          </a:p>
        </p:txBody>
      </p:sp>
      <p:sp>
        <p:nvSpPr>
          <p:cNvPr id="4" name="Rectangle 4">
            <a:extLst>
              <a:ext uri="{FF2B5EF4-FFF2-40B4-BE49-F238E27FC236}">
                <a16:creationId xmlns:a16="http://schemas.microsoft.com/office/drawing/2014/main" id="{06B69DB5-7BE6-44C6-AC1B-50A521B0F8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0954C0-549A-4AA0-9B02-3FD250D691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C7A861-C184-4048-808D-E3DB1AED5266}"/>
              </a:ext>
            </a:extLst>
          </p:cNvPr>
          <p:cNvSpPr>
            <a:spLocks noGrp="1" noChangeArrowheads="1"/>
          </p:cNvSpPr>
          <p:nvPr>
            <p:ph type="sldNum" sz="quarter" idx="12"/>
          </p:nvPr>
        </p:nvSpPr>
        <p:spPr>
          <a:ln/>
        </p:spPr>
        <p:txBody>
          <a:bodyPr/>
          <a:lstStyle>
            <a:lvl1pPr>
              <a:defRPr/>
            </a:lvl1pPr>
          </a:lstStyle>
          <a:p>
            <a:pPr>
              <a:defRPr/>
            </a:pPr>
            <a:fld id="{0266C8AA-5603-49BD-8C03-8C7F5481C1C0}" type="slidenum">
              <a:rPr lang="en-US" altLang="en-US"/>
              <a:pPr>
                <a:defRPr/>
              </a:pPr>
              <a:t>‹#›</a:t>
            </a:fld>
            <a:endParaRPr lang="en-US" altLang="en-US"/>
          </a:p>
        </p:txBody>
      </p:sp>
    </p:spTree>
    <p:extLst>
      <p:ext uri="{BB962C8B-B14F-4D97-AF65-F5344CB8AC3E}">
        <p14:creationId xmlns:p14="http://schemas.microsoft.com/office/powerpoint/2010/main" val="2099733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09601" y="1600205"/>
            <a:ext cx="5384800" cy="4525963"/>
          </a:xfrm>
        </p:spPr>
        <p:txBody>
          <a:bodyPr/>
          <a:lstStyle>
            <a:lvl1pPr>
              <a:defRPr sz="2099"/>
            </a:lvl1pPr>
            <a:lvl2pPr>
              <a:defRPr sz="1799"/>
            </a:lvl2pPr>
            <a:lvl3pPr>
              <a:defRPr sz="1499"/>
            </a:lvl3pPr>
            <a:lvl4pPr>
              <a:defRPr sz="1349"/>
            </a:lvl4pPr>
            <a:lvl5pPr>
              <a:defRPr sz="1349"/>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97600" y="1600205"/>
            <a:ext cx="5384800" cy="4525963"/>
          </a:xfrm>
        </p:spPr>
        <p:txBody>
          <a:bodyPr/>
          <a:lstStyle>
            <a:lvl1pPr>
              <a:defRPr sz="2099"/>
            </a:lvl1pPr>
            <a:lvl2pPr>
              <a:defRPr sz="1799"/>
            </a:lvl2pPr>
            <a:lvl3pPr>
              <a:defRPr sz="1499"/>
            </a:lvl3pPr>
            <a:lvl4pPr>
              <a:defRPr sz="1349"/>
            </a:lvl4pPr>
            <a:lvl5pPr>
              <a:defRPr sz="1349"/>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a:extLst>
              <a:ext uri="{FF2B5EF4-FFF2-40B4-BE49-F238E27FC236}">
                <a16:creationId xmlns:a16="http://schemas.microsoft.com/office/drawing/2014/main" id="{AEC294F3-D618-4011-AA9F-BCFFB57340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6A5E7B-862B-40B1-A68D-1E01A75E88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407B448-E8A7-4003-900E-98048019A9EE}"/>
              </a:ext>
            </a:extLst>
          </p:cNvPr>
          <p:cNvSpPr>
            <a:spLocks noGrp="1" noChangeArrowheads="1"/>
          </p:cNvSpPr>
          <p:nvPr>
            <p:ph type="sldNum" sz="quarter" idx="12"/>
          </p:nvPr>
        </p:nvSpPr>
        <p:spPr>
          <a:ln/>
        </p:spPr>
        <p:txBody>
          <a:bodyPr/>
          <a:lstStyle>
            <a:lvl1pPr>
              <a:defRPr/>
            </a:lvl1pPr>
          </a:lstStyle>
          <a:p>
            <a:pPr>
              <a:defRPr/>
            </a:pPr>
            <a:fld id="{A0DFA06E-8024-4856-A782-CB790E55A66A}" type="slidenum">
              <a:rPr lang="en-US" altLang="en-US"/>
              <a:pPr>
                <a:defRPr/>
              </a:pPr>
              <a:t>‹#›</a:t>
            </a:fld>
            <a:endParaRPr lang="en-US" altLang="en-US"/>
          </a:p>
        </p:txBody>
      </p:sp>
    </p:spTree>
    <p:extLst>
      <p:ext uri="{BB962C8B-B14F-4D97-AF65-F5344CB8AC3E}">
        <p14:creationId xmlns:p14="http://schemas.microsoft.com/office/powerpoint/2010/main" val="15963729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609603" y="1535113"/>
            <a:ext cx="5386916" cy="639763"/>
          </a:xfrm>
        </p:spPr>
        <p:txBody>
          <a:bodyPr anchor="b"/>
          <a:lstStyle>
            <a:lvl1pPr marL="0" indent="0">
              <a:buNone/>
              <a:defRPr sz="1799" b="1"/>
            </a:lvl1pPr>
            <a:lvl2pPr marL="342802" indent="0">
              <a:buNone/>
              <a:defRPr sz="1499" b="1"/>
            </a:lvl2pPr>
            <a:lvl3pPr marL="685602" indent="0">
              <a:buNone/>
              <a:defRPr sz="1349" b="1"/>
            </a:lvl3pPr>
            <a:lvl4pPr marL="1028404" indent="0">
              <a:buNone/>
              <a:defRPr sz="1199" b="1"/>
            </a:lvl4pPr>
            <a:lvl5pPr marL="1371204" indent="0">
              <a:buNone/>
              <a:defRPr sz="1199" b="1"/>
            </a:lvl5pPr>
            <a:lvl6pPr marL="1714006" indent="0">
              <a:buNone/>
              <a:defRPr sz="1199" b="1"/>
            </a:lvl6pPr>
            <a:lvl7pPr marL="2056807" indent="0">
              <a:buNone/>
              <a:defRPr sz="1199" b="1"/>
            </a:lvl7pPr>
            <a:lvl8pPr marL="2399608" indent="0">
              <a:buNone/>
              <a:defRPr sz="1199" b="1"/>
            </a:lvl8pPr>
            <a:lvl9pPr marL="2742410" indent="0">
              <a:buNone/>
              <a:defRPr sz="1199" b="1"/>
            </a:lvl9pPr>
          </a:lstStyle>
          <a:p>
            <a:pPr lvl="0"/>
            <a:r>
              <a:rPr lang="en-US"/>
              <a:t>Click to edit Master text styles</a:t>
            </a:r>
          </a:p>
        </p:txBody>
      </p:sp>
      <p:sp>
        <p:nvSpPr>
          <p:cNvPr id="4" name="Content Placeholder 3"/>
          <p:cNvSpPr>
            <a:spLocks noGrp="1"/>
          </p:cNvSpPr>
          <p:nvPr>
            <p:ph sz="half" idx="2"/>
          </p:nvPr>
        </p:nvSpPr>
        <p:spPr>
          <a:xfrm>
            <a:off x="609603" y="2174877"/>
            <a:ext cx="5386916" cy="3951288"/>
          </a:xfrm>
        </p:spPr>
        <p:txBody>
          <a:bodyPr/>
          <a:lstStyle>
            <a:lvl1pPr>
              <a:defRPr sz="1799"/>
            </a:lvl1pPr>
            <a:lvl2pPr>
              <a:defRPr sz="1499"/>
            </a:lvl2pPr>
            <a:lvl3pPr>
              <a:defRPr sz="1349"/>
            </a:lvl3pPr>
            <a:lvl4pPr>
              <a:defRPr sz="1199"/>
            </a:lvl4pPr>
            <a:lvl5pPr>
              <a:defRPr sz="1199"/>
            </a:lvl5pPr>
            <a:lvl6pPr>
              <a:defRPr sz="1199"/>
            </a:lvl6pPr>
            <a:lvl7pPr>
              <a:defRPr sz="1199"/>
            </a:lvl7pPr>
            <a:lvl8pPr>
              <a:defRPr sz="1199"/>
            </a:lvl8pPr>
            <a:lvl9pPr>
              <a:defRPr sz="11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1799" b="1"/>
            </a:lvl1pPr>
            <a:lvl2pPr marL="342802" indent="0">
              <a:buNone/>
              <a:defRPr sz="1499" b="1"/>
            </a:lvl2pPr>
            <a:lvl3pPr marL="685602" indent="0">
              <a:buNone/>
              <a:defRPr sz="1349" b="1"/>
            </a:lvl3pPr>
            <a:lvl4pPr marL="1028404" indent="0">
              <a:buNone/>
              <a:defRPr sz="1199" b="1"/>
            </a:lvl4pPr>
            <a:lvl5pPr marL="1371204" indent="0">
              <a:buNone/>
              <a:defRPr sz="1199" b="1"/>
            </a:lvl5pPr>
            <a:lvl6pPr marL="1714006" indent="0">
              <a:buNone/>
              <a:defRPr sz="1199" b="1"/>
            </a:lvl6pPr>
            <a:lvl7pPr marL="2056807" indent="0">
              <a:buNone/>
              <a:defRPr sz="1199" b="1"/>
            </a:lvl7pPr>
            <a:lvl8pPr marL="2399608" indent="0">
              <a:buNone/>
              <a:defRPr sz="1199" b="1"/>
            </a:lvl8pPr>
            <a:lvl9pPr marL="2742410" indent="0">
              <a:buNone/>
              <a:defRPr sz="1199"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1799"/>
            </a:lvl1pPr>
            <a:lvl2pPr>
              <a:defRPr sz="1499"/>
            </a:lvl2pPr>
            <a:lvl3pPr>
              <a:defRPr sz="1349"/>
            </a:lvl3pPr>
            <a:lvl4pPr>
              <a:defRPr sz="1199"/>
            </a:lvl4pPr>
            <a:lvl5pPr>
              <a:defRPr sz="1199"/>
            </a:lvl5pPr>
            <a:lvl6pPr>
              <a:defRPr sz="1199"/>
            </a:lvl6pPr>
            <a:lvl7pPr>
              <a:defRPr sz="1199"/>
            </a:lvl7pPr>
            <a:lvl8pPr>
              <a:defRPr sz="1199"/>
            </a:lvl8pPr>
            <a:lvl9pPr>
              <a:defRPr sz="11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a:extLst>
              <a:ext uri="{FF2B5EF4-FFF2-40B4-BE49-F238E27FC236}">
                <a16:creationId xmlns:a16="http://schemas.microsoft.com/office/drawing/2014/main" id="{3B95F501-014C-4A7D-BABE-61370BFB27F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EB93C20-7FE4-43A6-9DA5-81E8D5BE6B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762E937-0321-4CF4-93E6-BB29EA7E3663}"/>
              </a:ext>
            </a:extLst>
          </p:cNvPr>
          <p:cNvSpPr>
            <a:spLocks noGrp="1" noChangeArrowheads="1"/>
          </p:cNvSpPr>
          <p:nvPr>
            <p:ph type="sldNum" sz="quarter" idx="12"/>
          </p:nvPr>
        </p:nvSpPr>
        <p:spPr>
          <a:ln/>
        </p:spPr>
        <p:txBody>
          <a:bodyPr/>
          <a:lstStyle>
            <a:lvl1pPr>
              <a:defRPr/>
            </a:lvl1pPr>
          </a:lstStyle>
          <a:p>
            <a:pPr>
              <a:defRPr/>
            </a:pPr>
            <a:fld id="{151F1427-CF51-44D9-9AB3-691D9FD4FAD4}" type="slidenum">
              <a:rPr lang="en-US" altLang="en-US"/>
              <a:pPr>
                <a:defRPr/>
              </a:pPr>
              <a:t>‹#›</a:t>
            </a:fld>
            <a:endParaRPr lang="en-US" altLang="en-US"/>
          </a:p>
        </p:txBody>
      </p:sp>
    </p:spTree>
    <p:extLst>
      <p:ext uri="{BB962C8B-B14F-4D97-AF65-F5344CB8AC3E}">
        <p14:creationId xmlns:p14="http://schemas.microsoft.com/office/powerpoint/2010/main" val="48139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a:t>Click to edit Master title style</a:t>
            </a:r>
          </a:p>
        </p:txBody>
      </p:sp>
      <p:sp>
        <p:nvSpPr>
          <p:cNvPr id="9" name="Content Placeholder 8"/>
          <p:cNvSpPr>
            <a:spLocks noGrp="1"/>
          </p:cNvSpPr>
          <p:nvPr>
            <p:ph sz="quarter" idx="1"/>
          </p:nvPr>
        </p:nvSpPr>
        <p:spPr>
          <a:xfrm>
            <a:off x="609600" y="1219200"/>
            <a:ext cx="5388864"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176264" y="1216152"/>
            <a:ext cx="5388864"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D4877B60-DA84-4555-A650-3517C54A8B04}" type="datetimeFigureOut">
              <a:rPr lang="en-US"/>
              <a:pPr>
                <a:defRPr/>
              </a:pPr>
              <a:t>3/12/2022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40EAB25-7505-4263-8615-19D9D1DAA1C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a:extLst>
              <a:ext uri="{FF2B5EF4-FFF2-40B4-BE49-F238E27FC236}">
                <a16:creationId xmlns:a16="http://schemas.microsoft.com/office/drawing/2014/main" id="{52B667D2-2B0A-4E4E-9F8A-36A98227EDD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A06A0F9-44DD-4C56-881C-A7DC6B55BA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41FD550-0670-4290-9E03-8A2847B4407D}"/>
              </a:ext>
            </a:extLst>
          </p:cNvPr>
          <p:cNvSpPr>
            <a:spLocks noGrp="1" noChangeArrowheads="1"/>
          </p:cNvSpPr>
          <p:nvPr>
            <p:ph type="sldNum" sz="quarter" idx="12"/>
          </p:nvPr>
        </p:nvSpPr>
        <p:spPr>
          <a:ln/>
        </p:spPr>
        <p:txBody>
          <a:bodyPr/>
          <a:lstStyle>
            <a:lvl1pPr>
              <a:defRPr/>
            </a:lvl1pPr>
          </a:lstStyle>
          <a:p>
            <a:pPr>
              <a:defRPr/>
            </a:pPr>
            <a:fld id="{D7F0712E-040B-42DD-90D3-76E4A6BDF64C}" type="slidenum">
              <a:rPr lang="en-US" altLang="en-US"/>
              <a:pPr>
                <a:defRPr/>
              </a:pPr>
              <a:t>‹#›</a:t>
            </a:fld>
            <a:endParaRPr lang="en-US" altLang="en-US"/>
          </a:p>
        </p:txBody>
      </p:sp>
    </p:spTree>
    <p:extLst>
      <p:ext uri="{BB962C8B-B14F-4D97-AF65-F5344CB8AC3E}">
        <p14:creationId xmlns:p14="http://schemas.microsoft.com/office/powerpoint/2010/main" val="1240866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CC3083D-709B-4A0E-B44B-6AC279ACD04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D5B9E28-B99B-43A3-8945-D088274D79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A9B3914-7C1A-41A2-92BE-F7D5E50C7AED}"/>
              </a:ext>
            </a:extLst>
          </p:cNvPr>
          <p:cNvSpPr>
            <a:spLocks noGrp="1" noChangeArrowheads="1"/>
          </p:cNvSpPr>
          <p:nvPr>
            <p:ph type="sldNum" sz="quarter" idx="12"/>
          </p:nvPr>
        </p:nvSpPr>
        <p:spPr>
          <a:ln/>
        </p:spPr>
        <p:txBody>
          <a:bodyPr/>
          <a:lstStyle>
            <a:lvl1pPr>
              <a:defRPr/>
            </a:lvl1pPr>
          </a:lstStyle>
          <a:p>
            <a:pPr>
              <a:defRPr/>
            </a:pPr>
            <a:fld id="{88C804AD-83DB-4FDA-B2A2-7533752919C7}" type="slidenum">
              <a:rPr lang="en-US" altLang="en-US"/>
              <a:pPr>
                <a:defRPr/>
              </a:pPr>
              <a:t>‹#›</a:t>
            </a:fld>
            <a:endParaRPr lang="en-US" altLang="en-US"/>
          </a:p>
        </p:txBody>
      </p:sp>
    </p:spTree>
    <p:extLst>
      <p:ext uri="{BB962C8B-B14F-4D97-AF65-F5344CB8AC3E}">
        <p14:creationId xmlns:p14="http://schemas.microsoft.com/office/powerpoint/2010/main" val="262237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3"/>
            <a:ext cx="4011083" cy="1162051"/>
          </a:xfrm>
        </p:spPr>
        <p:txBody>
          <a:bodyPr anchor="b"/>
          <a:lstStyle>
            <a:lvl1pPr algn="l">
              <a:defRPr sz="1499" b="1"/>
            </a:lvl1pPr>
          </a:lstStyle>
          <a:p>
            <a:r>
              <a:rPr lang="en-US"/>
              <a:t>Click to edit Master title style</a:t>
            </a:r>
            <a:endParaRPr lang="en-SG"/>
          </a:p>
        </p:txBody>
      </p:sp>
      <p:sp>
        <p:nvSpPr>
          <p:cNvPr id="3" name="Content Placeholder 2"/>
          <p:cNvSpPr>
            <a:spLocks noGrp="1"/>
          </p:cNvSpPr>
          <p:nvPr>
            <p:ph idx="1"/>
          </p:nvPr>
        </p:nvSpPr>
        <p:spPr>
          <a:xfrm>
            <a:off x="4766737" y="273057"/>
            <a:ext cx="6815667" cy="5853113"/>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609605" y="1435104"/>
            <a:ext cx="4011083" cy="4691063"/>
          </a:xfrm>
        </p:spPr>
        <p:txBody>
          <a:bodyPr/>
          <a:lstStyle>
            <a:lvl1pPr marL="0" indent="0">
              <a:buNone/>
              <a:defRPr sz="1051"/>
            </a:lvl1pPr>
            <a:lvl2pPr marL="342802" indent="0">
              <a:buNone/>
              <a:defRPr sz="900"/>
            </a:lvl2pPr>
            <a:lvl3pPr marL="685602" indent="0">
              <a:buNone/>
              <a:defRPr sz="751"/>
            </a:lvl3pPr>
            <a:lvl4pPr marL="1028404" indent="0">
              <a:buNone/>
              <a:defRPr sz="675"/>
            </a:lvl4pPr>
            <a:lvl5pPr marL="1371204" indent="0">
              <a:buNone/>
              <a:defRPr sz="675"/>
            </a:lvl5pPr>
            <a:lvl6pPr marL="1714006" indent="0">
              <a:buNone/>
              <a:defRPr sz="675"/>
            </a:lvl6pPr>
            <a:lvl7pPr marL="2056807" indent="0">
              <a:buNone/>
              <a:defRPr sz="675"/>
            </a:lvl7pPr>
            <a:lvl8pPr marL="2399608" indent="0">
              <a:buNone/>
              <a:defRPr sz="675"/>
            </a:lvl8pPr>
            <a:lvl9pPr marL="274241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5EEEC071-3547-4447-A16A-5D83A13112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FAA746-A5E5-42DE-A2A5-677125BD44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E18F3B-9D11-4F8B-A805-37BF376894F1}"/>
              </a:ext>
            </a:extLst>
          </p:cNvPr>
          <p:cNvSpPr>
            <a:spLocks noGrp="1" noChangeArrowheads="1"/>
          </p:cNvSpPr>
          <p:nvPr>
            <p:ph type="sldNum" sz="quarter" idx="12"/>
          </p:nvPr>
        </p:nvSpPr>
        <p:spPr>
          <a:ln/>
        </p:spPr>
        <p:txBody>
          <a:bodyPr/>
          <a:lstStyle>
            <a:lvl1pPr>
              <a:defRPr/>
            </a:lvl1pPr>
          </a:lstStyle>
          <a:p>
            <a:pPr>
              <a:defRPr/>
            </a:pPr>
            <a:fld id="{D260940B-E1F0-4603-9DE7-118B2E47567D}" type="slidenum">
              <a:rPr lang="en-US" altLang="en-US"/>
              <a:pPr>
                <a:defRPr/>
              </a:pPr>
              <a:t>‹#›</a:t>
            </a:fld>
            <a:endParaRPr lang="en-US" altLang="en-US"/>
          </a:p>
        </p:txBody>
      </p:sp>
    </p:spTree>
    <p:extLst>
      <p:ext uri="{BB962C8B-B14F-4D97-AF65-F5344CB8AC3E}">
        <p14:creationId xmlns:p14="http://schemas.microsoft.com/office/powerpoint/2010/main" val="904403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9"/>
          </a:xfrm>
        </p:spPr>
        <p:txBody>
          <a:bodyPr anchor="b"/>
          <a:lstStyle>
            <a:lvl1pPr algn="l">
              <a:defRPr sz="1499" b="1"/>
            </a:lvl1pPr>
          </a:lstStyle>
          <a:p>
            <a:r>
              <a:rPr lang="en-US"/>
              <a:t>Click to edit Master title style</a:t>
            </a:r>
            <a:endParaRPr lang="en-SG"/>
          </a:p>
        </p:txBody>
      </p:sp>
      <p:sp>
        <p:nvSpPr>
          <p:cNvPr id="3" name="Picture Placeholder 2"/>
          <p:cNvSpPr>
            <a:spLocks noGrp="1"/>
          </p:cNvSpPr>
          <p:nvPr>
            <p:ph type="pic" idx="1"/>
          </p:nvPr>
        </p:nvSpPr>
        <p:spPr>
          <a:xfrm>
            <a:off x="2389719" y="612776"/>
            <a:ext cx="7315200" cy="4114800"/>
          </a:xfrm>
        </p:spPr>
        <p:txBody>
          <a:bodyPr/>
          <a:lstStyle>
            <a:lvl1pPr marL="0" indent="0">
              <a:buNone/>
              <a:defRPr sz="2399"/>
            </a:lvl1pPr>
            <a:lvl2pPr marL="342802" indent="0">
              <a:buNone/>
              <a:defRPr sz="2099"/>
            </a:lvl2pPr>
            <a:lvl3pPr marL="685602" indent="0">
              <a:buNone/>
              <a:defRPr sz="1799"/>
            </a:lvl3pPr>
            <a:lvl4pPr marL="1028404" indent="0">
              <a:buNone/>
              <a:defRPr sz="1499"/>
            </a:lvl4pPr>
            <a:lvl5pPr marL="1371204" indent="0">
              <a:buNone/>
              <a:defRPr sz="1499"/>
            </a:lvl5pPr>
            <a:lvl6pPr marL="1714006" indent="0">
              <a:buNone/>
              <a:defRPr sz="1499"/>
            </a:lvl6pPr>
            <a:lvl7pPr marL="2056807" indent="0">
              <a:buNone/>
              <a:defRPr sz="1499"/>
            </a:lvl7pPr>
            <a:lvl8pPr marL="2399608" indent="0">
              <a:buNone/>
              <a:defRPr sz="1499"/>
            </a:lvl8pPr>
            <a:lvl9pPr marL="2742410" indent="0">
              <a:buNone/>
              <a:defRPr sz="1499"/>
            </a:lvl9pPr>
          </a:lstStyle>
          <a:p>
            <a:pPr lvl="0"/>
            <a:endParaRPr lang="en-SG" noProof="0"/>
          </a:p>
        </p:txBody>
      </p:sp>
      <p:sp>
        <p:nvSpPr>
          <p:cNvPr id="4" name="Text Placeholder 3"/>
          <p:cNvSpPr>
            <a:spLocks noGrp="1"/>
          </p:cNvSpPr>
          <p:nvPr>
            <p:ph type="body" sz="half" idx="2"/>
          </p:nvPr>
        </p:nvSpPr>
        <p:spPr>
          <a:xfrm>
            <a:off x="2389719" y="5367338"/>
            <a:ext cx="7315200" cy="804863"/>
          </a:xfrm>
        </p:spPr>
        <p:txBody>
          <a:bodyPr/>
          <a:lstStyle>
            <a:lvl1pPr marL="0" indent="0">
              <a:buNone/>
              <a:defRPr sz="1051"/>
            </a:lvl1pPr>
            <a:lvl2pPr marL="342802" indent="0">
              <a:buNone/>
              <a:defRPr sz="900"/>
            </a:lvl2pPr>
            <a:lvl3pPr marL="685602" indent="0">
              <a:buNone/>
              <a:defRPr sz="751"/>
            </a:lvl3pPr>
            <a:lvl4pPr marL="1028404" indent="0">
              <a:buNone/>
              <a:defRPr sz="675"/>
            </a:lvl4pPr>
            <a:lvl5pPr marL="1371204" indent="0">
              <a:buNone/>
              <a:defRPr sz="675"/>
            </a:lvl5pPr>
            <a:lvl6pPr marL="1714006" indent="0">
              <a:buNone/>
              <a:defRPr sz="675"/>
            </a:lvl6pPr>
            <a:lvl7pPr marL="2056807" indent="0">
              <a:buNone/>
              <a:defRPr sz="675"/>
            </a:lvl7pPr>
            <a:lvl8pPr marL="2399608" indent="0">
              <a:buNone/>
              <a:defRPr sz="675"/>
            </a:lvl8pPr>
            <a:lvl9pPr marL="274241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D737914A-1002-40F5-9027-553C1FE7E0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48DA2D8-A934-41C3-B431-9C3EC40640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3FA4DB0-E223-41AC-ABDD-BEE0301C3BED}"/>
              </a:ext>
            </a:extLst>
          </p:cNvPr>
          <p:cNvSpPr>
            <a:spLocks noGrp="1" noChangeArrowheads="1"/>
          </p:cNvSpPr>
          <p:nvPr>
            <p:ph type="sldNum" sz="quarter" idx="12"/>
          </p:nvPr>
        </p:nvSpPr>
        <p:spPr>
          <a:ln/>
        </p:spPr>
        <p:txBody>
          <a:bodyPr/>
          <a:lstStyle>
            <a:lvl1pPr>
              <a:defRPr/>
            </a:lvl1pPr>
          </a:lstStyle>
          <a:p>
            <a:pPr>
              <a:defRPr/>
            </a:pPr>
            <a:fld id="{DA99F3F2-4BAE-4E53-BE88-F7F214F3C0CA}" type="slidenum">
              <a:rPr lang="en-US" altLang="en-US"/>
              <a:pPr>
                <a:defRPr/>
              </a:pPr>
              <a:t>‹#›</a:t>
            </a:fld>
            <a:endParaRPr lang="en-US" altLang="en-US"/>
          </a:p>
        </p:txBody>
      </p:sp>
    </p:spTree>
    <p:extLst>
      <p:ext uri="{BB962C8B-B14F-4D97-AF65-F5344CB8AC3E}">
        <p14:creationId xmlns:p14="http://schemas.microsoft.com/office/powerpoint/2010/main" val="1787297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B125BD18-3F9C-4F38-914B-AB7B1E17FC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9C12A8-427A-4E40-BFDF-CAEBFE6065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2A141A4-5C06-49BC-8990-0FD875B93ED8}"/>
              </a:ext>
            </a:extLst>
          </p:cNvPr>
          <p:cNvSpPr>
            <a:spLocks noGrp="1" noChangeArrowheads="1"/>
          </p:cNvSpPr>
          <p:nvPr>
            <p:ph type="sldNum" sz="quarter" idx="12"/>
          </p:nvPr>
        </p:nvSpPr>
        <p:spPr>
          <a:ln/>
        </p:spPr>
        <p:txBody>
          <a:bodyPr/>
          <a:lstStyle>
            <a:lvl1pPr>
              <a:defRPr/>
            </a:lvl1pPr>
          </a:lstStyle>
          <a:p>
            <a:pPr>
              <a:defRPr/>
            </a:pPr>
            <a:fld id="{C230EFFE-6E93-427E-883F-6752D378CA55}" type="slidenum">
              <a:rPr lang="en-US" altLang="en-US"/>
              <a:pPr>
                <a:defRPr/>
              </a:pPr>
              <a:t>‹#›</a:t>
            </a:fld>
            <a:endParaRPr lang="en-US" altLang="en-US"/>
          </a:p>
        </p:txBody>
      </p:sp>
    </p:spTree>
    <p:extLst>
      <p:ext uri="{BB962C8B-B14F-4D97-AF65-F5344CB8AC3E}">
        <p14:creationId xmlns:p14="http://schemas.microsoft.com/office/powerpoint/2010/main" val="4141857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09606" y="274644"/>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BB9C58A4-635F-4835-A724-8DFF638977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FE259C-BE46-40E5-A858-68D7688A38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06235F-0BDE-4205-BE2A-062D345E5C47}"/>
              </a:ext>
            </a:extLst>
          </p:cNvPr>
          <p:cNvSpPr>
            <a:spLocks noGrp="1" noChangeArrowheads="1"/>
          </p:cNvSpPr>
          <p:nvPr>
            <p:ph type="sldNum" sz="quarter" idx="12"/>
          </p:nvPr>
        </p:nvSpPr>
        <p:spPr>
          <a:ln/>
        </p:spPr>
        <p:txBody>
          <a:bodyPr/>
          <a:lstStyle>
            <a:lvl1pPr>
              <a:defRPr/>
            </a:lvl1pPr>
          </a:lstStyle>
          <a:p>
            <a:pPr>
              <a:defRPr/>
            </a:pPr>
            <a:fld id="{765603A3-D0BF-40D1-8D73-7FED3C750247}" type="slidenum">
              <a:rPr lang="en-US" altLang="en-US"/>
              <a:pPr>
                <a:defRPr/>
              </a:pPr>
              <a:t>‹#›</a:t>
            </a:fld>
            <a:endParaRPr lang="en-US" altLang="en-US"/>
          </a:p>
        </p:txBody>
      </p:sp>
    </p:spTree>
    <p:extLst>
      <p:ext uri="{BB962C8B-B14F-4D97-AF65-F5344CB8AC3E}">
        <p14:creationId xmlns:p14="http://schemas.microsoft.com/office/powerpoint/2010/main" val="344313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7616" y="1295400"/>
            <a:ext cx="5389033"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609600" y="2133600"/>
            <a:ext cx="53848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197600" y="2133600"/>
            <a:ext cx="53848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AEC24880-326B-4C5E-B01B-12AD49C8BBC3}" type="datetimeFigureOut">
              <a:rPr lang="en-US"/>
              <a:pPr>
                <a:defRPr/>
              </a:pPr>
              <a:t>3/12/2022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B51D01F-906E-443D-A5F4-B7105FF891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09600" y="228600"/>
            <a:ext cx="10972800" cy="9144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fld id="{293D3B82-1A36-425F-9300-A8D82C43BD70}" type="datetimeFigureOut">
              <a:rPr lang="en-US"/>
              <a:pPr>
                <a:defRPr/>
              </a:pPr>
              <a:t>3/12/2022</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973898F-3F64-4E10-BEAF-D96E430E9A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 name="Isosceles Triangle 5"/>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CE6E4218-B985-47E7-8F71-64FAA7890FD0}" type="datetimeFigureOut">
              <a:rPr lang="en-US"/>
              <a:pPr>
                <a:defRPr/>
              </a:pPr>
              <a:t>3/12/2022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92096443-2F3B-4029-8F36-F515468EFB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Straight Connector 9"/>
          <p:cNvSpPr>
            <a:spLocks noChangeShapeType="1"/>
          </p:cNvSpPr>
          <p:nvPr/>
        </p:nvSpPr>
        <p:spPr bwMode="auto">
          <a:xfrm rot="5400000">
            <a:off x="5220229"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Isosceles Triangle 8"/>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432800" y="304800"/>
            <a:ext cx="3352800" cy="838200"/>
          </a:xfrm>
        </p:spPr>
        <p:txBody>
          <a:bodyPr>
            <a:noAutofit/>
          </a:bodyPr>
          <a:lstStyle>
            <a:lvl1pPr algn="l">
              <a:buNone/>
              <a:defRPr sz="2000" b="1">
                <a:solidFill>
                  <a:schemeClr val="tx2"/>
                </a:solidFill>
                <a:latin typeface="+mn-lt"/>
                <a:ea typeface="+mn-ea"/>
                <a:cs typeface="+mn-cs"/>
              </a:defRPr>
            </a:lvl1pPr>
          </a:lstStyle>
          <a:p>
            <a:r>
              <a:rPr lang="en-US"/>
              <a:t>Click to edit Master title style</a:t>
            </a:r>
          </a:p>
        </p:txBody>
      </p:sp>
      <p:sp>
        <p:nvSpPr>
          <p:cNvPr id="3" name="Text Placeholder 2"/>
          <p:cNvSpPr>
            <a:spLocks noGrp="1"/>
          </p:cNvSpPr>
          <p:nvPr>
            <p:ph type="body" idx="2"/>
          </p:nvPr>
        </p:nvSpPr>
        <p:spPr>
          <a:xfrm>
            <a:off x="8432800" y="1219203"/>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2" name="Content Placeholder 11"/>
          <p:cNvSpPr>
            <a:spLocks noGrp="1"/>
          </p:cNvSpPr>
          <p:nvPr>
            <p:ph sz="quarter" idx="1"/>
          </p:nvPr>
        </p:nvSpPr>
        <p:spPr>
          <a:xfrm>
            <a:off x="406400" y="304800"/>
            <a:ext cx="762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fld id="{0610A9B9-5264-47F1-A9E7-3AB10A6EF602}" type="datetimeFigureOut">
              <a:rPr lang="en-US"/>
              <a:pPr>
                <a:defRPr/>
              </a:pPr>
              <a:t>3/12/2022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94DAEADB-E1CD-4FB2-BAD7-8DB0FAE7A9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Isosceles Triangle 8"/>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09601" y="500063"/>
            <a:ext cx="24341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a:t>Click icon to add picture</a:t>
            </a:r>
          </a:p>
        </p:txBody>
      </p:sp>
      <p:sp>
        <p:nvSpPr>
          <p:cNvPr id="4" name="Text Placeholder 3"/>
          <p:cNvSpPr>
            <a:spLocks noGrp="1"/>
          </p:cNvSpPr>
          <p:nvPr>
            <p:ph type="body" sz="half" idx="2"/>
          </p:nvPr>
        </p:nvSpPr>
        <p:spPr>
          <a:xfrm>
            <a:off x="609600" y="1219200"/>
            <a:ext cx="109728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F34A0CFE-8807-4576-9BD1-46A66070D445}" type="datetimeFigureOut">
              <a:rPr lang="en-US"/>
              <a:pPr>
                <a:defRPr/>
              </a:pPr>
              <a:t>3/12/2022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A15AAE3B-8BFB-4E70-AE9F-B7B2280F227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0"/>
            <a:ext cx="109728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09600" y="1219200"/>
            <a:ext cx="109728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534401" y="6356351"/>
            <a:ext cx="3052233"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A1259820-C134-465A-AC2B-A72BE14928F5}" type="datetimeFigureOut">
              <a:rPr lang="en-US"/>
              <a:pPr>
                <a:defRPr/>
              </a:pPr>
              <a:t>3/12/2022</a:t>
            </a:fld>
            <a:endParaRPr lang="en-US"/>
          </a:p>
        </p:txBody>
      </p:sp>
      <p:sp>
        <p:nvSpPr>
          <p:cNvPr id="3" name="Footer Placeholder 2"/>
          <p:cNvSpPr>
            <a:spLocks noGrp="1"/>
          </p:cNvSpPr>
          <p:nvPr>
            <p:ph type="ftr" sz="quarter" idx="3"/>
          </p:nvPr>
        </p:nvSpPr>
        <p:spPr>
          <a:xfrm>
            <a:off x="3865033" y="6356351"/>
            <a:ext cx="46736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817033" y="6356351"/>
            <a:ext cx="2641600"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61976456-058F-4729-BB83-716DBFF8BB38}" type="slidenum">
              <a:rPr lang="en-US"/>
              <a:pPr>
                <a:defRPr/>
              </a:pPr>
              <a:t>‹#›</a:t>
            </a:fld>
            <a:endParaRPr lang="en-US"/>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Isosceles Triangle 9"/>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398" r:id="rId1"/>
    <p:sldLayoutId id="2147484370" r:id="rId2"/>
    <p:sldLayoutId id="2147484399" r:id="rId3"/>
    <p:sldLayoutId id="2147484369" r:id="rId4"/>
    <p:sldLayoutId id="2147484368" r:id="rId5"/>
    <p:sldLayoutId id="2147484400" r:id="rId6"/>
    <p:sldLayoutId id="2147484401" r:id="rId7"/>
    <p:sldLayoutId id="2147484402" r:id="rId8"/>
    <p:sldLayoutId id="2147484403" r:id="rId9"/>
    <p:sldLayoutId id="2147484367" r:id="rId10"/>
    <p:sldLayoutId id="2147484404" r:id="rId11"/>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678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cs typeface="+mn-cs"/>
              </a:defRPr>
            </a:lvl1pPr>
          </a:lstStyle>
          <a:p>
            <a:pPr>
              <a:defRPr/>
            </a:pPr>
            <a:fld id="{62FEC8CE-D355-40AB-B89F-98794746A1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1DBC16D-7CFE-4AF1-85B1-2FADDFB0D16C}" type="datetimeFigureOut">
              <a:rPr lang="en-US">
                <a:solidFill>
                  <a:prstClr val="black">
                    <a:tint val="75000"/>
                  </a:prstClr>
                </a:solidFill>
                <a:cs typeface="+mn-cs"/>
              </a:rPr>
              <a:pPr>
                <a:defRPr/>
              </a:pPr>
              <a:t>3/12/2022</a:t>
            </a:fld>
            <a:endParaRPr lang="en-US">
              <a:solidFill>
                <a:prstClr val="black">
                  <a:tint val="75000"/>
                </a:prstClr>
              </a:solidFill>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F52B99F-B25B-4D73-BD15-DA28F53AD8EF}" type="slidenum">
              <a:rPr lang="en-US" altLang="en-US">
                <a:cs typeface="+mn-cs"/>
              </a:rPr>
              <a:pPr>
                <a:defRPr/>
              </a:pPr>
              <a:t>‹#›</a:t>
            </a:fld>
            <a:endParaRPr lang="en-US" altLang="en-US">
              <a:cs typeface="+mn-cs"/>
            </a:endParaRPr>
          </a:p>
        </p:txBody>
      </p:sp>
    </p:spTree>
    <p:extLst>
      <p:ext uri="{BB962C8B-B14F-4D97-AF65-F5344CB8AC3E}">
        <p14:creationId xmlns:p14="http://schemas.microsoft.com/office/powerpoint/2010/main" val="2158738004"/>
      </p:ext>
    </p:extLst>
  </p:cSld>
  <p:clrMap bg1="lt1" tx1="dk1" bg2="lt2" tx2="dk2" accent1="accent1" accent2="accent2" accent3="accent3" accent4="accent4" accent5="accent5" accent6="accent6" hlink="hlink" folHlink="folHlink"/>
  <p:sldLayoutIdLst>
    <p:sldLayoutId id="214748466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1259820-C134-465A-AC2B-A72BE14928F5}" type="datetimeFigureOut">
              <a:rPr lang="en-US" smtClean="0"/>
              <a:pPr>
                <a:defRPr/>
              </a:pPr>
              <a:t>3/12/2022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1976456-058F-4729-BB83-716DBFF8BB38}" type="slidenum">
              <a:rPr lang="en-US" smtClean="0"/>
              <a:pPr>
                <a:defRPr/>
              </a:pPr>
              <a:t>‹#›</a:t>
            </a:fld>
            <a:endParaRPr lang="en-US"/>
          </a:p>
        </p:txBody>
      </p:sp>
    </p:spTree>
    <p:extLst>
      <p:ext uri="{BB962C8B-B14F-4D97-AF65-F5344CB8AC3E}">
        <p14:creationId xmlns:p14="http://schemas.microsoft.com/office/powerpoint/2010/main" val="1835228412"/>
      </p:ext>
    </p:extLst>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Lst>
  <mc:AlternateContent xmlns:mc="http://schemas.openxmlformats.org/markup-compatibility/2006" xmlns:p14="http://schemas.microsoft.com/office/powerpoint/2010/main">
    <mc:Choice Requires="p14">
      <p:transition spd="slow" p14:dur="2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D96D4C9-A203-439C-8AC1-72810C23262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88D8AD13-4EB0-4DAC-A9DF-DD2B7C411DDF}"/>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1CD908C-A593-46C2-B101-7C19AB70B617}"/>
              </a:ext>
            </a:extLst>
          </p:cNvPr>
          <p:cNvSpPr>
            <a:spLocks noGrp="1" noChangeArrowheads="1"/>
          </p:cNvSpPr>
          <p:nvPr>
            <p:ph type="dt" sz="half" idx="2"/>
          </p:nvPr>
        </p:nvSpPr>
        <p:spPr bwMode="auto">
          <a:xfrm>
            <a:off x="609600" y="6246813"/>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1">
                <a:latin typeface="Arial" charset="0"/>
              </a:defRPr>
            </a:lvl1pPr>
          </a:lstStyle>
          <a:p>
            <a:pPr>
              <a:defRPr/>
            </a:pPr>
            <a:endParaRPr lang="en-US"/>
          </a:p>
        </p:txBody>
      </p:sp>
      <p:sp>
        <p:nvSpPr>
          <p:cNvPr id="1029" name="Rectangle 5">
            <a:extLst>
              <a:ext uri="{FF2B5EF4-FFF2-40B4-BE49-F238E27FC236}">
                <a16:creationId xmlns:a16="http://schemas.microsoft.com/office/drawing/2014/main" id="{19C9CD59-638D-414A-98A2-8FBA34A7BD4A}"/>
              </a:ext>
            </a:extLst>
          </p:cNvPr>
          <p:cNvSpPr>
            <a:spLocks noGrp="1" noChangeArrowheads="1"/>
          </p:cNvSpPr>
          <p:nvPr>
            <p:ph type="ftr" sz="quarter" idx="3"/>
          </p:nvPr>
        </p:nvSpPr>
        <p:spPr bwMode="auto">
          <a:xfrm>
            <a:off x="4165600" y="6246813"/>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1">
                <a:latin typeface="Arial" charset="0"/>
              </a:defRPr>
            </a:lvl1pPr>
          </a:lstStyle>
          <a:p>
            <a:pPr>
              <a:defRPr/>
            </a:pPr>
            <a:endParaRPr lang="en-US"/>
          </a:p>
        </p:txBody>
      </p:sp>
      <p:sp>
        <p:nvSpPr>
          <p:cNvPr id="1030" name="Rectangle 6">
            <a:extLst>
              <a:ext uri="{FF2B5EF4-FFF2-40B4-BE49-F238E27FC236}">
                <a16:creationId xmlns:a16="http://schemas.microsoft.com/office/drawing/2014/main" id="{F7CCA4AC-DE51-4D26-85E7-B5D3E287EAF8}"/>
              </a:ext>
            </a:extLst>
          </p:cNvPr>
          <p:cNvSpPr>
            <a:spLocks noGrp="1" noChangeArrowheads="1"/>
          </p:cNvSpPr>
          <p:nvPr>
            <p:ph type="sldNum" sz="quarter" idx="4"/>
          </p:nvPr>
        </p:nvSpPr>
        <p:spPr bwMode="auto">
          <a:xfrm>
            <a:off x="8737600" y="6246813"/>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933"/>
            </a:lvl1pPr>
          </a:lstStyle>
          <a:p>
            <a:pPr>
              <a:defRPr/>
            </a:pPr>
            <a:fld id="{E8CA9974-1434-4EDA-B0A0-DAC5718193EE}" type="slidenum">
              <a:rPr lang="en-US" altLang="en-US"/>
              <a:pPr>
                <a:defRPr/>
              </a:pPr>
              <a:t>‹#›</a:t>
            </a:fld>
            <a:endParaRPr lang="en-US" altLang="en-US"/>
          </a:p>
        </p:txBody>
      </p:sp>
    </p:spTree>
    <p:extLst>
      <p:ext uri="{BB962C8B-B14F-4D97-AF65-F5344CB8AC3E}">
        <p14:creationId xmlns:p14="http://schemas.microsoft.com/office/powerpoint/2010/main" val="328949917"/>
      </p:ext>
    </p:extLst>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 id="2147484744" r:id="rId5"/>
    <p:sldLayoutId id="2147484745" r:id="rId6"/>
    <p:sldLayoutId id="2147484746" r:id="rId7"/>
    <p:sldLayoutId id="2147484747" r:id="rId8"/>
    <p:sldLayoutId id="2147484748" r:id="rId9"/>
    <p:sldLayoutId id="2147484749" r:id="rId10"/>
    <p:sldLayoutId id="2147484750" r:id="rId11"/>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342802" algn="ctr" rtl="0" fontAlgn="base">
        <a:spcBef>
          <a:spcPct val="0"/>
        </a:spcBef>
        <a:spcAft>
          <a:spcPct val="0"/>
        </a:spcAft>
        <a:defRPr sz="3299">
          <a:solidFill>
            <a:schemeClr val="tx2"/>
          </a:solidFill>
          <a:latin typeface="Arial" charset="0"/>
        </a:defRPr>
      </a:lvl6pPr>
      <a:lvl7pPr marL="685602" algn="ctr" rtl="0" fontAlgn="base">
        <a:spcBef>
          <a:spcPct val="0"/>
        </a:spcBef>
        <a:spcAft>
          <a:spcPct val="0"/>
        </a:spcAft>
        <a:defRPr sz="3299">
          <a:solidFill>
            <a:schemeClr val="tx2"/>
          </a:solidFill>
          <a:latin typeface="Arial" charset="0"/>
        </a:defRPr>
      </a:lvl7pPr>
      <a:lvl8pPr marL="1028404" algn="ctr" rtl="0" fontAlgn="base">
        <a:spcBef>
          <a:spcPct val="0"/>
        </a:spcBef>
        <a:spcAft>
          <a:spcPct val="0"/>
        </a:spcAft>
        <a:defRPr sz="3299">
          <a:solidFill>
            <a:schemeClr val="tx2"/>
          </a:solidFill>
          <a:latin typeface="Arial" charset="0"/>
        </a:defRPr>
      </a:lvl8pPr>
      <a:lvl9pPr marL="1371204" algn="ctr" rtl="0" fontAlgn="base">
        <a:spcBef>
          <a:spcPct val="0"/>
        </a:spcBef>
        <a:spcAft>
          <a:spcPct val="0"/>
        </a:spcAft>
        <a:defRPr sz="3299">
          <a:solidFill>
            <a:schemeClr val="tx2"/>
          </a:solidFill>
          <a:latin typeface="Arial" charset="0"/>
        </a:defRPr>
      </a:lvl9pPr>
    </p:titleStyle>
    <p:bodyStyle>
      <a:lvl1pPr marL="252413" indent="-252413" algn="l" rtl="0" eaLnBrk="0" fontAlgn="base" hangingPunct="0">
        <a:spcBef>
          <a:spcPct val="20000"/>
        </a:spcBef>
        <a:spcAft>
          <a:spcPct val="0"/>
        </a:spcAft>
        <a:buChar char="•"/>
        <a:defRPr sz="2200">
          <a:solidFill>
            <a:schemeClr val="tx1"/>
          </a:solidFill>
          <a:latin typeface="+mn-lt"/>
          <a:ea typeface="+mn-ea"/>
          <a:cs typeface="+mn-cs"/>
        </a:defRPr>
      </a:lvl1pPr>
      <a:lvl2pPr marL="554038" indent="-211138" algn="l" rtl="0" eaLnBrk="0" fontAlgn="base" hangingPunct="0">
        <a:spcBef>
          <a:spcPct val="20000"/>
        </a:spcBef>
        <a:spcAft>
          <a:spcPct val="0"/>
        </a:spcAft>
        <a:buChar char="–"/>
        <a:defRPr sz="2000">
          <a:solidFill>
            <a:schemeClr val="tx1"/>
          </a:solidFill>
          <a:latin typeface="+mn-lt"/>
        </a:defRPr>
      </a:lvl2pPr>
      <a:lvl3pPr marL="854075" indent="-168275" algn="l" rtl="0" eaLnBrk="0" fontAlgn="base" hangingPunct="0">
        <a:spcBef>
          <a:spcPct val="20000"/>
        </a:spcBef>
        <a:spcAft>
          <a:spcPct val="0"/>
        </a:spcAft>
        <a:buChar char="•"/>
        <a:defRPr sz="1600">
          <a:solidFill>
            <a:schemeClr val="tx1"/>
          </a:solidFill>
          <a:latin typeface="+mn-lt"/>
        </a:defRPr>
      </a:lvl3pPr>
      <a:lvl4pPr marL="1196975" indent="-168275" algn="l" rtl="0" eaLnBrk="0" fontAlgn="base" hangingPunct="0">
        <a:spcBef>
          <a:spcPct val="20000"/>
        </a:spcBef>
        <a:spcAft>
          <a:spcPct val="0"/>
        </a:spcAft>
        <a:buChar char="–"/>
        <a:defRPr sz="1300">
          <a:solidFill>
            <a:schemeClr val="tx1"/>
          </a:solidFill>
          <a:latin typeface="+mn-lt"/>
        </a:defRPr>
      </a:lvl4pPr>
      <a:lvl5pPr marL="1539875" indent="-168275" algn="l" rtl="0" eaLnBrk="0" fontAlgn="base" hangingPunct="0">
        <a:spcBef>
          <a:spcPct val="20000"/>
        </a:spcBef>
        <a:spcAft>
          <a:spcPct val="0"/>
        </a:spcAft>
        <a:buChar char="»"/>
        <a:defRPr sz="1300">
          <a:solidFill>
            <a:schemeClr val="tx1"/>
          </a:solidFill>
          <a:latin typeface="+mn-lt"/>
        </a:defRPr>
      </a:lvl5pPr>
      <a:lvl6pPr marL="1885406" indent="-171401" algn="l" rtl="0" fontAlgn="base">
        <a:spcBef>
          <a:spcPct val="20000"/>
        </a:spcBef>
        <a:spcAft>
          <a:spcPct val="0"/>
        </a:spcAft>
        <a:buChar char="»"/>
        <a:defRPr sz="1499">
          <a:solidFill>
            <a:schemeClr val="tx1"/>
          </a:solidFill>
          <a:latin typeface="+mn-lt"/>
        </a:defRPr>
      </a:lvl6pPr>
      <a:lvl7pPr marL="2228207" indent="-171401" algn="l" rtl="0" fontAlgn="base">
        <a:spcBef>
          <a:spcPct val="20000"/>
        </a:spcBef>
        <a:spcAft>
          <a:spcPct val="0"/>
        </a:spcAft>
        <a:buChar char="»"/>
        <a:defRPr sz="1499">
          <a:solidFill>
            <a:schemeClr val="tx1"/>
          </a:solidFill>
          <a:latin typeface="+mn-lt"/>
        </a:defRPr>
      </a:lvl7pPr>
      <a:lvl8pPr marL="2571009" indent="-171401" algn="l" rtl="0" fontAlgn="base">
        <a:spcBef>
          <a:spcPct val="20000"/>
        </a:spcBef>
        <a:spcAft>
          <a:spcPct val="0"/>
        </a:spcAft>
        <a:buChar char="»"/>
        <a:defRPr sz="1499">
          <a:solidFill>
            <a:schemeClr val="tx1"/>
          </a:solidFill>
          <a:latin typeface="+mn-lt"/>
        </a:defRPr>
      </a:lvl8pPr>
      <a:lvl9pPr marL="2913810" indent="-171401" algn="l" rtl="0" fontAlgn="base">
        <a:spcBef>
          <a:spcPct val="20000"/>
        </a:spcBef>
        <a:spcAft>
          <a:spcPct val="0"/>
        </a:spcAft>
        <a:buChar char="»"/>
        <a:defRPr sz="1499">
          <a:solidFill>
            <a:schemeClr val="tx1"/>
          </a:solidFill>
          <a:latin typeface="+mn-lt"/>
        </a:defRPr>
      </a:lvl9pPr>
    </p:bodyStyle>
    <p:otherStyle>
      <a:defPPr>
        <a:defRPr lang="en-US"/>
      </a:defPPr>
      <a:lvl1pPr marL="0" algn="l" defTabSz="685602" rtl="0" eaLnBrk="1" latinLnBrk="0" hangingPunct="1">
        <a:defRPr sz="1349" kern="1200">
          <a:solidFill>
            <a:schemeClr val="tx1"/>
          </a:solidFill>
          <a:latin typeface="+mn-lt"/>
          <a:ea typeface="+mn-ea"/>
          <a:cs typeface="+mn-cs"/>
        </a:defRPr>
      </a:lvl1pPr>
      <a:lvl2pPr marL="342802" algn="l" defTabSz="685602" rtl="0" eaLnBrk="1" latinLnBrk="0" hangingPunct="1">
        <a:defRPr sz="1349" kern="1200">
          <a:solidFill>
            <a:schemeClr val="tx1"/>
          </a:solidFill>
          <a:latin typeface="+mn-lt"/>
          <a:ea typeface="+mn-ea"/>
          <a:cs typeface="+mn-cs"/>
        </a:defRPr>
      </a:lvl2pPr>
      <a:lvl3pPr marL="685602" algn="l" defTabSz="685602" rtl="0" eaLnBrk="1" latinLnBrk="0" hangingPunct="1">
        <a:defRPr sz="1349" kern="1200">
          <a:solidFill>
            <a:schemeClr val="tx1"/>
          </a:solidFill>
          <a:latin typeface="+mn-lt"/>
          <a:ea typeface="+mn-ea"/>
          <a:cs typeface="+mn-cs"/>
        </a:defRPr>
      </a:lvl3pPr>
      <a:lvl4pPr marL="1028404" algn="l" defTabSz="685602" rtl="0" eaLnBrk="1" latinLnBrk="0" hangingPunct="1">
        <a:defRPr sz="1349" kern="1200">
          <a:solidFill>
            <a:schemeClr val="tx1"/>
          </a:solidFill>
          <a:latin typeface="+mn-lt"/>
          <a:ea typeface="+mn-ea"/>
          <a:cs typeface="+mn-cs"/>
        </a:defRPr>
      </a:lvl4pPr>
      <a:lvl5pPr marL="1371204" algn="l" defTabSz="685602" rtl="0" eaLnBrk="1" latinLnBrk="0" hangingPunct="1">
        <a:defRPr sz="1349" kern="1200">
          <a:solidFill>
            <a:schemeClr val="tx1"/>
          </a:solidFill>
          <a:latin typeface="+mn-lt"/>
          <a:ea typeface="+mn-ea"/>
          <a:cs typeface="+mn-cs"/>
        </a:defRPr>
      </a:lvl5pPr>
      <a:lvl6pPr marL="1714006" algn="l" defTabSz="685602" rtl="0" eaLnBrk="1" latinLnBrk="0" hangingPunct="1">
        <a:defRPr sz="1349" kern="1200">
          <a:solidFill>
            <a:schemeClr val="tx1"/>
          </a:solidFill>
          <a:latin typeface="+mn-lt"/>
          <a:ea typeface="+mn-ea"/>
          <a:cs typeface="+mn-cs"/>
        </a:defRPr>
      </a:lvl6pPr>
      <a:lvl7pPr marL="2056807" algn="l" defTabSz="685602" rtl="0" eaLnBrk="1" latinLnBrk="0" hangingPunct="1">
        <a:defRPr sz="1349" kern="1200">
          <a:solidFill>
            <a:schemeClr val="tx1"/>
          </a:solidFill>
          <a:latin typeface="+mn-lt"/>
          <a:ea typeface="+mn-ea"/>
          <a:cs typeface="+mn-cs"/>
        </a:defRPr>
      </a:lvl7pPr>
      <a:lvl8pPr marL="2399608" algn="l" defTabSz="685602" rtl="0" eaLnBrk="1" latinLnBrk="0" hangingPunct="1">
        <a:defRPr sz="1349" kern="1200">
          <a:solidFill>
            <a:schemeClr val="tx1"/>
          </a:solidFill>
          <a:latin typeface="+mn-lt"/>
          <a:ea typeface="+mn-ea"/>
          <a:cs typeface="+mn-cs"/>
        </a:defRPr>
      </a:lvl8pPr>
      <a:lvl9pPr marL="2742410" algn="l" defTabSz="685602"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5025435"/>
            <a:ext cx="2266950" cy="1857375"/>
          </a:xfrm>
          <a:prstGeom prst="rect">
            <a:avLst/>
          </a:prstGeom>
        </p:spPr>
      </p:pic>
      <p:pic>
        <p:nvPicPr>
          <p:cNvPr id="6" name="图片 22"/>
          <p:cNvPicPr>
            <a:picLocks noChangeAspect="1"/>
          </p:cNvPicPr>
          <p:nvPr/>
        </p:nvPicPr>
        <p:blipFill>
          <a:blip r:embed="rId3"/>
          <a:stretch>
            <a:fillRect/>
          </a:stretch>
        </p:blipFill>
        <p:spPr>
          <a:xfrm>
            <a:off x="8774459" y="5317"/>
            <a:ext cx="1911262" cy="1906689"/>
          </a:xfrm>
          <a:prstGeom prst="rect">
            <a:avLst/>
          </a:prstGeom>
        </p:spPr>
      </p:pic>
      <p:sp>
        <p:nvSpPr>
          <p:cNvPr id="12" name="Cloud 11"/>
          <p:cNvSpPr/>
          <p:nvPr/>
        </p:nvSpPr>
        <p:spPr>
          <a:xfrm>
            <a:off x="1735833" y="545041"/>
            <a:ext cx="4267200" cy="17223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a:latin typeface="Cambria" panose="02040503050406030204" pitchFamily="18" charset="0"/>
                <a:ea typeface="Cambria" panose="02040503050406030204" pitchFamily="18" charset="0"/>
              </a:rPr>
              <a:t>Đố vui</a:t>
            </a:r>
          </a:p>
        </p:txBody>
      </p:sp>
      <p:sp>
        <p:nvSpPr>
          <p:cNvPr id="11" name="TextBox 10"/>
          <p:cNvSpPr txBox="1"/>
          <p:nvPr/>
        </p:nvSpPr>
        <p:spPr>
          <a:xfrm>
            <a:off x="1706016" y="3042120"/>
            <a:ext cx="8113952" cy="1323439"/>
          </a:xfrm>
          <a:prstGeom prst="rect">
            <a:avLst/>
          </a:prstGeom>
          <a:noFill/>
        </p:spPr>
        <p:txBody>
          <a:bodyPr wrap="none" rtlCol="0">
            <a:spAutoFit/>
          </a:bodyPr>
          <a:lstStyle/>
          <a:p>
            <a:r>
              <a:rPr lang="en-US" sz="4000">
                <a:latin typeface="Cambria" panose="02040503050406030204" pitchFamily="18" charset="0"/>
                <a:ea typeface="Cambria" panose="02040503050406030204" pitchFamily="18" charset="0"/>
                <a:cs typeface="Times New Roman" panose="02020603050405020304" pitchFamily="18" charset="0"/>
              </a:rPr>
              <a:t>    Mùa gì đón ánh trăng rằm</a:t>
            </a:r>
          </a:p>
          <a:p>
            <a:r>
              <a:rPr lang="en-US" sz="4000">
                <a:latin typeface="Cambria" panose="02040503050406030204" pitchFamily="18" charset="0"/>
                <a:ea typeface="Cambria" panose="02040503050406030204" pitchFamily="18" charset="0"/>
                <a:cs typeface="Times New Roman" panose="02020603050405020304" pitchFamily="18" charset="0"/>
              </a:rPr>
              <a:t>Rước đèn phá cỗ, chị Hằng cùng vui?</a:t>
            </a:r>
            <a:endParaRPr lang="en-US" sz="40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 name="Cloud Callout 2"/>
          <p:cNvSpPr/>
          <p:nvPr/>
        </p:nvSpPr>
        <p:spPr>
          <a:xfrm>
            <a:off x="7139290" y="577944"/>
            <a:ext cx="2690510" cy="1899119"/>
          </a:xfrm>
          <a:prstGeom prst="cloudCallout">
            <a:avLst/>
          </a:prstGeom>
          <a:solidFill>
            <a:srgbClr val="E4E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n w="0"/>
                <a:solidFill>
                  <a:srgbClr val="FF0000"/>
                </a:solidFill>
                <a:latin typeface="Cambria" panose="02040503050406030204" pitchFamily="18" charset="0"/>
                <a:ea typeface="Cambria" panose="02040503050406030204" pitchFamily="18" charset="0"/>
                <a:cs typeface="Times New Roman" panose="02020603050405020304" pitchFamily="18" charset="0"/>
              </a:rPr>
              <a:t>Mùa thu</a:t>
            </a:r>
            <a:endParaRPr lang="en-US" sz="3600">
              <a:ln w="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3893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circle(in)">
                                      <p:cBhvr>
                                        <p:cTn id="3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394757" y="579118"/>
            <a:ext cx="582981" cy="685800"/>
          </a:xfrm>
          <a:prstGeom prst="star8">
            <a:avLst/>
          </a:prstGeom>
          <a:solidFill>
            <a:srgbClr val="E4E5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a:solidFill>
                  <a:schemeClr val="tx1"/>
                </a:solidFill>
                <a:latin typeface="Cambria" panose="02040503050406030204" pitchFamily="18" charset="0"/>
                <a:ea typeface="Cambria" panose="02040503050406030204" pitchFamily="18" charset="0"/>
                <a:cs typeface="Times New Roman" panose="02020603050405020304" pitchFamily="18" charset="0"/>
              </a:rPr>
              <a:t>2</a:t>
            </a:r>
            <a:endParaRPr lang="en-US" sz="480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p:cNvSpPr txBox="1"/>
          <p:nvPr/>
        </p:nvSpPr>
        <p:spPr>
          <a:xfrm>
            <a:off x="3886200" y="341588"/>
            <a:ext cx="4257897" cy="923330"/>
          </a:xfrm>
          <a:prstGeom prst="rect">
            <a:avLst/>
          </a:prstGeom>
          <a:noFill/>
        </p:spPr>
        <p:txBody>
          <a:bodyPr wrap="none" rtlCol="0">
            <a:spAutoFit/>
          </a:bodyPr>
          <a:lstStyle/>
          <a:p>
            <a:r>
              <a:rPr lang="vi-VN" sz="5400" b="1">
                <a:latin typeface="Cambria" panose="02040503050406030204" pitchFamily="18" charset="0"/>
                <a:ea typeface="Cambria" panose="02040503050406030204" pitchFamily="18" charset="0"/>
                <a:cs typeface="Times New Roman" panose="02020603050405020304" pitchFamily="18" charset="0"/>
              </a:rPr>
              <a:t>Tìm hiểu bài</a:t>
            </a:r>
            <a:endParaRPr lang="en-US" sz="54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7" name="TextBox 16"/>
          <p:cNvSpPr txBox="1"/>
          <p:nvPr/>
        </p:nvSpPr>
        <p:spPr>
          <a:xfrm>
            <a:off x="686247" y="1524000"/>
            <a:ext cx="11049000" cy="1446550"/>
          </a:xfrm>
          <a:prstGeom prst="rect">
            <a:avLst/>
          </a:prstGeom>
          <a:noFill/>
        </p:spPr>
        <p:txBody>
          <a:bodyPr wrap="square" rtlCol="0">
            <a:spAutoFit/>
          </a:bodyPr>
          <a:lstStyle/>
          <a:p>
            <a:r>
              <a:rPr lang="en-US" sz="4400">
                <a:solidFill>
                  <a:srgbClr val="7030A0"/>
                </a:solidFill>
                <a:latin typeface="Times New Roman" panose="02020603050405020304" pitchFamily="18" charset="0"/>
                <a:cs typeface="Times New Roman" panose="02020603050405020304" pitchFamily="18" charset="0"/>
              </a:rPr>
              <a:t>1. </a:t>
            </a:r>
            <a:r>
              <a:rPr lang="vi-VN" sz="4400">
                <a:solidFill>
                  <a:srgbClr val="7030A0"/>
                </a:solidFill>
                <a:latin typeface="Times New Roman" panose="02020603050405020304" pitchFamily="18" charset="0"/>
                <a:cs typeface="Times New Roman" panose="02020603050405020304" pitchFamily="18" charset="0"/>
              </a:rPr>
              <a:t>Mâm cỗ trung thu của Tâm được bày như thế nào?</a:t>
            </a:r>
            <a:endParaRPr lang="en-US" sz="4400">
              <a:solidFill>
                <a:srgbClr val="7030A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241F43C-FA5F-43E1-AE9F-9ACCC2543194}"/>
              </a:ext>
            </a:extLst>
          </p:cNvPr>
          <p:cNvSpPr txBox="1"/>
          <p:nvPr/>
        </p:nvSpPr>
        <p:spPr>
          <a:xfrm>
            <a:off x="723900" y="2937893"/>
            <a:ext cx="10744200" cy="2308324"/>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charset="0"/>
                <a:ea typeface="+mn-ea"/>
                <a:cs typeface="Arial" charset="0"/>
              </a:rPr>
              <a:t>Mâm cỗ được bày rất vui mắt: một quả bưởi có khía thành tám cánh hoa, mỗi cánh hoa cài một quả ổi chín, để bên cạnh một nải chuối ngự và bó mía tím. Xung quanh mâm cỗ còn bày mấy thứ đồ chơi của Tâm.</a:t>
            </a:r>
          </a:p>
        </p:txBody>
      </p:sp>
    </p:spTree>
    <p:extLst>
      <p:ext uri="{BB962C8B-B14F-4D97-AF65-F5344CB8AC3E}">
        <p14:creationId xmlns:p14="http://schemas.microsoft.com/office/powerpoint/2010/main" val="367412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lequydonhanoi.edu.vn/upload_images/trung%20thu/aa07.jpg"/>
          <p:cNvPicPr>
            <a:picLocks noChangeAspect="1" noChangeArrowheads="1"/>
          </p:cNvPicPr>
          <p:nvPr/>
        </p:nvPicPr>
        <p:blipFill>
          <a:blip r:embed="rId2"/>
          <a:srcRect/>
          <a:stretch>
            <a:fillRect/>
          </a:stretch>
        </p:blipFill>
        <p:spPr bwMode="auto">
          <a:xfrm>
            <a:off x="1506538" y="1"/>
            <a:ext cx="4589463" cy="3438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7108" name="Picture 4" descr="http://meonuoicon.com/wp-content/uploads/2014/08/1408503207_tet-trung-dieu-y-nghia-nhat-bo-me-lam-cho-con-jpg.jpg"/>
          <p:cNvPicPr>
            <a:picLocks noChangeAspect="1" noChangeArrowheads="1"/>
          </p:cNvPicPr>
          <p:nvPr/>
        </p:nvPicPr>
        <p:blipFill>
          <a:blip r:embed="rId3"/>
          <a:srcRect/>
          <a:stretch>
            <a:fillRect/>
          </a:stretch>
        </p:blipFill>
        <p:spPr bwMode="auto">
          <a:xfrm>
            <a:off x="6096000" y="1"/>
            <a:ext cx="4572000" cy="3438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796" name="AutoShape 6" descr="Kết quả hình ảnh cho mâm cỗ trung thu"/>
          <p:cNvSpPr>
            <a:spLocks noChangeAspect="1" noChangeArrowheads="1"/>
          </p:cNvSpPr>
          <p:nvPr/>
        </p:nvSpPr>
        <p:spPr bwMode="auto">
          <a:xfrm>
            <a:off x="606266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Arial" panose="020B0604020202020204" pitchFamily="34" charset="0"/>
            </a:endParaRPr>
          </a:p>
        </p:txBody>
      </p:sp>
      <p:pic>
        <p:nvPicPr>
          <p:cNvPr id="7" name="Content Placeholder 4" descr="mâm cỗ1.JPG"/>
          <p:cNvPicPr>
            <a:picLocks noGrp="1" noChangeAspect="1"/>
          </p:cNvPicPr>
          <p:nvPr>
            <p:ph sz="half" idx="1"/>
          </p:nvPr>
        </p:nvPicPr>
        <p:blipFill>
          <a:blip r:embed="rId4"/>
          <a:stretch>
            <a:fillRect/>
          </a:stretch>
        </p:blipFill>
        <p:spPr>
          <a:xfrm>
            <a:off x="1490662" y="3438526"/>
            <a:ext cx="4605338" cy="3419475"/>
          </a:xfrm>
          <a:ln w="38100" cap="sq">
            <a:solidFill>
              <a:srgbClr val="000000"/>
            </a:solidFill>
          </a:ln>
          <a:effectLst>
            <a:outerShdw blurRad="50800" dist="38100" dir="2700000" algn="tl" rotWithShape="0">
              <a:srgbClr val="000000">
                <a:alpha val="43000"/>
              </a:srgbClr>
            </a:outerShdw>
          </a:effectLst>
        </p:spPr>
      </p:pic>
      <p:pic>
        <p:nvPicPr>
          <p:cNvPr id="8" name="Content Placeholder 5" descr="mâm cỗ2.jpg"/>
          <p:cNvPicPr>
            <a:picLocks noChangeAspect="1"/>
          </p:cNvPicPr>
          <p:nvPr/>
        </p:nvPicPr>
        <p:blipFill>
          <a:blip r:embed="rId5"/>
          <a:stretch>
            <a:fillRect/>
          </a:stretch>
        </p:blipFill>
        <p:spPr bwMode="auto">
          <a:xfrm>
            <a:off x="6096000" y="3438526"/>
            <a:ext cx="4572000" cy="3419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064359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394757" y="579118"/>
            <a:ext cx="582981" cy="685800"/>
          </a:xfrm>
          <a:prstGeom prst="star8">
            <a:avLst/>
          </a:prstGeom>
          <a:solidFill>
            <a:srgbClr val="E4E5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4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2</a:t>
            </a:r>
            <a:endParaRPr kumimoji="0" lang="en-US" sz="4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p:cNvSpPr txBox="1"/>
          <p:nvPr/>
        </p:nvSpPr>
        <p:spPr>
          <a:xfrm>
            <a:off x="3886200" y="341588"/>
            <a:ext cx="4257897" cy="92333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Tìm hiểu bài</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 name="TextBox 16"/>
          <p:cNvSpPr txBox="1"/>
          <p:nvPr/>
        </p:nvSpPr>
        <p:spPr>
          <a:xfrm>
            <a:off x="686247" y="1264918"/>
            <a:ext cx="11049000"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400">
                <a:solidFill>
                  <a:srgbClr val="7030A0"/>
                </a:solidFill>
                <a:latin typeface="Times New Roman" panose="02020603050405020304" pitchFamily="18" charset="0"/>
                <a:cs typeface="Times New Roman" panose="02020603050405020304" pitchFamily="18" charset="0"/>
              </a:rPr>
              <a:t>2</a:t>
            </a:r>
            <a:r>
              <a:rPr kumimoji="0" lang="en-US" sz="4400" b="0"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 Chiếc</a:t>
            </a:r>
            <a:r>
              <a:rPr kumimoji="0" lang="en-US" sz="4400" b="0" i="0" u="none" strike="noStrike" kern="1200" cap="none" spc="0" normalizeH="0" noProof="0">
                <a:ln>
                  <a:noFill/>
                </a:ln>
                <a:solidFill>
                  <a:srgbClr val="7030A0"/>
                </a:solidFill>
                <a:effectLst/>
                <a:uLnTx/>
                <a:uFillTx/>
                <a:latin typeface="Times New Roman" panose="02020603050405020304" pitchFamily="18" charset="0"/>
                <a:ea typeface="+mn-ea"/>
                <a:cs typeface="Times New Roman" panose="02020603050405020304" pitchFamily="18" charset="0"/>
              </a:rPr>
              <a:t> đèn ông sao của Hà có gì đẹp?</a:t>
            </a:r>
            <a:endParaRPr kumimoji="0" lang="en-US" sz="4400" b="0"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7" descr="Ruoc den ong sao(2)">
            <a:extLst>
              <a:ext uri="{FF2B5EF4-FFF2-40B4-BE49-F238E27FC236}">
                <a16:creationId xmlns:a16="http://schemas.microsoft.com/office/drawing/2014/main" id="{BC7E52D9-3E76-4DB7-9742-65527D762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56130"/>
            <a:ext cx="7124253" cy="427455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9617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7" descr="Ruoc den ong sa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79518"/>
            <a:ext cx="6248400" cy="427368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3" name="Rectangle 12"/>
          <p:cNvSpPr>
            <a:spLocks noChangeArrowheads="1"/>
          </p:cNvSpPr>
          <p:nvPr/>
        </p:nvSpPr>
        <p:spPr bwMode="auto">
          <a:xfrm>
            <a:off x="228600" y="304800"/>
            <a:ext cx="11495314" cy="1938992"/>
          </a:xfrm>
          <a:prstGeom prst="rect">
            <a:avLst/>
          </a:prstGeom>
          <a:solidFill>
            <a:schemeClr val="accent2">
              <a:lumMod val="20000"/>
              <a:lumOff val="80000"/>
            </a:schemeClr>
          </a:solidFill>
          <a:ln w="9525">
            <a:noFill/>
            <a:miter lim="800000"/>
            <a:headEnd/>
            <a:tailEnd/>
          </a:ln>
          <a:effectLst/>
        </p:spPr>
        <p:txBody>
          <a:bodyPr wrap="square" anchor="ctr">
            <a:spAutoFit/>
          </a:bodyPr>
          <a:lstStyle/>
          <a:p>
            <a:pPr eaLnBrk="1" hangingPunct="1">
              <a:defRPr/>
            </a:pPr>
            <a:r>
              <a:rPr lang="vi-VN" sz="4000">
                <a:latin typeface="Times New Roman" charset="0"/>
              </a:rPr>
              <a:t>Cái đèn làm bằng giấy bóng kính đỏ, trong suốt, ngôi sao được gắn vào giữa vòng tròn có những tua giấy đủ màu sắc. Trên đỉnh ngôi sao cắm ba lá cờ con.</a:t>
            </a:r>
            <a:endParaRPr lang="en-US" sz="4000">
              <a:latin typeface="Times New Roman" charset="0"/>
            </a:endParaRPr>
          </a:p>
        </p:txBody>
      </p:sp>
    </p:spTree>
    <p:extLst>
      <p:ext uri="{BB962C8B-B14F-4D97-AF65-F5344CB8AC3E}">
        <p14:creationId xmlns:p14="http://schemas.microsoft.com/office/powerpoint/2010/main" val="13632548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tLang="en-US"/>
          </a:p>
        </p:txBody>
      </p:sp>
      <p:sp>
        <p:nvSpPr>
          <p:cNvPr id="36867" name="Content Placeholder 2"/>
          <p:cNvSpPr>
            <a:spLocks noGrp="1"/>
          </p:cNvSpPr>
          <p:nvPr>
            <p:ph idx="1"/>
          </p:nvPr>
        </p:nvSpPr>
        <p:spPr/>
        <p:txBody>
          <a:bodyPr/>
          <a:lstStyle/>
          <a:p>
            <a:endParaRPr lang="en-US" altLang="en-US"/>
          </a:p>
        </p:txBody>
      </p:sp>
      <p:pic>
        <p:nvPicPr>
          <p:cNvPr id="4" name="Content Placeholder 8" descr="ông sao4.jpg"/>
          <p:cNvPicPr>
            <a:picLocks noChangeAspect="1"/>
          </p:cNvPicPr>
          <p:nvPr/>
        </p:nvPicPr>
        <p:blipFill>
          <a:blip r:embed="rId2"/>
          <a:stretch>
            <a:fillRect/>
          </a:stretch>
        </p:blipFill>
        <p:spPr bwMode="auto">
          <a:xfrm>
            <a:off x="1524000" y="342900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9" descr="ông sao5.jpg"/>
          <p:cNvPicPr>
            <a:picLocks noChangeAspect="1"/>
          </p:cNvPicPr>
          <p:nvPr/>
        </p:nvPicPr>
        <p:blipFill>
          <a:blip r:embed="rId3"/>
          <a:stretch>
            <a:fillRect/>
          </a:stretch>
        </p:blipFill>
        <p:spPr bwMode="auto">
          <a:xfrm>
            <a:off x="6096000" y="342900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C:\Users\tamnd\Desktop\Phương\ông sao1.jpg"/>
          <p:cNvPicPr>
            <a:picLocks noChangeAspect="1" noChangeArrowheads="1"/>
          </p:cNvPicPr>
          <p:nvPr/>
        </p:nvPicPr>
        <p:blipFill>
          <a:blip r:embed="rId4"/>
          <a:srcRect/>
          <a:stretch>
            <a:fillRect/>
          </a:stretch>
        </p:blipFill>
        <p:spPr bwMode="auto">
          <a:xfrm>
            <a:off x="1524000" y="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C:\Users\tamnd\Desktop\Phương\ông sao3.jpg"/>
          <p:cNvPicPr>
            <a:picLocks noChangeAspect="1" noChangeArrowheads="1"/>
          </p:cNvPicPr>
          <p:nvPr/>
        </p:nvPicPr>
        <p:blipFill>
          <a:blip r:embed="rId5"/>
          <a:srcRect/>
          <a:stretch>
            <a:fillRect/>
          </a:stretch>
        </p:blipFill>
        <p:spPr bwMode="auto">
          <a:xfrm>
            <a:off x="6096000" y="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55108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394757" y="579118"/>
            <a:ext cx="582981" cy="685800"/>
          </a:xfrm>
          <a:prstGeom prst="star8">
            <a:avLst/>
          </a:prstGeom>
          <a:solidFill>
            <a:srgbClr val="E4E5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4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2</a:t>
            </a:r>
            <a:endParaRPr kumimoji="0" lang="en-US" sz="4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p:cNvSpPr txBox="1"/>
          <p:nvPr/>
        </p:nvSpPr>
        <p:spPr>
          <a:xfrm>
            <a:off x="3886200" y="341588"/>
            <a:ext cx="4257897" cy="92333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Tìm hiểu bài</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 name="TextBox 16"/>
          <p:cNvSpPr txBox="1"/>
          <p:nvPr/>
        </p:nvSpPr>
        <p:spPr>
          <a:xfrm>
            <a:off x="571500" y="1346365"/>
            <a:ext cx="11049000" cy="144655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400">
                <a:solidFill>
                  <a:srgbClr val="7030A0"/>
                </a:solidFill>
                <a:latin typeface="Times New Roman" panose="02020603050405020304" pitchFamily="18" charset="0"/>
                <a:cs typeface="Times New Roman" panose="02020603050405020304" pitchFamily="18" charset="0"/>
              </a:rPr>
              <a:t>3</a:t>
            </a:r>
            <a:r>
              <a:rPr kumimoji="0" lang="en-US" sz="4400" b="0" i="0" u="none" strike="noStrike" kern="120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rPr>
              <a:t>. Những</a:t>
            </a:r>
            <a:r>
              <a:rPr kumimoji="0" lang="en-US" sz="4400" b="0" i="0" u="none" strike="noStrike" kern="1200" cap="none" spc="0" normalizeH="0" noProof="0">
                <a:ln>
                  <a:noFill/>
                </a:ln>
                <a:solidFill>
                  <a:srgbClr val="7030A0"/>
                </a:solidFill>
                <a:effectLst/>
                <a:uLnTx/>
                <a:uFillTx/>
                <a:latin typeface="Times New Roman" panose="02020603050405020304" pitchFamily="18" charset="0"/>
                <a:cs typeface="Times New Roman" panose="02020603050405020304" pitchFamily="18" charset="0"/>
              </a:rPr>
              <a:t> chi tiết nào cho Thấy Tâm và Hà rước đèn rất vui?</a:t>
            </a:r>
            <a:endParaRPr kumimoji="0" lang="en-US" sz="4400" b="0" i="0" u="none" strike="noStrike" kern="120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3D4073B-6E33-43B0-8AD0-7EB46DC22093}"/>
              </a:ext>
            </a:extLst>
          </p:cNvPr>
          <p:cNvSpPr txBox="1"/>
          <p:nvPr/>
        </p:nvSpPr>
        <p:spPr>
          <a:xfrm>
            <a:off x="686247" y="2939676"/>
            <a:ext cx="11200953" cy="230832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Tâm thích cái đèn quá, cứ đi bên cạnh Hà, mắt không rời cái đèn. Hà cũng biết là bạn thích nên thỉnh thoảng lại đưa cho Tâm cầm một lúc. Có lúc cả hai cùng cầm chung cái đèn, reo: “Tùng tùng tùng, dinh dinh !...”</a:t>
            </a:r>
            <a:endParaRPr kumimoji="0" lang="en-US" alt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857810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p:cNvPicPr>
          <p:nvPr/>
        </p:nvPicPr>
        <p:blipFill>
          <a:blip r:embed="rId2">
            <a:extLst>
              <a:ext uri="{28A0092B-C50C-407E-A947-70E740481C1C}">
                <a14:useLocalDpi xmlns:a14="http://schemas.microsoft.com/office/drawing/2010/main" val="0"/>
              </a:ext>
            </a:extLst>
          </a:blip>
          <a:srcRect l="7880" t="69185" r="65573" b="4295"/>
          <a:stretch>
            <a:fillRect/>
          </a:stretch>
        </p:blipFill>
        <p:spPr bwMode="auto">
          <a:xfrm>
            <a:off x="1066801" y="3315"/>
            <a:ext cx="6210400" cy="373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689" y="1583045"/>
            <a:ext cx="2894764" cy="245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237916" y="1301229"/>
            <a:ext cx="3176202" cy="707886"/>
          </a:xfrm>
          <a:prstGeom prst="rect">
            <a:avLst/>
          </a:prstGeom>
          <a:noFill/>
        </p:spPr>
        <p:txBody>
          <a:bodyPr wrap="square">
            <a:spAutoFit/>
          </a:bodyPr>
          <a:lstStyle/>
          <a:p>
            <a:pPr algn="ctr"/>
            <a:r>
              <a:rPr lang="vi-VN" sz="4000" b="1" kern="10">
                <a:ln w="12700">
                  <a:solidFill>
                    <a:schemeClr val="accent1"/>
                  </a:solidFill>
                  <a:prstDash val="solid"/>
                </a:ln>
                <a:solidFill>
                  <a:srgbClr val="FF0000"/>
                </a:solidFill>
                <a:effectLst>
                  <a:outerShdw dist="38100" dir="2640000" algn="bl" rotWithShape="0">
                    <a:schemeClr val="accent1"/>
                  </a:outerShdw>
                </a:effectLst>
                <a:latin typeface="Times New Roman"/>
                <a:cs typeface="Times New Roman"/>
              </a:rPr>
              <a:t>Nội dung</a:t>
            </a:r>
            <a:endParaRPr lang="en-US" sz="4000" b="1" kern="10" dirty="0">
              <a:ln w="12700">
                <a:solidFill>
                  <a:schemeClr val="accent1"/>
                </a:solidFill>
                <a:prstDash val="solid"/>
              </a:ln>
              <a:solidFill>
                <a:srgbClr val="FF0000"/>
              </a:solidFill>
              <a:effectLst>
                <a:outerShdw dist="38100" dir="2640000" algn="bl" rotWithShape="0">
                  <a:schemeClr val="accent1"/>
                </a:outerShdw>
              </a:effectLst>
              <a:latin typeface="Times New Roman"/>
              <a:cs typeface="Times New Roman"/>
            </a:endParaRPr>
          </a:p>
        </p:txBody>
      </p:sp>
      <p:sp>
        <p:nvSpPr>
          <p:cNvPr id="9" name="Rectangle 12"/>
          <p:cNvSpPr>
            <a:spLocks noChangeArrowheads="1"/>
          </p:cNvSpPr>
          <p:nvPr/>
        </p:nvSpPr>
        <p:spPr bwMode="auto">
          <a:xfrm>
            <a:off x="838200" y="3864005"/>
            <a:ext cx="10515600" cy="1754326"/>
          </a:xfrm>
          <a:prstGeom prst="rect">
            <a:avLst/>
          </a:prstGeom>
          <a:solidFill>
            <a:schemeClr val="accent2">
              <a:lumMod val="20000"/>
              <a:lumOff val="80000"/>
            </a:schemeClr>
          </a:solidFill>
          <a:ln w="9525">
            <a:noFill/>
            <a:miter lim="800000"/>
            <a:headEnd/>
            <a:tailEnd/>
          </a:ln>
          <a:effectLst/>
        </p:spPr>
        <p:txBody>
          <a:bodyPr wrap="square" anchor="ctr">
            <a:spAutoFit/>
          </a:bodyPr>
          <a:lstStyle/>
          <a:p>
            <a:pPr eaLnBrk="1" hangingPunct="1">
              <a:defRPr/>
            </a:pPr>
            <a:r>
              <a:rPr lang="vi-VN" sz="3600">
                <a:latin typeface="Times New Roman" charset="0"/>
              </a:rPr>
              <a:t>Trẻ em rất thích Tết Trung Thu và đêm hội rước đèn. Trong cuộc vui ngày Tết Trung Thu , các em thêm yêu quý và gắn bó với nhau </a:t>
            </a:r>
            <a:endParaRPr lang="en-US" sz="3600">
              <a:latin typeface="Times New Roman"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2"/>
          <p:cNvSpPr txBox="1">
            <a:spLocks noChangeArrowheads="1"/>
          </p:cNvSpPr>
          <p:nvPr/>
        </p:nvSpPr>
        <p:spPr bwMode="auto">
          <a:xfrm>
            <a:off x="838200" y="1524000"/>
            <a:ext cx="10058400" cy="4031873"/>
          </a:xfrm>
          <a:prstGeom prst="rect">
            <a:avLst/>
          </a:prstGeom>
          <a:solidFill>
            <a:schemeClr val="bg2"/>
          </a:solidFill>
          <a:ln>
            <a:noFill/>
          </a:ln>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3200">
                <a:latin typeface="Times New Roman" panose="02020603050405020304" pitchFamily="18" charset="0"/>
              </a:rPr>
              <a:t>    </a:t>
            </a:r>
            <a:r>
              <a:rPr lang="en-US" altLang="vi-VN" sz="2800">
                <a:latin typeface="Times New Roman" panose="02020603050405020304" pitchFamily="18" charset="0"/>
              </a:rPr>
              <a:t>Chiều rồi đêm xuống. Trẻ con bên hàng xóm bập bùng trống ếch rước đèn. Lúc đó, Tâm lại thấy không thích mâm cỗ của mình bằng đám rước đèn. Tâm bỏ mâm cỗ chạy đi xem. Tâm thích nhấ</a:t>
            </a:r>
            <a:r>
              <a:rPr lang="vi-VN" altLang="vi-VN" sz="2800">
                <a:latin typeface="Times New Roman" panose="02020603050405020304" pitchFamily="18" charset="0"/>
              </a:rPr>
              <a:t>t</a:t>
            </a:r>
            <a:r>
              <a:rPr lang="en-US" altLang="vi-VN" sz="2800">
                <a:latin typeface="Times New Roman" panose="02020603050405020304" pitchFamily="18" charset="0"/>
              </a:rPr>
              <a:t> cái đèn ông sao của bạn Hà bên hàng xóm. Cái đèn làm</a:t>
            </a:r>
            <a:r>
              <a:rPr lang="vi-VN" altLang="vi-VN" sz="2800">
                <a:latin typeface="Times New Roman" panose="02020603050405020304" pitchFamily="18" charset="0"/>
              </a:rPr>
              <a:t> </a:t>
            </a:r>
            <a:r>
              <a:rPr lang="en-US" altLang="vi-VN" sz="2800">
                <a:latin typeface="Times New Roman" panose="02020603050405020304" pitchFamily="18" charset="0"/>
              </a:rPr>
              <a:t>bằng giấy bóng kính đỏ</a:t>
            </a:r>
            <a:r>
              <a:rPr lang="vi-VN" altLang="vi-VN" sz="2800">
                <a:latin typeface="Times New Roman" panose="02020603050405020304" pitchFamily="18" charset="0"/>
              </a:rPr>
              <a:t> </a:t>
            </a:r>
            <a:r>
              <a:rPr lang="en-US" altLang="vi-VN" sz="2800">
                <a:latin typeface="Times New Roman" panose="02020603050405020304" pitchFamily="18" charset="0"/>
              </a:rPr>
              <a:t>, trong suốt</a:t>
            </a:r>
            <a:r>
              <a:rPr lang="vi-VN" altLang="vi-VN" sz="2800">
                <a:latin typeface="Times New Roman" panose="02020603050405020304" pitchFamily="18" charset="0"/>
              </a:rPr>
              <a:t> </a:t>
            </a:r>
            <a:r>
              <a:rPr lang="en-US" altLang="vi-VN" sz="2800">
                <a:latin typeface="Times New Roman" panose="02020603050405020304" pitchFamily="18" charset="0"/>
              </a:rPr>
              <a:t>, ngôi sao được gắn vào giữa vòng tròn có những tua giấy đủ màu sắc</a:t>
            </a:r>
            <a:r>
              <a:rPr lang="vi-VN" altLang="vi-VN" sz="2800">
                <a:latin typeface="Times New Roman" panose="02020603050405020304" pitchFamily="18" charset="0"/>
              </a:rPr>
              <a:t> </a:t>
            </a:r>
            <a:r>
              <a:rPr lang="en-US" altLang="vi-VN" sz="2800">
                <a:latin typeface="Times New Roman" panose="02020603050405020304" pitchFamily="18" charset="0"/>
              </a:rPr>
              <a:t>. Trên đỉnh ngôi sao cắm ba lá cờ con</a:t>
            </a:r>
            <a:r>
              <a:rPr lang="vi-VN" altLang="vi-VN" sz="2800">
                <a:latin typeface="Times New Roman" panose="02020603050405020304" pitchFamily="18" charset="0"/>
              </a:rPr>
              <a:t> </a:t>
            </a:r>
            <a:r>
              <a:rPr lang="en-US" altLang="vi-VN" sz="2800">
                <a:latin typeface="Times New Roman" panose="02020603050405020304" pitchFamily="18" charset="0"/>
              </a:rPr>
              <a:t>. Tâm thích cái đèn quá, cứ đi bên cạnh Hà, mắt không rời cái đèn. Hà cũng biết là bạn thích nên thỉnh thoảng lại đưa cho Tâm cầm một lúc. Có lúc cả hai cùng cầm chung cái đèn, reo:</a:t>
            </a:r>
            <a:r>
              <a:rPr lang="vi-VN" altLang="vi-VN" sz="2800">
                <a:latin typeface="Times New Roman" panose="02020603050405020304" pitchFamily="18" charset="0"/>
              </a:rPr>
              <a:t>  </a:t>
            </a:r>
            <a:r>
              <a:rPr lang="en-US" altLang="vi-VN" sz="2800">
                <a:latin typeface="Times New Roman" panose="02020603050405020304" pitchFamily="18" charset="0"/>
              </a:rPr>
              <a:t> “Tùng tùng tùng, dinh dinh !...”</a:t>
            </a:r>
          </a:p>
        </p:txBody>
      </p:sp>
      <p:sp>
        <p:nvSpPr>
          <p:cNvPr id="11" name="8-Point Star 10"/>
          <p:cNvSpPr/>
          <p:nvPr/>
        </p:nvSpPr>
        <p:spPr>
          <a:xfrm>
            <a:off x="457200" y="511631"/>
            <a:ext cx="582981" cy="685800"/>
          </a:xfrm>
          <a:prstGeom prst="star8">
            <a:avLst/>
          </a:prstGeom>
          <a:solidFill>
            <a:srgbClr val="E4E5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tx1"/>
                </a:solidFill>
                <a:latin typeface="Cambria" panose="02040503050406030204" pitchFamily="18" charset="0"/>
                <a:ea typeface="Cambria" panose="02040503050406030204" pitchFamily="18" charset="0"/>
                <a:cs typeface="Times New Roman" panose="02020603050405020304" pitchFamily="18" charset="0"/>
              </a:rPr>
              <a:t>3</a:t>
            </a:r>
            <a:endParaRPr lang="en-US" sz="320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p:cNvSpPr txBox="1"/>
          <p:nvPr/>
        </p:nvSpPr>
        <p:spPr>
          <a:xfrm>
            <a:off x="1124228" y="467609"/>
            <a:ext cx="4336828" cy="646331"/>
          </a:xfrm>
          <a:prstGeom prst="rect">
            <a:avLst/>
          </a:prstGeom>
          <a:noFill/>
        </p:spPr>
        <p:txBody>
          <a:bodyPr wrap="none" rtlCol="0">
            <a:spAutoFit/>
          </a:bodyPr>
          <a:lstStyle/>
          <a:p>
            <a:r>
              <a:rPr lang="en-US" sz="3600" b="1">
                <a:latin typeface="Cambria" panose="02040503050406030204" pitchFamily="18" charset="0"/>
                <a:ea typeface="Cambria" panose="02040503050406030204" pitchFamily="18" charset="0"/>
                <a:cs typeface="Times New Roman" panose="02020603050405020304" pitchFamily="18" charset="0"/>
              </a:rPr>
              <a:t>Luyện đọc</a:t>
            </a:r>
            <a:r>
              <a:rPr lang="vi-VN" sz="3600" b="1">
                <a:latin typeface="Cambria" panose="02040503050406030204" pitchFamily="18" charset="0"/>
                <a:ea typeface="Cambria" panose="02040503050406030204" pitchFamily="18" charset="0"/>
                <a:cs typeface="Times New Roman" panose="02020603050405020304" pitchFamily="18" charset="0"/>
              </a:rPr>
              <a:t> diễn cảm</a:t>
            </a:r>
            <a:endParaRPr lang="en-US" sz="36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 Box 22"/>
          <p:cNvSpPr txBox="1">
            <a:spLocks noChangeArrowheads="1"/>
          </p:cNvSpPr>
          <p:nvPr/>
        </p:nvSpPr>
        <p:spPr bwMode="auto">
          <a:xfrm>
            <a:off x="7696200" y="1567507"/>
            <a:ext cx="1517301" cy="523220"/>
          </a:xfrm>
          <a:prstGeom prst="rect">
            <a:avLst/>
          </a:prstGeom>
          <a:solidFill>
            <a:schemeClr val="bg2"/>
          </a:solidFill>
          <a:ln>
            <a:noFill/>
          </a:ln>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2800">
                <a:solidFill>
                  <a:srgbClr val="FF0000"/>
                </a:solidFill>
                <a:latin typeface="Times New Roman" panose="02020603050405020304" pitchFamily="18" charset="0"/>
              </a:rPr>
              <a:t>bập bùng</a:t>
            </a:r>
            <a:endParaRPr lang="en-US" altLang="vi-VN" sz="2800">
              <a:latin typeface="Times New Roman" panose="02020603050405020304" pitchFamily="18" charset="0"/>
            </a:endParaRPr>
          </a:p>
        </p:txBody>
      </p:sp>
      <p:sp>
        <p:nvSpPr>
          <p:cNvPr id="17" name="Text Box 22"/>
          <p:cNvSpPr txBox="1">
            <a:spLocks noChangeArrowheads="1"/>
          </p:cNvSpPr>
          <p:nvPr/>
        </p:nvSpPr>
        <p:spPr bwMode="auto">
          <a:xfrm>
            <a:off x="762000" y="1979617"/>
            <a:ext cx="1562827" cy="523220"/>
          </a:xfrm>
          <a:prstGeom prst="rect">
            <a:avLst/>
          </a:prstGeom>
          <a:solidFill>
            <a:schemeClr val="bg2"/>
          </a:solidFill>
          <a:ln>
            <a:noFill/>
          </a:ln>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vi-VN" altLang="vi-VN" sz="2800">
                <a:solidFill>
                  <a:srgbClr val="FF0000"/>
                </a:solidFill>
                <a:latin typeface="Times New Roman" panose="02020603050405020304" pitchFamily="18" charset="0"/>
              </a:rPr>
              <a:t>trống ếch</a:t>
            </a:r>
            <a:endParaRPr lang="en-US" altLang="vi-VN" sz="2800">
              <a:latin typeface="Times New Roman" panose="02020603050405020304" pitchFamily="18" charset="0"/>
            </a:endParaRPr>
          </a:p>
        </p:txBody>
      </p:sp>
      <p:sp>
        <p:nvSpPr>
          <p:cNvPr id="18" name="Text Box 22"/>
          <p:cNvSpPr txBox="1">
            <a:spLocks noChangeArrowheads="1"/>
          </p:cNvSpPr>
          <p:nvPr/>
        </p:nvSpPr>
        <p:spPr bwMode="auto">
          <a:xfrm>
            <a:off x="8001000" y="2446569"/>
            <a:ext cx="1600201" cy="523220"/>
          </a:xfrm>
          <a:prstGeom prst="rect">
            <a:avLst/>
          </a:prstGeom>
          <a:solidFill>
            <a:schemeClr val="bg2"/>
          </a:solidFill>
          <a:ln>
            <a:noFill/>
          </a:ln>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vi-VN" altLang="vi-VN" sz="2800">
                <a:solidFill>
                  <a:srgbClr val="FF0000"/>
                </a:solidFill>
                <a:latin typeface="Times New Roman" panose="02020603050405020304" pitchFamily="18" charset="0"/>
              </a:rPr>
              <a:t>thích nhất</a:t>
            </a:r>
            <a:endParaRPr lang="en-US" altLang="vi-VN" sz="2800">
              <a:latin typeface="Times New Roman" panose="02020603050405020304" pitchFamily="18" charset="0"/>
            </a:endParaRPr>
          </a:p>
        </p:txBody>
      </p:sp>
      <p:sp>
        <p:nvSpPr>
          <p:cNvPr id="19" name="Text Box 22"/>
          <p:cNvSpPr txBox="1">
            <a:spLocks noChangeArrowheads="1"/>
          </p:cNvSpPr>
          <p:nvPr/>
        </p:nvSpPr>
        <p:spPr bwMode="auto">
          <a:xfrm>
            <a:off x="816429" y="3274178"/>
            <a:ext cx="577930" cy="507831"/>
          </a:xfrm>
          <a:prstGeom prst="rect">
            <a:avLst/>
          </a:prstGeom>
          <a:solidFill>
            <a:schemeClr val="bg2"/>
          </a:solidFill>
          <a:ln>
            <a:noFill/>
          </a:ln>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vi-VN" altLang="vi-VN" sz="2700">
                <a:solidFill>
                  <a:srgbClr val="FF0000"/>
                </a:solidFill>
                <a:latin typeface="Times New Roman" panose="02020603050405020304" pitchFamily="18" charset="0"/>
              </a:rPr>
              <a:t>đỏ</a:t>
            </a:r>
            <a:endParaRPr lang="en-US" altLang="vi-VN" sz="2700">
              <a:latin typeface="Times New Roman" panose="02020603050405020304" pitchFamily="18" charset="0"/>
            </a:endParaRPr>
          </a:p>
        </p:txBody>
      </p:sp>
      <p:sp>
        <p:nvSpPr>
          <p:cNvPr id="20" name="Text Box 22"/>
          <p:cNvSpPr txBox="1">
            <a:spLocks noChangeArrowheads="1"/>
          </p:cNvSpPr>
          <p:nvPr/>
        </p:nvSpPr>
        <p:spPr bwMode="auto">
          <a:xfrm>
            <a:off x="1492330" y="3296813"/>
            <a:ext cx="1631870" cy="523220"/>
          </a:xfrm>
          <a:prstGeom prst="rect">
            <a:avLst/>
          </a:prstGeom>
          <a:solidFill>
            <a:schemeClr val="bg2"/>
          </a:solidFill>
          <a:ln>
            <a:noFill/>
          </a:ln>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vi-VN" altLang="vi-VN" sz="2800">
                <a:solidFill>
                  <a:srgbClr val="FF0000"/>
                </a:solidFill>
                <a:latin typeface="Times New Roman" panose="02020603050405020304" pitchFamily="18" charset="0"/>
              </a:rPr>
              <a:t>trong suốt</a:t>
            </a:r>
            <a:endParaRPr lang="en-US" altLang="vi-VN" sz="2800">
              <a:latin typeface="Times New Roman" panose="02020603050405020304" pitchFamily="18" charset="0"/>
            </a:endParaRPr>
          </a:p>
        </p:txBody>
      </p:sp>
      <p:sp>
        <p:nvSpPr>
          <p:cNvPr id="21" name="Text Box 22"/>
          <p:cNvSpPr txBox="1">
            <a:spLocks noChangeArrowheads="1"/>
          </p:cNvSpPr>
          <p:nvPr/>
        </p:nvSpPr>
        <p:spPr bwMode="auto">
          <a:xfrm>
            <a:off x="1543413" y="3743980"/>
            <a:ext cx="1882875" cy="523220"/>
          </a:xfrm>
          <a:prstGeom prst="rect">
            <a:avLst/>
          </a:prstGeom>
          <a:solidFill>
            <a:schemeClr val="bg2"/>
          </a:solidFill>
          <a:ln>
            <a:noFill/>
          </a:ln>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vi-VN" altLang="vi-VN" sz="2800">
                <a:solidFill>
                  <a:srgbClr val="FF0000"/>
                </a:solidFill>
                <a:latin typeface="Times New Roman" panose="02020603050405020304" pitchFamily="18" charset="0"/>
              </a:rPr>
              <a:t>đủ màu sắc</a:t>
            </a:r>
            <a:endParaRPr lang="en-US" altLang="vi-VN" sz="2800">
              <a:latin typeface="Times New Roman" panose="02020603050405020304" pitchFamily="18" charset="0"/>
            </a:endParaRPr>
          </a:p>
        </p:txBody>
      </p:sp>
      <p:sp>
        <p:nvSpPr>
          <p:cNvPr id="22" name="Text Box 22"/>
          <p:cNvSpPr txBox="1">
            <a:spLocks noChangeArrowheads="1"/>
          </p:cNvSpPr>
          <p:nvPr/>
        </p:nvSpPr>
        <p:spPr bwMode="auto">
          <a:xfrm>
            <a:off x="6843906" y="3732753"/>
            <a:ext cx="1900037" cy="523220"/>
          </a:xfrm>
          <a:prstGeom prst="rect">
            <a:avLst/>
          </a:prstGeom>
          <a:solidFill>
            <a:schemeClr val="bg2"/>
          </a:solidFill>
          <a:ln>
            <a:noFill/>
          </a:ln>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vi-VN" altLang="vi-VN" sz="2800">
                <a:solidFill>
                  <a:srgbClr val="FF0000"/>
                </a:solidFill>
                <a:latin typeface="Times New Roman" panose="02020603050405020304" pitchFamily="18" charset="0"/>
              </a:rPr>
              <a:t>ba lá cờ con</a:t>
            </a:r>
            <a:endParaRPr lang="en-US" altLang="vi-VN" sz="2800">
              <a:latin typeface="Times New Roman" panose="02020603050405020304" pitchFamily="18" charset="0"/>
            </a:endParaRPr>
          </a:p>
        </p:txBody>
      </p:sp>
    </p:spTree>
    <p:extLst>
      <p:ext uri="{BB962C8B-B14F-4D97-AF65-F5344CB8AC3E}">
        <p14:creationId xmlns:p14="http://schemas.microsoft.com/office/powerpoint/2010/main" val="8682536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t="27083" b="45000"/>
          <a:stretch/>
        </p:blipFill>
        <p:spPr>
          <a:xfrm>
            <a:off x="1525772" y="0"/>
            <a:ext cx="9142228" cy="6858000"/>
          </a:xfrm>
          <a:prstGeom prst="rect">
            <a:avLst/>
          </a:prstGeom>
        </p:spPr>
      </p:pic>
      <p:pic>
        <p:nvPicPr>
          <p:cNvPr id="3074" name="Picture 2" descr="Tổng Bí thư, Chủ tịch nước Nguyễn Phú Trọng gửi thư chúc Tết Trung thu cho  các cháu thiếu niên, nhi đ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4629977" cy="35051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1515980" y="3352800"/>
            <a:ext cx="4514023" cy="3505200"/>
          </a:xfrm>
          <a:prstGeom prst="rect">
            <a:avLst/>
          </a:prstGeom>
        </p:spPr>
      </p:pic>
      <p:pic>
        <p:nvPicPr>
          <p:cNvPr id="3076" name="Picture 4" descr="Trung thu là… | Báo Dân tr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1998" y="33336"/>
            <a:ext cx="4506002" cy="34385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Đêm hội đèn lồng Trung thu lớn nhất cả nước ở Tuyên Qu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8024" y="3471863"/>
            <a:ext cx="4797425" cy="3349765"/>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1805" y="2743201"/>
            <a:ext cx="8964538" cy="1431969"/>
          </a:xfrm>
          <a:prstGeom prst="rect">
            <a:avLst/>
          </a:prstGeom>
        </p:spPr>
      </p:pic>
      <p:sp>
        <p:nvSpPr>
          <p:cNvPr id="9" name="Rectangle 8"/>
          <p:cNvSpPr/>
          <p:nvPr/>
        </p:nvSpPr>
        <p:spPr>
          <a:xfrm>
            <a:off x="2590800" y="2933254"/>
            <a:ext cx="6373448" cy="954107"/>
          </a:xfrm>
          <a:prstGeom prst="rect">
            <a:avLst/>
          </a:prstGeom>
          <a:noFill/>
          <a:ln>
            <a:noFill/>
          </a:ln>
        </p:spPr>
        <p:txBody>
          <a:bodyPr wrap="square">
            <a:spAutoFit/>
          </a:bodyPr>
          <a:lstStyle/>
          <a:p>
            <a:pPr algn="ctr"/>
            <a:r>
              <a:rPr lang="en-US" sz="2800" b="1" kern="10">
                <a:ln w="12700">
                  <a:noFill/>
                  <a:prstDash val="solid"/>
                </a:ln>
                <a:effectLst>
                  <a:outerShdw dist="38100" dir="2640000" algn="bl" rotWithShape="0">
                    <a:schemeClr val="accent1"/>
                  </a:outerShdw>
                </a:effectLst>
                <a:latin typeface="Times New Roman"/>
                <a:cs typeface="Times New Roman"/>
              </a:rPr>
              <a:t>Kể về đêm hội Trăng Rằm mà em được tham gia.</a:t>
            </a:r>
            <a:endParaRPr lang="en-US" sz="2800" b="1" kern="10" dirty="0">
              <a:ln w="12700">
                <a:noFill/>
                <a:prstDash val="solid"/>
              </a:ln>
              <a:effectLst>
                <a:outerShdw dist="38100" dir="2640000" algn="bl" rotWithShape="0">
                  <a:schemeClr val="accent1"/>
                </a:outerShdw>
              </a:effectLst>
              <a:latin typeface="Times New Roman"/>
              <a:cs typeface="Times New Roman"/>
            </a:endParaRPr>
          </a:p>
        </p:txBody>
      </p:sp>
    </p:spTree>
    <p:extLst>
      <p:ext uri="{BB962C8B-B14F-4D97-AF65-F5344CB8AC3E}">
        <p14:creationId xmlns:p14="http://schemas.microsoft.com/office/powerpoint/2010/main" val="7866404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362200"/>
            <a:ext cx="10745249" cy="923330"/>
          </a:xfrm>
          <a:prstGeom prst="rect">
            <a:avLst/>
          </a:prstGeom>
        </p:spPr>
        <p:txBody>
          <a:bodyPr wrap="none">
            <a:spAutoFit/>
          </a:bodyPr>
          <a:lstStyle/>
          <a:p>
            <a:pPr algn="ctr">
              <a:spcBef>
                <a:spcPct val="50000"/>
              </a:spcBef>
            </a:pPr>
            <a:r>
              <a:rPr lang="vi-VN" sz="5400" b="1" dirty="0">
                <a:solidFill>
                  <a:srgbClr val="C00000"/>
                </a:solidFill>
                <a:effectLst>
                  <a:reflection blurRad="6350" stA="60000" endA="900" endPos="58000" dir="5400000" sy="-100000" algn="bl" rotWithShape="0"/>
                </a:effectLst>
                <a:latin typeface="Times New Roman" pitchFamily="18" charset="0"/>
              </a:rPr>
              <a:t>Chúc các con chăm ngoan, học giỏi!</a:t>
            </a:r>
          </a:p>
        </p:txBody>
      </p:sp>
    </p:spTree>
    <p:extLst>
      <p:ext uri="{BB962C8B-B14F-4D97-AF65-F5344CB8AC3E}">
        <p14:creationId xmlns:p14="http://schemas.microsoft.com/office/powerpoint/2010/main" val="3524315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Ruoc den ong sa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771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4">
            <a:extLst>
              <a:ext uri="{FF2B5EF4-FFF2-40B4-BE49-F238E27FC236}">
                <a16:creationId xmlns:a16="http://schemas.microsoft.com/office/drawing/2014/main" id="{D578791F-404D-4CC6-9591-3E51E49759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361863"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Box 5">
            <a:extLst>
              <a:ext uri="{FF2B5EF4-FFF2-40B4-BE49-F238E27FC236}">
                <a16:creationId xmlns:a16="http://schemas.microsoft.com/office/drawing/2014/main" id="{CAC8F16A-F33F-4277-9827-F39AC4B20C73}"/>
              </a:ext>
            </a:extLst>
          </p:cNvPr>
          <p:cNvSpPr txBox="1">
            <a:spLocks noChangeArrowheads="1"/>
          </p:cNvSpPr>
          <p:nvPr/>
        </p:nvSpPr>
        <p:spPr bwMode="auto">
          <a:xfrm>
            <a:off x="984250" y="966788"/>
            <a:ext cx="82804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spcBef>
                <a:spcPct val="20000"/>
              </a:spcBef>
              <a:buChar char="•"/>
              <a:defRPr sz="2200">
                <a:solidFill>
                  <a:schemeClr val="tx1"/>
                </a:solidFill>
                <a:latin typeface="Arial" panose="020B0604020202020204" pitchFamily="34" charset="0"/>
              </a:defRPr>
            </a:lvl1pPr>
            <a:lvl2pPr marL="742950" indent="-285750" defTabSz="682625">
              <a:spcBef>
                <a:spcPct val="20000"/>
              </a:spcBef>
              <a:buChar char="–"/>
              <a:defRPr sz="2000">
                <a:solidFill>
                  <a:schemeClr val="tx1"/>
                </a:solidFill>
                <a:latin typeface="Arial" panose="020B0604020202020204" pitchFamily="34" charset="0"/>
              </a:defRPr>
            </a:lvl2pPr>
            <a:lvl3pPr marL="1143000" indent="-228600" defTabSz="682625">
              <a:spcBef>
                <a:spcPct val="20000"/>
              </a:spcBef>
              <a:buChar char="•"/>
              <a:defRPr sz="1600">
                <a:solidFill>
                  <a:schemeClr val="tx1"/>
                </a:solidFill>
                <a:latin typeface="Arial" panose="020B0604020202020204" pitchFamily="34" charset="0"/>
              </a:defRPr>
            </a:lvl3pPr>
            <a:lvl4pPr marL="1600200" indent="-228600" defTabSz="682625">
              <a:spcBef>
                <a:spcPct val="20000"/>
              </a:spcBef>
              <a:buChar char="–"/>
              <a:defRPr sz="1300">
                <a:solidFill>
                  <a:schemeClr val="tx1"/>
                </a:solidFill>
                <a:latin typeface="Arial" panose="020B0604020202020204" pitchFamily="34" charset="0"/>
              </a:defRPr>
            </a:lvl4pPr>
            <a:lvl5pPr marL="2057400" indent="-228600" defTabSz="682625">
              <a:spcBef>
                <a:spcPct val="20000"/>
              </a:spcBef>
              <a:buChar char="»"/>
              <a:defRPr sz="1300">
                <a:solidFill>
                  <a:schemeClr val="tx1"/>
                </a:solidFill>
                <a:latin typeface="Arial" panose="020B0604020202020204" pitchFamily="34" charset="0"/>
              </a:defRPr>
            </a:lvl5pPr>
            <a:lvl6pPr marL="25146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defRPr/>
            </a:pPr>
            <a:r>
              <a:rPr kumimoji="0" lang="en-US" altLang="en-US" sz="3400"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Arial" panose="020B0604020202020204" pitchFamily="34" charset="0"/>
                <a:sym typeface="Arial" panose="020B0604020202020204" pitchFamily="34" charset="0"/>
              </a:rPr>
              <a:t>Thứ tư ngày 16 tháng 3 năm </a:t>
            </a:r>
            <a:r>
              <a:rPr kumimoji="0" lang="vi-VN" altLang="en-US" sz="3400"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Arial" panose="020B0604020202020204" pitchFamily="34" charset="0"/>
                <a:sym typeface="Arial" panose="020B0604020202020204" pitchFamily="34" charset="0"/>
              </a:rPr>
              <a:t>2022</a:t>
            </a:r>
            <a:endParaRPr kumimoji="0" lang="en-US" altLang="en-US" sz="3400"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16740" name="TextBox 6">
            <a:extLst>
              <a:ext uri="{FF2B5EF4-FFF2-40B4-BE49-F238E27FC236}">
                <a16:creationId xmlns:a16="http://schemas.microsoft.com/office/drawing/2014/main" id="{5F7409DD-4957-4203-BE0A-8EF0D615B72A}"/>
              </a:ext>
            </a:extLst>
          </p:cNvPr>
          <p:cNvSpPr txBox="1">
            <a:spLocks noChangeArrowheads="1"/>
          </p:cNvSpPr>
          <p:nvPr/>
        </p:nvSpPr>
        <p:spPr bwMode="auto">
          <a:xfrm>
            <a:off x="3079750" y="1658938"/>
            <a:ext cx="5199063"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spcBef>
                <a:spcPct val="20000"/>
              </a:spcBef>
              <a:buChar char="•"/>
              <a:defRPr sz="2200">
                <a:solidFill>
                  <a:schemeClr val="tx1"/>
                </a:solidFill>
                <a:latin typeface="Arial" panose="020B0604020202020204" pitchFamily="34" charset="0"/>
              </a:defRPr>
            </a:lvl1pPr>
            <a:lvl2pPr marL="742950" indent="-285750" defTabSz="682625">
              <a:spcBef>
                <a:spcPct val="20000"/>
              </a:spcBef>
              <a:buChar char="–"/>
              <a:defRPr sz="2000">
                <a:solidFill>
                  <a:schemeClr val="tx1"/>
                </a:solidFill>
                <a:latin typeface="Arial" panose="020B0604020202020204" pitchFamily="34" charset="0"/>
              </a:defRPr>
            </a:lvl2pPr>
            <a:lvl3pPr marL="1143000" indent="-228600" defTabSz="682625">
              <a:spcBef>
                <a:spcPct val="20000"/>
              </a:spcBef>
              <a:buChar char="•"/>
              <a:defRPr sz="1600">
                <a:solidFill>
                  <a:schemeClr val="tx1"/>
                </a:solidFill>
                <a:latin typeface="Arial" panose="020B0604020202020204" pitchFamily="34" charset="0"/>
              </a:defRPr>
            </a:lvl3pPr>
            <a:lvl4pPr marL="1600200" indent="-228600" defTabSz="682625">
              <a:spcBef>
                <a:spcPct val="20000"/>
              </a:spcBef>
              <a:buChar char="–"/>
              <a:defRPr sz="1300">
                <a:solidFill>
                  <a:schemeClr val="tx1"/>
                </a:solidFill>
                <a:latin typeface="Arial" panose="020B0604020202020204" pitchFamily="34" charset="0"/>
              </a:defRPr>
            </a:lvl4pPr>
            <a:lvl5pPr marL="2057400" indent="-228600" defTabSz="682625">
              <a:spcBef>
                <a:spcPct val="20000"/>
              </a:spcBef>
              <a:buChar char="»"/>
              <a:defRPr sz="1300">
                <a:solidFill>
                  <a:schemeClr val="tx1"/>
                </a:solidFill>
                <a:latin typeface="Arial" panose="020B0604020202020204" pitchFamily="34" charset="0"/>
              </a:defRPr>
            </a:lvl5pPr>
            <a:lvl6pPr marL="25146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defRPr/>
            </a:pPr>
            <a:r>
              <a:rPr kumimoji="0" lang="en-US" altLang="en-US" sz="3400"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Arial" panose="020B0604020202020204" pitchFamily="34" charset="0"/>
                <a:sym typeface="Arial" panose="020B0604020202020204" pitchFamily="34" charset="0"/>
              </a:rPr>
              <a:t>Tập đọc</a:t>
            </a:r>
          </a:p>
        </p:txBody>
      </p:sp>
      <p:sp>
        <p:nvSpPr>
          <p:cNvPr id="116742" name="TextBox 7">
            <a:extLst>
              <a:ext uri="{FF2B5EF4-FFF2-40B4-BE49-F238E27FC236}">
                <a16:creationId xmlns:a16="http://schemas.microsoft.com/office/drawing/2014/main" id="{CF34FC0E-39FA-4D27-9111-E00F217A09D4}"/>
              </a:ext>
            </a:extLst>
          </p:cNvPr>
          <p:cNvSpPr txBox="1">
            <a:spLocks noChangeArrowheads="1"/>
          </p:cNvSpPr>
          <p:nvPr/>
        </p:nvSpPr>
        <p:spPr bwMode="auto">
          <a:xfrm>
            <a:off x="2362200" y="2335670"/>
            <a:ext cx="816133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spcBef>
                <a:spcPct val="20000"/>
              </a:spcBef>
              <a:buChar char="•"/>
              <a:defRPr sz="2200">
                <a:solidFill>
                  <a:schemeClr val="tx1"/>
                </a:solidFill>
                <a:latin typeface="Arial" panose="020B0604020202020204" pitchFamily="34" charset="0"/>
              </a:defRPr>
            </a:lvl1pPr>
            <a:lvl2pPr marL="742950" indent="-285750" defTabSz="682625">
              <a:spcBef>
                <a:spcPct val="20000"/>
              </a:spcBef>
              <a:buChar char="–"/>
              <a:defRPr sz="2000">
                <a:solidFill>
                  <a:schemeClr val="tx1"/>
                </a:solidFill>
                <a:latin typeface="Arial" panose="020B0604020202020204" pitchFamily="34" charset="0"/>
              </a:defRPr>
            </a:lvl2pPr>
            <a:lvl3pPr marL="1143000" indent="-228600" defTabSz="682625">
              <a:spcBef>
                <a:spcPct val="20000"/>
              </a:spcBef>
              <a:buChar char="•"/>
              <a:defRPr sz="1600">
                <a:solidFill>
                  <a:schemeClr val="tx1"/>
                </a:solidFill>
                <a:latin typeface="Arial" panose="020B0604020202020204" pitchFamily="34" charset="0"/>
              </a:defRPr>
            </a:lvl3pPr>
            <a:lvl4pPr marL="1600200" indent="-228600" defTabSz="682625">
              <a:spcBef>
                <a:spcPct val="20000"/>
              </a:spcBef>
              <a:buChar char="–"/>
              <a:defRPr sz="1300">
                <a:solidFill>
                  <a:schemeClr val="tx1"/>
                </a:solidFill>
                <a:latin typeface="Arial" panose="020B0604020202020204" pitchFamily="34" charset="0"/>
              </a:defRPr>
            </a:lvl4pPr>
            <a:lvl5pPr marL="2057400" indent="-228600" defTabSz="682625">
              <a:spcBef>
                <a:spcPct val="20000"/>
              </a:spcBef>
              <a:buChar char="»"/>
              <a:defRPr sz="1300">
                <a:solidFill>
                  <a:schemeClr val="tx1"/>
                </a:solidFill>
                <a:latin typeface="Arial" panose="020B0604020202020204" pitchFamily="34" charset="0"/>
              </a:defRPr>
            </a:lvl5pPr>
            <a:lvl6pPr marL="25146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defRPr/>
            </a:pPr>
            <a:r>
              <a:rPr kumimoji="0" lang="vi-VN" altLang="en-US" sz="3400" b="1" i="0" u="none" strike="noStrike" kern="1200" cap="none" spc="0" normalizeH="0" baseline="0" noProof="0">
                <a:ln>
                  <a:noFill/>
                </a:ln>
                <a:solidFill>
                  <a:srgbClr val="FFFF00"/>
                </a:solidFill>
                <a:effectLst/>
                <a:uLnTx/>
                <a:uFillTx/>
                <a:latin typeface="HP001 4 hàng" panose="020B0603050302020204" pitchFamily="34" charset="0"/>
                <a:ea typeface="宋体" panose="02010600030101010101" pitchFamily="2" charset="-122"/>
                <a:cs typeface="Arial" panose="020B0604020202020204" pitchFamily="34" charset="0"/>
                <a:sym typeface="Arial" panose="020B0604020202020204" pitchFamily="34" charset="0"/>
              </a:rPr>
              <a:t>Rướ</a:t>
            </a:r>
            <a:r>
              <a:rPr kumimoji="0" lang="en-US" altLang="en-US" sz="3400" b="1" i="0" u="none" strike="noStrike" kern="1200" cap="none" spc="0" normalizeH="0" baseline="0" noProof="0">
                <a:ln>
                  <a:noFill/>
                </a:ln>
                <a:solidFill>
                  <a:srgbClr val="FFFF00"/>
                </a:solidFill>
                <a:effectLst/>
                <a:uLnTx/>
                <a:uFillTx/>
                <a:latin typeface="HP001 4 hàng" panose="020B0603050302020204" pitchFamily="34" charset="0"/>
                <a:ea typeface="宋体" panose="02010600030101010101" pitchFamily="2" charset="-122"/>
                <a:cs typeface="Arial" panose="020B0604020202020204" pitchFamily="34" charset="0"/>
                <a:sym typeface="Arial" panose="020B0604020202020204" pitchFamily="34" charset="0"/>
              </a:rPr>
              <a:t>c đèn ông sao</a:t>
            </a:r>
          </a:p>
        </p:txBody>
      </p:sp>
      <p:sp>
        <p:nvSpPr>
          <p:cNvPr id="7" name="TextBox 7">
            <a:extLst>
              <a:ext uri="{FF2B5EF4-FFF2-40B4-BE49-F238E27FC236}">
                <a16:creationId xmlns:a16="http://schemas.microsoft.com/office/drawing/2014/main" id="{770BAD0D-2A71-4735-91EB-FC2BEB2ABBFB}"/>
              </a:ext>
            </a:extLst>
          </p:cNvPr>
          <p:cNvSpPr txBox="1">
            <a:spLocks noChangeArrowheads="1"/>
          </p:cNvSpPr>
          <p:nvPr/>
        </p:nvSpPr>
        <p:spPr bwMode="auto">
          <a:xfrm>
            <a:off x="984250" y="3043240"/>
            <a:ext cx="816133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spcBef>
                <a:spcPct val="20000"/>
              </a:spcBef>
              <a:buChar char="•"/>
              <a:defRPr sz="2200">
                <a:solidFill>
                  <a:schemeClr val="tx1"/>
                </a:solidFill>
                <a:latin typeface="Arial" panose="020B0604020202020204" pitchFamily="34" charset="0"/>
              </a:defRPr>
            </a:lvl1pPr>
            <a:lvl2pPr marL="742950" indent="-285750" defTabSz="682625">
              <a:spcBef>
                <a:spcPct val="20000"/>
              </a:spcBef>
              <a:buChar char="–"/>
              <a:defRPr sz="2000">
                <a:solidFill>
                  <a:schemeClr val="tx1"/>
                </a:solidFill>
                <a:latin typeface="Arial" panose="020B0604020202020204" pitchFamily="34" charset="0"/>
              </a:defRPr>
            </a:lvl2pPr>
            <a:lvl3pPr marL="1143000" indent="-228600" defTabSz="682625">
              <a:spcBef>
                <a:spcPct val="20000"/>
              </a:spcBef>
              <a:buChar char="•"/>
              <a:defRPr sz="1600">
                <a:solidFill>
                  <a:schemeClr val="tx1"/>
                </a:solidFill>
                <a:latin typeface="Arial" panose="020B0604020202020204" pitchFamily="34" charset="0"/>
              </a:defRPr>
            </a:lvl3pPr>
            <a:lvl4pPr marL="1600200" indent="-228600" defTabSz="682625">
              <a:spcBef>
                <a:spcPct val="20000"/>
              </a:spcBef>
              <a:buChar char="–"/>
              <a:defRPr sz="1300">
                <a:solidFill>
                  <a:schemeClr val="tx1"/>
                </a:solidFill>
                <a:latin typeface="Arial" panose="020B0604020202020204" pitchFamily="34" charset="0"/>
              </a:defRPr>
            </a:lvl4pPr>
            <a:lvl5pPr marL="2057400" indent="-228600" defTabSz="682625">
              <a:spcBef>
                <a:spcPct val="20000"/>
              </a:spcBef>
              <a:buChar char="»"/>
              <a:defRPr sz="1300">
                <a:solidFill>
                  <a:schemeClr val="tx1"/>
                </a:solidFill>
                <a:latin typeface="Arial" panose="020B0604020202020204" pitchFamily="34" charset="0"/>
              </a:defRPr>
            </a:lvl5pPr>
            <a:lvl6pPr marL="25146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682625" eaLnBrk="0" fontAlgn="base" hangingPunct="0">
              <a:spcBef>
                <a:spcPct val="20000"/>
              </a:spcBef>
              <a:spcAft>
                <a:spcPct val="0"/>
              </a:spcAft>
              <a:buChar char="»"/>
              <a:defRPr sz="1300">
                <a:solidFill>
                  <a:schemeClr val="tx1"/>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defRPr/>
            </a:pPr>
            <a:r>
              <a:rPr kumimoji="0" lang="en-US" altLang="en-US" sz="3400" b="1" i="0" u="none" strike="noStrike" kern="1200" cap="none" spc="0" normalizeH="0" baseline="0" noProof="0">
                <a:ln>
                  <a:noFill/>
                </a:ln>
                <a:solidFill>
                  <a:srgbClr val="FFFF00"/>
                </a:solidFill>
                <a:effectLst/>
                <a:uLnTx/>
                <a:uFillTx/>
                <a:latin typeface="HP001 4 hàng" panose="020B0603050302020204" pitchFamily="34" charset="0"/>
                <a:ea typeface="宋体" panose="02010600030101010101" pitchFamily="2" charset="-122"/>
                <a:cs typeface="Arial" panose="020B0604020202020204" pitchFamily="34" charset="0"/>
                <a:sym typeface="Arial" panose="020B0604020202020204" pitchFamily="34" charset="0"/>
              </a:rPr>
              <a:t>Nội dung: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941019" y="883918"/>
            <a:ext cx="582981" cy="685800"/>
          </a:xfrm>
          <a:prstGeom prst="star8">
            <a:avLst/>
          </a:prstGeom>
          <a:solidFill>
            <a:srgbClr val="E4E5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mbria" panose="02040503050406030204" pitchFamily="18" charset="0"/>
                <a:ea typeface="Cambria" panose="02040503050406030204" pitchFamily="18" charset="0"/>
                <a:cs typeface="Times New Roman" panose="02020603050405020304" pitchFamily="18" charset="0"/>
              </a:rPr>
              <a:t>1</a:t>
            </a:r>
          </a:p>
        </p:txBody>
      </p:sp>
      <p:sp>
        <p:nvSpPr>
          <p:cNvPr id="8" name="TextBox 7"/>
          <p:cNvSpPr txBox="1"/>
          <p:nvPr/>
        </p:nvSpPr>
        <p:spPr>
          <a:xfrm>
            <a:off x="2067068" y="857155"/>
            <a:ext cx="2694135" cy="707886"/>
          </a:xfrm>
          <a:prstGeom prst="rect">
            <a:avLst/>
          </a:prstGeom>
          <a:noFill/>
        </p:spPr>
        <p:txBody>
          <a:bodyPr wrap="none" rtlCol="0">
            <a:spAutoFit/>
          </a:bodyPr>
          <a:lstStyle/>
          <a:p>
            <a:r>
              <a:rPr lang="en-US" sz="4000" b="1" dirty="0" err="1">
                <a:latin typeface="Cambria" panose="02040503050406030204" pitchFamily="18" charset="0"/>
                <a:ea typeface="Cambria" panose="02040503050406030204" pitchFamily="18" charset="0"/>
                <a:cs typeface="Times New Roman" panose="02020603050405020304" pitchFamily="18" charset="0"/>
              </a:rPr>
              <a:t>Luyện</a:t>
            </a:r>
            <a:r>
              <a:rPr lang="en-US" sz="4000" b="1" dirty="0">
                <a:latin typeface="Cambria" panose="02040503050406030204" pitchFamily="18" charset="0"/>
                <a:ea typeface="Cambria" panose="02040503050406030204" pitchFamily="18" charset="0"/>
                <a:cs typeface="Times New Roman" panose="02020603050405020304" pitchFamily="18" charset="0"/>
              </a:rPr>
              <a:t> </a:t>
            </a:r>
            <a:r>
              <a:rPr lang="en-US" sz="4000" b="1" dirty="0" err="1">
                <a:latin typeface="Cambria" panose="02040503050406030204" pitchFamily="18" charset="0"/>
                <a:ea typeface="Cambria" panose="02040503050406030204" pitchFamily="18" charset="0"/>
                <a:cs typeface="Times New Roman" panose="02020603050405020304" pitchFamily="18" charset="0"/>
              </a:rPr>
              <a:t>đọc</a:t>
            </a:r>
            <a:r>
              <a:rPr lang="en-US" sz="4000" b="1" dirty="0">
                <a:latin typeface="Cambria" panose="02040503050406030204" pitchFamily="18" charset="0"/>
                <a:ea typeface="Cambria" panose="02040503050406030204" pitchFamily="18" charset="0"/>
                <a:cs typeface="Times New Roman" panose="02020603050405020304" pitchFamily="18" charset="0"/>
              </a:rPr>
              <a:t>:</a:t>
            </a:r>
          </a:p>
        </p:txBody>
      </p:sp>
      <p:pic>
        <p:nvPicPr>
          <p:cNvPr id="14" name="Picture 13"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419600"/>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loud Callout 15"/>
          <p:cNvSpPr/>
          <p:nvPr/>
        </p:nvSpPr>
        <p:spPr>
          <a:xfrm>
            <a:off x="2099725" y="2438400"/>
            <a:ext cx="7196675" cy="2472746"/>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err="1">
                <a:solidFill>
                  <a:srgbClr val="FF0000"/>
                </a:solidFill>
                <a:latin typeface="Times New Roman" panose="02020603050405020304" pitchFamily="18" charset="0"/>
                <a:cs typeface="Times New Roman" panose="02020603050405020304" pitchFamily="18" charset="0"/>
              </a:rPr>
              <a:t>Từ</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khó</a:t>
            </a:r>
            <a:r>
              <a:rPr lang="en-US" sz="4400" dirty="0">
                <a:solidFill>
                  <a:srgbClr val="FF0000"/>
                </a:solidFill>
                <a:latin typeface="Times New Roman" panose="02020603050405020304" pitchFamily="18" charset="0"/>
                <a:cs typeface="Times New Roman" panose="02020603050405020304" pitchFamily="18" charset="0"/>
              </a:rPr>
              <a:t>:</a:t>
            </a:r>
          </a:p>
          <a:p>
            <a:pPr algn="ctr"/>
            <a:r>
              <a:rPr lang="en-US" sz="4400" u="sng" err="1">
                <a:latin typeface="Times New Roman" panose="02020603050405020304" pitchFamily="18" charset="0"/>
                <a:cs typeface="Times New Roman" panose="02020603050405020304" pitchFamily="18" charset="0"/>
              </a:rPr>
              <a:t>S</a:t>
            </a:r>
            <a:r>
              <a:rPr lang="en-US" sz="4400" err="1">
                <a:latin typeface="Times New Roman" panose="02020603050405020304" pitchFamily="18" charset="0"/>
                <a:cs typeface="Times New Roman" panose="02020603050405020304" pitchFamily="18" charset="0"/>
              </a:rPr>
              <a:t>ắm</a:t>
            </a:r>
            <a:r>
              <a:rPr lang="en-US" sz="4400">
                <a:latin typeface="Times New Roman" panose="02020603050405020304" pitchFamily="18" charset="0"/>
                <a:cs typeface="Times New Roman" panose="02020603050405020304" pitchFamily="18" charset="0"/>
              </a:rPr>
              <a:t>,  </a:t>
            </a:r>
            <a:r>
              <a:rPr lang="en-US" sz="4400" u="sng" dirty="0" err="1">
                <a:latin typeface="Times New Roman" panose="02020603050405020304" pitchFamily="18" charset="0"/>
                <a:cs typeface="Times New Roman" panose="02020603050405020304" pitchFamily="18" charset="0"/>
              </a:rPr>
              <a:t>cỗ</a:t>
            </a:r>
            <a:r>
              <a:rPr lang="en-US" sz="4400">
                <a:latin typeface="Times New Roman" panose="02020603050405020304" pitchFamily="18" charset="0"/>
                <a:cs typeface="Times New Roman" panose="02020603050405020304" pitchFamily="18" charset="0"/>
              </a:rPr>
              <a:t>,  </a:t>
            </a:r>
            <a:r>
              <a:rPr lang="en-US" sz="4400" u="sng">
                <a:latin typeface="Times New Roman" panose="02020603050405020304" pitchFamily="18" charset="0"/>
                <a:cs typeface="Times New Roman" panose="02020603050405020304" pitchFamily="18" charset="0"/>
              </a:rPr>
              <a:t>d</a:t>
            </a:r>
            <a:r>
              <a:rPr lang="en-US" sz="4400">
                <a:latin typeface="Times New Roman" panose="02020603050405020304" pitchFamily="18" charset="0"/>
                <a:cs typeface="Times New Roman" panose="02020603050405020304" pitchFamily="18" charset="0"/>
              </a:rPr>
              <a:t>inh </a:t>
            </a:r>
            <a:r>
              <a:rPr lang="en-US" sz="4400" u="sng" dirty="0" err="1">
                <a:latin typeface="Times New Roman" panose="02020603050405020304" pitchFamily="18" charset="0"/>
                <a:cs typeface="Times New Roman" panose="02020603050405020304" pitchFamily="18" charset="0"/>
              </a:rPr>
              <a:t>d</a:t>
            </a:r>
            <a:r>
              <a:rPr lang="en-US" sz="4400" dirty="0" err="1">
                <a:latin typeface="Times New Roman" panose="02020603050405020304" pitchFamily="18" charset="0"/>
                <a:cs typeface="Times New Roman" panose="02020603050405020304" pitchFamily="18" charset="0"/>
              </a:rPr>
              <a:t>inh</a:t>
            </a:r>
            <a:endParaRPr lang="en-US" sz="4400"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9380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rotWithShape="1">
          <a:blip r:embed="rId2" cstate="print">
            <a:extLst>
              <a:ext uri="{28A0092B-C50C-407E-A947-70E740481C1C}">
                <a14:useLocalDpi xmlns:a14="http://schemas.microsoft.com/office/drawing/2010/main" val="0"/>
              </a:ext>
            </a:extLst>
          </a:blip>
          <a:srcRect t="27083" b="45000"/>
          <a:stretch/>
        </p:blipFill>
        <p:spPr>
          <a:xfrm>
            <a:off x="1524000" y="-15902"/>
            <a:ext cx="9142228" cy="6858000"/>
          </a:xfrm>
          <a:prstGeom prst="rect">
            <a:avLst/>
          </a:prstGeom>
        </p:spPr>
      </p:pic>
      <p:sp>
        <p:nvSpPr>
          <p:cNvPr id="17" name="Text Box 22"/>
          <p:cNvSpPr txBox="1">
            <a:spLocks noChangeArrowheads="1"/>
          </p:cNvSpPr>
          <p:nvPr/>
        </p:nvSpPr>
        <p:spPr bwMode="auto">
          <a:xfrm>
            <a:off x="-886" y="76736"/>
            <a:ext cx="12192000" cy="624786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vi-VN" sz="3600" dirty="0">
                <a:latin typeface="Times New Roman" panose="02020603050405020304" pitchFamily="18" charset="0"/>
              </a:rPr>
              <a:t>    </a:t>
            </a:r>
            <a:r>
              <a:rPr lang="en-US" altLang="vi-VN" sz="2800" b="1" dirty="0" err="1">
                <a:solidFill>
                  <a:srgbClr val="FF0000"/>
                </a:solidFill>
                <a:latin typeface="Times New Roman" panose="02020603050405020304" pitchFamily="18" charset="0"/>
              </a:rPr>
              <a:t>Rước</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đèn</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ông</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sao</a:t>
            </a:r>
            <a:endParaRPr lang="en-US" altLang="vi-VN" sz="2800" b="1" dirty="0">
              <a:solidFill>
                <a:srgbClr val="FF0000"/>
              </a:solidFill>
              <a:latin typeface="Times New Roman" panose="02020603050405020304" pitchFamily="18" charset="0"/>
            </a:endParaRPr>
          </a:p>
          <a:p>
            <a:pPr eaLnBrk="1" hangingPunct="1"/>
            <a:r>
              <a:rPr lang="en-US" altLang="vi-VN" sz="2800" dirty="0">
                <a:latin typeface="Times New Roman" panose="02020603050405020304" pitchFamily="18" charset="0"/>
              </a:rPr>
              <a:t>    </a:t>
            </a:r>
            <a:r>
              <a:rPr lang="en-US" altLang="vi-VN" sz="2800" dirty="0" err="1">
                <a:latin typeface="Times New Roman" panose="02020603050405020304" pitchFamily="18" charset="0"/>
              </a:rPr>
              <a:t>Tết</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Trung</a:t>
            </a:r>
            <a:r>
              <a:rPr lang="en-US" altLang="vi-VN" sz="2800" dirty="0">
                <a:latin typeface="Times New Roman" panose="02020603050405020304" pitchFamily="18" charset="0"/>
              </a:rPr>
              <a:t> Thu </a:t>
            </a:r>
            <a:r>
              <a:rPr lang="en-US" altLang="vi-VN" sz="2800" dirty="0" err="1">
                <a:latin typeface="Times New Roman" panose="02020603050405020304" pitchFamily="18" charset="0"/>
              </a:rPr>
              <a:t>đã</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đến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Mẹ</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Tâm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rất</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bận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nhưng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vẫn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sắm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cho</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Tâm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một</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mâm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cỗ</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nhỏ</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một</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quả</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bưởi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có</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khía</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thành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tám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cánh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hoa</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mỗi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cánh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hoa</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cài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một</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quả</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ổi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chín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để</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bên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cạnh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một</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nải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chuối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ngự</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và</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bó</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mía</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tím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Tâm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rất</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thích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mâm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cỗ</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Em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đem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mấy</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thứ</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đồ</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chơi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bày</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xung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quanh</a:t>
            </a:r>
            <a:r>
              <a:rPr lang="en-US" altLang="vi-VN" sz="2800" dirty="0">
                <a:latin typeface="Times New Roman" panose="02020603050405020304" pitchFamily="18" charset="0"/>
              </a:rPr>
              <a:t>, nom </a:t>
            </a:r>
            <a:r>
              <a:rPr lang="en-US" altLang="vi-VN" sz="2800" dirty="0" err="1">
                <a:latin typeface="Times New Roman" panose="02020603050405020304" pitchFamily="18" charset="0"/>
              </a:rPr>
              <a:t>rất</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vui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mắt</a:t>
            </a:r>
            <a:r>
              <a:rPr lang="en-US" altLang="vi-VN" sz="2800" dirty="0">
                <a:latin typeface="Times New Roman" panose="02020603050405020304" pitchFamily="18" charset="0"/>
              </a:rPr>
              <a:t>.</a:t>
            </a:r>
          </a:p>
          <a:p>
            <a:pPr eaLnBrk="1" hangingPunct="1"/>
            <a:r>
              <a:rPr lang="en-US" altLang="vi-VN" sz="2800" dirty="0">
                <a:latin typeface="Times New Roman" panose="02020603050405020304" pitchFamily="18" charset="0"/>
              </a:rPr>
              <a:t>   </a:t>
            </a:r>
            <a:r>
              <a:rPr lang="en-US" altLang="vi-VN" sz="2800" dirty="0" err="1">
                <a:latin typeface="Times New Roman" panose="02020603050405020304" pitchFamily="18" charset="0"/>
              </a:rPr>
              <a:t>Chiều</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rồi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đêm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xuống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Trẻ</a:t>
            </a:r>
            <a:r>
              <a:rPr lang="en-US" altLang="vi-VN" sz="2800" dirty="0">
                <a:latin typeface="Times New Roman" panose="02020603050405020304" pitchFamily="18" charset="0"/>
              </a:rPr>
              <a:t> con </a:t>
            </a:r>
            <a:r>
              <a:rPr lang="en-US" altLang="vi-VN" sz="2800" dirty="0" err="1">
                <a:latin typeface="Times New Roman" panose="02020603050405020304" pitchFamily="18" charset="0"/>
              </a:rPr>
              <a:t>bên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hàng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xóm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bập</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bùng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trống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ếch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rước</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đèn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Lúc</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đó</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Tâm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lại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thấy</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không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thích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mâm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cỗ</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của</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mình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bằng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đám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rước</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đèn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Tâm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bỏ</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mâm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cỗ</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chạy</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xem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Tâm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thích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nhấ</a:t>
            </a:r>
            <a:r>
              <a:rPr lang="vi-VN" altLang="vi-VN" sz="2800" dirty="0">
                <a:latin typeface="Times New Roman" panose="02020603050405020304" pitchFamily="18" charset="0"/>
              </a:rPr>
              <a:t>t</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cái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đèn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ông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sao</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của</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bạn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Hà</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bên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hàng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xóm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Cái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đèn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làm</a:t>
            </a:r>
            <a:r>
              <a:rPr lang="vi-VN" altLang="vi-VN" sz="2800" dirty="0">
                <a:latin typeface="Times New Roman" panose="02020603050405020304" pitchFamily="18" charset="0"/>
              </a:rPr>
              <a:t> </a:t>
            </a:r>
            <a:r>
              <a:rPr lang="en-US" altLang="vi-VN" sz="2800" dirty="0" err="1">
                <a:latin typeface="Times New Roman" panose="02020603050405020304" pitchFamily="18" charset="0"/>
              </a:rPr>
              <a:t>bằng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giấy</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bóng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kính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đỏ</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trong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suốt</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ngôi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sao</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được</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gắn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vào</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giữa</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vòng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tròn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có</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những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tua</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giấy</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đủ</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màu</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sắc</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Trên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đỉnh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ngôi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sao</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cắm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ba</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lá</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cờ</a:t>
            </a:r>
            <a:r>
              <a:rPr lang="en-US" altLang="vi-VN" sz="2800" dirty="0">
                <a:latin typeface="Times New Roman" panose="02020603050405020304" pitchFamily="18" charset="0"/>
              </a:rPr>
              <a:t> con. </a:t>
            </a:r>
            <a:r>
              <a:rPr lang="en-US" altLang="vi-VN" sz="2800" dirty="0" err="1">
                <a:latin typeface="Times New Roman" panose="02020603050405020304" pitchFamily="18" charset="0"/>
              </a:rPr>
              <a:t>Tâm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thích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cái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đèn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quá</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cứ</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bên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cạnh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Hà</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mắt</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không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rời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cái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đèn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Hà</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cũng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biết</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là</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bạn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thích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nên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thỉnh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thoảng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lại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đưa</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cho</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Tâm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cầm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một</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lúc</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Có</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lúc</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cả</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hai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cùng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cầm</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chung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cái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đèn</a:t>
            </a:r>
            <a:r>
              <a:rPr lang="en-US" altLang="vi-VN" sz="2800" dirty="0">
                <a:latin typeface="Times New Roman" panose="02020603050405020304" pitchFamily="18" charset="0"/>
              </a:rPr>
              <a:t>, reo:</a:t>
            </a:r>
            <a:r>
              <a:rPr lang="vi-VN" altLang="vi-VN" sz="2800" dirty="0">
                <a:latin typeface="Times New Roman" panose="02020603050405020304" pitchFamily="18" charset="0"/>
              </a:rPr>
              <a:t>  </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Tùng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tùng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tùng</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dinh</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dinh</a:t>
            </a:r>
            <a:r>
              <a:rPr lang="en-US" altLang="vi-VN" sz="2800" dirty="0">
                <a:latin typeface="Times New Roman" panose="02020603050405020304" pitchFamily="18" charset="0"/>
              </a:rPr>
              <a:t> !...”</a:t>
            </a:r>
          </a:p>
          <a:p>
            <a:pPr eaLnBrk="1" hangingPunct="1"/>
            <a:r>
              <a:rPr lang="en-US" altLang="vi-VN" sz="2800" dirty="0">
                <a:latin typeface="Times New Roman" panose="02020603050405020304" pitchFamily="18" charset="0"/>
              </a:rPr>
              <a:t>               				  </a:t>
            </a:r>
            <a:r>
              <a:rPr lang="en-US" altLang="vi-VN" sz="2800" i="1" dirty="0">
                <a:latin typeface="Times New Roman" panose="02020603050405020304" pitchFamily="18" charset="0"/>
              </a:rPr>
              <a:t>Theo</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Nguyễn</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Thị</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Ngọc</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Tú</a:t>
            </a:r>
            <a:endParaRPr lang="en-US" altLang="vi-VN" sz="2800" dirty="0">
              <a:latin typeface="Times New Roman" panose="02020603050405020304" pitchFamily="18" charset="0"/>
            </a:endParaRPr>
          </a:p>
        </p:txBody>
      </p:sp>
    </p:spTree>
    <p:extLst>
      <p:ext uri="{BB962C8B-B14F-4D97-AF65-F5344CB8AC3E}">
        <p14:creationId xmlns:p14="http://schemas.microsoft.com/office/powerpoint/2010/main" val="37646221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50725" y="3008104"/>
            <a:ext cx="4320555"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Bài chia thành 2 đoạn:</a:t>
            </a:r>
            <a:endParaRPr lang="en-US" sz="3200">
              <a:latin typeface="Times New Roman" panose="02020603050405020304" pitchFamily="18" charset="0"/>
              <a:cs typeface="Times New Roman" panose="02020603050405020304" pitchFamily="18" charset="0"/>
            </a:endParaRPr>
          </a:p>
        </p:txBody>
      </p:sp>
      <p:pic>
        <p:nvPicPr>
          <p:cNvPr id="6" name="Picture 5"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81" y="3303624"/>
            <a:ext cx="1876419" cy="333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805085" y="471709"/>
            <a:ext cx="5876129" cy="1647311"/>
          </a:xfrm>
          <a:prstGeom prst="cloudCallout">
            <a:avLst>
              <a:gd name="adj1" fmla="val 37892"/>
              <a:gd name="adj2" fmla="val 1087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4000">
                <a:latin typeface="Times New Roman" panose="02020603050405020304" pitchFamily="18" charset="0"/>
                <a:cs typeface="Times New Roman" panose="02020603050405020304" pitchFamily="18" charset="0"/>
              </a:rPr>
              <a:t>Bài gồm mấy đoạn?</a:t>
            </a:r>
            <a:endParaRPr lang="en-US" sz="4000">
              <a:latin typeface="Times New Roman" panose="02020603050405020304" pitchFamily="18" charset="0"/>
              <a:cs typeface="Times New Roman" panose="02020603050405020304" pitchFamily="18" charset="0"/>
            </a:endParaRPr>
          </a:p>
        </p:txBody>
      </p:sp>
      <p:sp>
        <p:nvSpPr>
          <p:cNvPr id="9" name="TextBox 8"/>
          <p:cNvSpPr txBox="1"/>
          <p:nvPr/>
        </p:nvSpPr>
        <p:spPr>
          <a:xfrm>
            <a:off x="5049710" y="3769459"/>
            <a:ext cx="6154233"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1: Từ đầu ...‘‘rất vui mắt’’</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5049709" y="4640664"/>
            <a:ext cx="4422132"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2: Còn lại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9401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rotWithShape="1">
          <a:blip r:embed="rId2" cstate="print">
            <a:extLst>
              <a:ext uri="{28A0092B-C50C-407E-A947-70E740481C1C}">
                <a14:useLocalDpi xmlns:a14="http://schemas.microsoft.com/office/drawing/2010/main" val="0"/>
              </a:ext>
            </a:extLst>
          </a:blip>
          <a:srcRect t="27083" b="45000"/>
          <a:stretch/>
        </p:blipFill>
        <p:spPr>
          <a:xfrm>
            <a:off x="1535095" y="5316"/>
            <a:ext cx="9144000" cy="6852684"/>
          </a:xfrm>
          <a:prstGeom prst="rect">
            <a:avLst/>
          </a:prstGeom>
        </p:spPr>
      </p:pic>
      <p:pic>
        <p:nvPicPr>
          <p:cNvPr id="6" name="图片 22"/>
          <p:cNvPicPr>
            <a:picLocks noChangeAspect="1"/>
          </p:cNvPicPr>
          <p:nvPr/>
        </p:nvPicPr>
        <p:blipFill>
          <a:blip r:embed="rId3"/>
          <a:stretch>
            <a:fillRect/>
          </a:stretch>
        </p:blipFill>
        <p:spPr>
          <a:xfrm>
            <a:off x="8774459" y="5317"/>
            <a:ext cx="1911262" cy="1906689"/>
          </a:xfrm>
          <a:prstGeom prst="rect">
            <a:avLst/>
          </a:prstGeom>
        </p:spPr>
      </p:pic>
      <p:pic>
        <p:nvPicPr>
          <p:cNvPr id="22" name="Content Placeholder 16" descr="chuối ngự.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538089" y="3276601"/>
            <a:ext cx="4540190" cy="3670517"/>
          </a:xfrm>
          <a:prstGeom prst="rect">
            <a:avLst/>
          </a:prstGeom>
        </p:spPr>
      </p:pic>
      <p:pic>
        <p:nvPicPr>
          <p:cNvPr id="23" name="Content Placeholder 17" descr="chuối ngự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6096000" y="-9939"/>
            <a:ext cx="4572000" cy="3384277"/>
          </a:xfrm>
          <a:prstGeom prst="rect">
            <a:avLst/>
          </a:prstGeom>
        </p:spPr>
      </p:pic>
      <p:pic>
        <p:nvPicPr>
          <p:cNvPr id="24" name="Picture 2" descr="http://muahoaqua.vn/uploads/product/35/thum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35034"/>
            <a:ext cx="4560905" cy="331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Alternate Process 2"/>
          <p:cNvSpPr/>
          <p:nvPr/>
        </p:nvSpPr>
        <p:spPr>
          <a:xfrm>
            <a:off x="4956564" y="3014191"/>
            <a:ext cx="2292125" cy="835735"/>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Chuối ngự</a:t>
            </a:r>
            <a:endParaRPr lang="en-US" sz="2800">
              <a:latin typeface="Times New Roman" panose="02020603050405020304" pitchFamily="18" charset="0"/>
              <a:cs typeface="Times New Roman" panose="02020603050405020304" pitchFamily="18" charset="0"/>
            </a:endParaRPr>
          </a:p>
        </p:txBody>
      </p:sp>
      <p:sp>
        <p:nvSpPr>
          <p:cNvPr id="26" name="TextBox 15"/>
          <p:cNvSpPr txBox="1">
            <a:spLocks noChangeArrowheads="1"/>
          </p:cNvSpPr>
          <p:nvPr/>
        </p:nvSpPr>
        <p:spPr bwMode="auto">
          <a:xfrm>
            <a:off x="6400800" y="4237088"/>
            <a:ext cx="4191000" cy="181588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2800">
                <a:latin typeface="Times New Roman" panose="02020603050405020304" pitchFamily="18" charset="0"/>
                <a:cs typeface="Times New Roman" panose="02020603050405020304" pitchFamily="18" charset="0"/>
              </a:rPr>
              <a:t>Chuối ngự: chuối quả nhỏ, khi chín, ruột màu vàng, rất thơm, người xưa thường dùng để dâng vua.</a:t>
            </a:r>
          </a:p>
        </p:txBody>
      </p:sp>
    </p:spTree>
    <p:extLst>
      <p:ext uri="{BB962C8B-B14F-4D97-AF65-F5344CB8AC3E}">
        <p14:creationId xmlns:p14="http://schemas.microsoft.com/office/powerpoint/2010/main" val="632285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4468795" y="2469495"/>
            <a:ext cx="3276600" cy="2286000"/>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a:latin typeface="+mj-lt"/>
              </a:rPr>
              <a:t>Trống ếch</a:t>
            </a:r>
            <a:endParaRPr lang="en-US" sz="3200">
              <a:latin typeface="+mj-lt"/>
            </a:endParaRPr>
          </a:p>
        </p:txBody>
      </p:sp>
      <p:pic>
        <p:nvPicPr>
          <p:cNvPr id="2" name="图片 6"/>
          <p:cNvPicPr>
            <a:picLocks noChangeAspect="1"/>
          </p:cNvPicPr>
          <p:nvPr/>
        </p:nvPicPr>
        <p:blipFill rotWithShape="1">
          <a:blip r:embed="rId2" cstate="print">
            <a:extLst>
              <a:ext uri="{28A0092B-C50C-407E-A947-70E740481C1C}">
                <a14:useLocalDpi xmlns:a14="http://schemas.microsoft.com/office/drawing/2010/main" val="0"/>
              </a:ext>
            </a:extLst>
          </a:blip>
          <a:srcRect t="27083" b="45000"/>
          <a:stretch/>
        </p:blipFill>
        <p:spPr>
          <a:xfrm>
            <a:off x="1535095" y="5316"/>
            <a:ext cx="9144000" cy="6852684"/>
          </a:xfrm>
          <a:prstGeom prst="rect">
            <a:avLst/>
          </a:prstGeom>
        </p:spPr>
      </p:pic>
      <p:pic>
        <p:nvPicPr>
          <p:cNvPr id="6" name="图片 22"/>
          <p:cNvPicPr>
            <a:picLocks noChangeAspect="1"/>
          </p:cNvPicPr>
          <p:nvPr/>
        </p:nvPicPr>
        <p:blipFill>
          <a:blip r:embed="rId3"/>
          <a:stretch>
            <a:fillRect/>
          </a:stretch>
        </p:blipFill>
        <p:spPr>
          <a:xfrm>
            <a:off x="8774459" y="5317"/>
            <a:ext cx="1911262" cy="1906689"/>
          </a:xfrm>
          <a:prstGeom prst="rect">
            <a:avLst/>
          </a:prstGeom>
        </p:spPr>
      </p:pic>
      <p:sp>
        <p:nvSpPr>
          <p:cNvPr id="11" name="Rounded Rectangle 10"/>
          <p:cNvSpPr/>
          <p:nvPr/>
        </p:nvSpPr>
        <p:spPr>
          <a:xfrm>
            <a:off x="1888176" y="4755496"/>
            <a:ext cx="8246425" cy="18358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Times New Roman" pitchFamily="18" charset="0"/>
                <a:cs typeface="Times New Roman" pitchFamily="18" charset="0"/>
              </a:rPr>
              <a:t>Trống ếch là  loại trống của thiếu nhi,</a:t>
            </a:r>
            <a:r>
              <a:rPr lang="vi-VN" sz="2800">
                <a:solidFill>
                  <a:schemeClr val="tx1"/>
                </a:solidFill>
                <a:latin typeface="Times New Roman" pitchFamily="18" charset="0"/>
                <a:cs typeface="Times New Roman" pitchFamily="18" charset="0"/>
              </a:rPr>
              <a:t> </a:t>
            </a:r>
            <a:r>
              <a:rPr lang="en-US" sz="2800">
                <a:solidFill>
                  <a:schemeClr val="tx1"/>
                </a:solidFill>
                <a:latin typeface="Times New Roman" pitchFamily="18" charset="0"/>
                <a:cs typeface="Times New Roman" pitchFamily="18" charset="0"/>
              </a:rPr>
              <a:t>có </a:t>
            </a:r>
            <a:r>
              <a:rPr lang="vi-VN" sz="2800">
                <a:solidFill>
                  <a:schemeClr val="tx1"/>
                </a:solidFill>
                <a:latin typeface="Times New Roman" pitchFamily="18" charset="0"/>
                <a:cs typeface="Times New Roman" pitchFamily="18" charset="0"/>
              </a:rPr>
              <a:t>tang</a:t>
            </a:r>
            <a:r>
              <a:rPr lang="en-US" sz="2800">
                <a:solidFill>
                  <a:schemeClr val="tx1"/>
                </a:solidFill>
                <a:latin typeface="Times New Roman" pitchFamily="18" charset="0"/>
                <a:cs typeface="Times New Roman" pitchFamily="18" charset="0"/>
              </a:rPr>
              <a:t> bằng đồng,</a:t>
            </a:r>
            <a:r>
              <a:rPr lang="vi-VN" sz="2800">
                <a:solidFill>
                  <a:schemeClr val="tx1"/>
                </a:solidFill>
                <a:latin typeface="Times New Roman" pitchFamily="18" charset="0"/>
                <a:cs typeface="Times New Roman" pitchFamily="18" charset="0"/>
              </a:rPr>
              <a:t> </a:t>
            </a:r>
            <a:r>
              <a:rPr lang="en-US" sz="2800">
                <a:solidFill>
                  <a:schemeClr val="tx1"/>
                </a:solidFill>
                <a:latin typeface="Times New Roman" pitchFamily="18" charset="0"/>
                <a:cs typeface="Times New Roman" pitchFamily="18" charset="0"/>
              </a:rPr>
              <a:t>có dây đeo vào cổ.</a:t>
            </a:r>
            <a:r>
              <a:rPr lang="vi-VN" sz="2800">
                <a:solidFill>
                  <a:schemeClr val="tx1"/>
                </a:solidFill>
                <a:latin typeface="Times New Roman" pitchFamily="18" charset="0"/>
                <a:cs typeface="Times New Roman" pitchFamily="18" charset="0"/>
              </a:rPr>
              <a:t> </a:t>
            </a:r>
            <a:r>
              <a:rPr lang="en-US" sz="2800">
                <a:solidFill>
                  <a:schemeClr val="tx1"/>
                </a:solidFill>
                <a:latin typeface="Times New Roman" pitchFamily="18" charset="0"/>
                <a:cs typeface="Times New Roman" pitchFamily="18" charset="0"/>
              </a:rPr>
              <a:t>Trống ếch  thường được đánh vào các ngày lễ,</a:t>
            </a:r>
            <a:r>
              <a:rPr lang="vi-VN" sz="2800">
                <a:solidFill>
                  <a:schemeClr val="tx1"/>
                </a:solidFill>
                <a:latin typeface="Times New Roman" pitchFamily="18" charset="0"/>
                <a:cs typeface="Times New Roman" pitchFamily="18" charset="0"/>
              </a:rPr>
              <a:t> </a:t>
            </a:r>
            <a:r>
              <a:rPr lang="en-US" sz="2800">
                <a:solidFill>
                  <a:schemeClr val="tx1"/>
                </a:solidFill>
                <a:latin typeface="Times New Roman" pitchFamily="18" charset="0"/>
                <a:cs typeface="Times New Roman" pitchFamily="18" charset="0"/>
              </a:rPr>
              <a:t>hội</a:t>
            </a:r>
            <a:r>
              <a:rPr lang="vi-VN" sz="2800">
                <a:solidFill>
                  <a:schemeClr val="tx1"/>
                </a:solidFill>
                <a:latin typeface="Times New Roman" pitchFamily="18" charset="0"/>
                <a:cs typeface="Times New Roman" pitchFamily="18" charset="0"/>
              </a:rPr>
              <a:t>.</a:t>
            </a:r>
            <a:endParaRPr lang="en-US" sz="2800">
              <a:solidFill>
                <a:schemeClr val="tx1"/>
              </a:solidFill>
            </a:endParaRPr>
          </a:p>
        </p:txBody>
      </p:sp>
      <p:sp>
        <p:nvSpPr>
          <p:cNvPr id="5" name="Explosion 2 4"/>
          <p:cNvSpPr/>
          <p:nvPr/>
        </p:nvSpPr>
        <p:spPr>
          <a:xfrm>
            <a:off x="4468796" y="2743201"/>
            <a:ext cx="3075005" cy="1974195"/>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a:latin typeface="Times New Roman" panose="02020603050405020304" pitchFamily="18" charset="0"/>
                <a:cs typeface="Times New Roman" panose="02020603050405020304" pitchFamily="18" charset="0"/>
              </a:rPr>
              <a:t>Trống ếch</a:t>
            </a:r>
            <a:endParaRPr lang="en-US" sz="3200">
              <a:latin typeface="Times New Roman" panose="02020603050405020304" pitchFamily="18" charset="0"/>
              <a:cs typeface="Times New Roman" panose="02020603050405020304" pitchFamily="18" charset="0"/>
            </a:endParaRPr>
          </a:p>
        </p:txBody>
      </p:sp>
      <p:pic>
        <p:nvPicPr>
          <p:cNvPr id="9" name="Content Placeholder 14" descr="trống ế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524001" y="-4012"/>
            <a:ext cx="4718775" cy="4648201"/>
          </a:xfrm>
          <a:prstGeom prst="rect">
            <a:avLst/>
          </a:prstGeom>
        </p:spPr>
      </p:pic>
      <p:pic>
        <p:nvPicPr>
          <p:cNvPr id="1028" name="Picture 4" descr="BÁN TRỐNG ẾCH MẦM NON | Nhạc cụ Thành Cô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3871" y="-1"/>
            <a:ext cx="4431851" cy="471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3899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3942" y="2078762"/>
            <a:ext cx="8374218" cy="2862322"/>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a:t>
            </a:r>
            <a:r>
              <a:rPr lang="en-US" altLang="vi-VN" sz="3600">
                <a:latin typeface="Times New Roman" panose="02020603050405020304" pitchFamily="18" charset="0"/>
              </a:rPr>
              <a:t>Mẹ Tâm rất bận nhưng vẫn sắm cho Tâm một mâm cỗ nhỏ: một quả bưởi có khía thành tám cánh hoa, mỗi cánh hoa cài một quả ổi chín, để bên cạnh một nải chuối ngự và bó mía tím.</a:t>
            </a:r>
            <a:r>
              <a:rPr lang="vi-VN" sz="360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H="1">
            <a:off x="6248585" y="2743200"/>
            <a:ext cx="152400" cy="430548"/>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2" name="Straight Connector 11"/>
          <p:cNvCxnSpPr/>
          <p:nvPr/>
        </p:nvCxnSpPr>
        <p:spPr>
          <a:xfrm flipH="1">
            <a:off x="5791200" y="2166589"/>
            <a:ext cx="152400" cy="430548"/>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3" name="Straight Connector 12"/>
          <p:cNvCxnSpPr/>
          <p:nvPr/>
        </p:nvCxnSpPr>
        <p:spPr>
          <a:xfrm flipH="1">
            <a:off x="5801139" y="3294649"/>
            <a:ext cx="152400" cy="430548"/>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Straight Connector 13"/>
          <p:cNvCxnSpPr/>
          <p:nvPr/>
        </p:nvCxnSpPr>
        <p:spPr>
          <a:xfrm flipH="1">
            <a:off x="5105400" y="4356726"/>
            <a:ext cx="152400" cy="430548"/>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5" name="Straight Connector 14"/>
          <p:cNvCxnSpPr/>
          <p:nvPr/>
        </p:nvCxnSpPr>
        <p:spPr>
          <a:xfrm flipH="1">
            <a:off x="10005773" y="3890124"/>
            <a:ext cx="152400" cy="430548"/>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
        <p:nvSpPr>
          <p:cNvPr id="16" name="Cloud 15"/>
          <p:cNvSpPr/>
          <p:nvPr/>
        </p:nvSpPr>
        <p:spPr>
          <a:xfrm>
            <a:off x="1556084" y="265395"/>
            <a:ext cx="6292516" cy="1588559"/>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dirty="0">
                <a:latin typeface="Times New Roman" panose="02020603050405020304" pitchFamily="18" charset="0"/>
                <a:cs typeface="Times New Roman" panose="02020603050405020304" pitchFamily="18" charset="0"/>
              </a:rPr>
              <a:t>Luyện 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t>
            </a:r>
            <a:r>
              <a:rPr lang="en-US" sz="3600" dirty="0">
                <a:latin typeface="Times New Roman" panose="02020603050405020304" pitchFamily="18" charset="0"/>
                <a:cs typeface="Times New Roman" panose="02020603050405020304" pitchFamily="18" charset="0"/>
              </a:rPr>
              <a:t>:</a:t>
            </a:r>
          </a:p>
        </p:txBody>
      </p:sp>
      <p:cxnSp>
        <p:nvCxnSpPr>
          <p:cNvPr id="17" name="Straight Connector 16"/>
          <p:cNvCxnSpPr/>
          <p:nvPr/>
        </p:nvCxnSpPr>
        <p:spPr>
          <a:xfrm flipH="1">
            <a:off x="4261986" y="3826173"/>
            <a:ext cx="152400" cy="430548"/>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flipH="1">
            <a:off x="5181600" y="4372167"/>
            <a:ext cx="152400" cy="430548"/>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Straight Connector 18"/>
          <p:cNvCxnSpPr/>
          <p:nvPr/>
        </p:nvCxnSpPr>
        <p:spPr>
          <a:xfrm flipH="1">
            <a:off x="6324785" y="2743200"/>
            <a:ext cx="152400" cy="430548"/>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727821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更多模版请关注:尚佳素材公社shop64427429.taobao.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4201</TotalTime>
  <Words>859</Words>
  <Application>Microsoft Office PowerPoint</Application>
  <PresentationFormat>Widescreen</PresentationFormat>
  <Paragraphs>53</Paragraphs>
  <Slides>19</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19</vt:i4>
      </vt:variant>
    </vt:vector>
  </HeadingPairs>
  <TitlesOfParts>
    <vt:vector size="35" baseType="lpstr">
      <vt:lpstr>Arial</vt:lpstr>
      <vt:lpstr>Bookman Old Style</vt:lpstr>
      <vt:lpstr>Calibri</vt:lpstr>
      <vt:lpstr>Calibri Light</vt:lpstr>
      <vt:lpstr>Cambria</vt:lpstr>
      <vt:lpstr>Gill Sans MT</vt:lpstr>
      <vt:lpstr>HP001 4 hàng</vt:lpstr>
      <vt:lpstr>Times New Roman</vt:lpstr>
      <vt:lpstr>Wingdings</vt:lpstr>
      <vt:lpstr>Wingdings 3</vt:lpstr>
      <vt:lpstr>华康方圆体W7</vt:lpstr>
      <vt:lpstr>Origin</vt:lpstr>
      <vt:lpstr>16_Default Design</vt:lpstr>
      <vt:lpstr>5_Office Theme</vt:lpstr>
      <vt:lpstr>2_更多模版请关注:尚佳素材公社shop64427429.taobao.com</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dc:creator>
  <cp:lastModifiedBy>Admin</cp:lastModifiedBy>
  <cp:revision>259</cp:revision>
  <dcterms:created xsi:type="dcterms:W3CDTF">2016-03-17T07:46:45Z</dcterms:created>
  <dcterms:modified xsi:type="dcterms:W3CDTF">2022-03-12T15:54:22Z</dcterms:modified>
</cp:coreProperties>
</file>