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2" r:id="rId14"/>
    <p:sldId id="266" r:id="rId15"/>
    <p:sldId id="267" r:id="rId16"/>
    <p:sldId id="268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15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3716-CCB2-43C7-BA81-CE24065956B2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A7CA-7887-4CD7-8FDA-22E8C22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0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3716-CCB2-43C7-BA81-CE24065956B2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A7CA-7887-4CD7-8FDA-22E8C22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5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3716-CCB2-43C7-BA81-CE24065956B2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A7CA-7887-4CD7-8FDA-22E8C22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1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3716-CCB2-43C7-BA81-CE24065956B2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A7CA-7887-4CD7-8FDA-22E8C22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9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3716-CCB2-43C7-BA81-CE24065956B2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A7CA-7887-4CD7-8FDA-22E8C22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4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3716-CCB2-43C7-BA81-CE24065956B2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A7CA-7887-4CD7-8FDA-22E8C22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6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3716-CCB2-43C7-BA81-CE24065956B2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A7CA-7887-4CD7-8FDA-22E8C22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0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3716-CCB2-43C7-BA81-CE24065956B2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A7CA-7887-4CD7-8FDA-22E8C22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0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3716-CCB2-43C7-BA81-CE24065956B2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A7CA-7887-4CD7-8FDA-22E8C22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9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3716-CCB2-43C7-BA81-CE24065956B2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A7CA-7887-4CD7-8FDA-22E8C22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60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3716-CCB2-43C7-BA81-CE24065956B2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A7CA-7887-4CD7-8FDA-22E8C22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1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73716-CCB2-43C7-BA81-CE24065956B2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A7CA-7887-4CD7-8FDA-22E8C22C5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0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5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1775" y="4699057"/>
            <a:ext cx="8587864" cy="5847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200" dirty="0"/>
              <a:t>https://www.youtube.com/watch?v=-2X-4Kqbh3Q</a:t>
            </a:r>
          </a:p>
        </p:txBody>
      </p:sp>
      <p:pic>
        <p:nvPicPr>
          <p:cNvPr id="1026" name="Picture 2" descr="Mặt trời - gif.ov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25" y="48451"/>
            <a:ext cx="3306083" cy="319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2425" y="811963"/>
            <a:ext cx="7003037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vi-VN" sz="3200" dirty="0">
                <a:latin typeface="iCiel Crocante" panose="02000000000000000000" pitchFamily="50" charset="0"/>
              </a:rPr>
              <a:t>Điều gì xảy ra với Trái đất nếu như Mặt trời biến mất?</a:t>
            </a:r>
            <a:endParaRPr lang="en-US" sz="3200" dirty="0">
              <a:latin typeface="iCiel Crocante" panose="02000000000000000000" pitchFamily="50" charset="0"/>
            </a:endParaRPr>
          </a:p>
          <a:p>
            <a:endParaRPr lang="en-US" sz="3200" dirty="0">
              <a:latin typeface="iCiel Crocante" panose="02000000000000000000" pitchFamily="50" charset="0"/>
            </a:endParaRPr>
          </a:p>
          <a:p>
            <a:r>
              <a:rPr lang="vi-VN" sz="3200" dirty="0">
                <a:latin typeface="iCiel Crocante" panose="02000000000000000000" pitchFamily="50" charset="0"/>
              </a:rPr>
              <a:t> | Khoa học vũ trụ - Top thú vị |</a:t>
            </a:r>
          </a:p>
        </p:txBody>
      </p:sp>
    </p:spTree>
    <p:extLst>
      <p:ext uri="{BB962C8B-B14F-4D97-AF65-F5344CB8AC3E}">
        <p14:creationId xmlns:p14="http://schemas.microsoft.com/office/powerpoint/2010/main" val="3718648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9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92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1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57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38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91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82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627" y="0"/>
            <a:ext cx="12311627" cy="69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5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6503" cy="69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74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1627" cy="69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760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456661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53B2BA-1F6B-4D5F-A33E-651B19AD0C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51EBC2-5573-4943-974C-D29D02944D6F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17084a5-40ce-44a9-aa97-9561c111c68a"/>
    <ds:schemaRef ds:uri="http://www.w3.org/XML/1998/namespace"/>
    <ds:schemaRef ds:uri="http://schemas.microsoft.com/office/infopath/2007/PartnerControls"/>
    <ds:schemaRef ds:uri="9f958c3a-144a-4219-afab-0ea9b7b8b61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A5E9459-4B9E-4D5A-A5D2-7BA573ECCA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38</Words>
  <Application>Microsoft Office PowerPoint</Application>
  <PresentationFormat>Widescreen</PresentationFormat>
  <Paragraphs>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Thảo Linh</dc:creator>
  <cp:lastModifiedBy>pc</cp:lastModifiedBy>
  <cp:revision>6</cp:revision>
  <dcterms:created xsi:type="dcterms:W3CDTF">2022-03-15T03:43:31Z</dcterms:created>
  <dcterms:modified xsi:type="dcterms:W3CDTF">2022-03-29T02:03:47Z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