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0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1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2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3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4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5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26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7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8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29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0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1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2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3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4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5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36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3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6" r:id="rId3"/>
    <p:sldMasterId id="2147483703" r:id="rId4"/>
    <p:sldMasterId id="2147483717" r:id="rId5"/>
    <p:sldMasterId id="2147483731" r:id="rId6"/>
    <p:sldMasterId id="2147483744" r:id="rId7"/>
    <p:sldMasterId id="2147483757" r:id="rId8"/>
    <p:sldMasterId id="2147483770" r:id="rId9"/>
    <p:sldMasterId id="2147483783" r:id="rId10"/>
    <p:sldMasterId id="2147483796" r:id="rId11"/>
    <p:sldMasterId id="2147483809" r:id="rId12"/>
    <p:sldMasterId id="2147483823" r:id="rId13"/>
    <p:sldMasterId id="2147483836" r:id="rId14"/>
    <p:sldMasterId id="2147483849" r:id="rId15"/>
    <p:sldMasterId id="2147483862" r:id="rId16"/>
    <p:sldMasterId id="2147483875" r:id="rId17"/>
    <p:sldMasterId id="2147483888" r:id="rId18"/>
    <p:sldMasterId id="2147483901" r:id="rId19"/>
    <p:sldMasterId id="2147483914" r:id="rId20"/>
    <p:sldMasterId id="2147483927" r:id="rId21"/>
    <p:sldMasterId id="2147483940" r:id="rId22"/>
    <p:sldMasterId id="2147483953" r:id="rId23"/>
    <p:sldMasterId id="2147483966" r:id="rId24"/>
    <p:sldMasterId id="2147483979" r:id="rId25"/>
    <p:sldMasterId id="2147483992" r:id="rId26"/>
    <p:sldMasterId id="2147484005" r:id="rId27"/>
    <p:sldMasterId id="2147484031" r:id="rId28"/>
    <p:sldMasterId id="2147484044" r:id="rId29"/>
    <p:sldMasterId id="2147484057" r:id="rId30"/>
    <p:sldMasterId id="2147484070" r:id="rId31"/>
    <p:sldMasterId id="2147484083" r:id="rId32"/>
    <p:sldMasterId id="2147484096" r:id="rId33"/>
    <p:sldMasterId id="2147484109" r:id="rId34"/>
    <p:sldMasterId id="2147484122" r:id="rId35"/>
    <p:sldMasterId id="2147484135" r:id="rId36"/>
    <p:sldMasterId id="2147484148" r:id="rId37"/>
  </p:sldMasterIdLst>
  <p:sldIdLst>
    <p:sldId id="272" r:id="rId38"/>
    <p:sldId id="287" r:id="rId39"/>
    <p:sldId id="288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89" r:id="rId48"/>
    <p:sldId id="299" r:id="rId49"/>
    <p:sldId id="29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3" r:id="rId61"/>
    <p:sldId id="314" r:id="rId62"/>
    <p:sldId id="315" r:id="rId63"/>
    <p:sldId id="316" r:id="rId64"/>
    <p:sldId id="317" r:id="rId65"/>
    <p:sldId id="318" r:id="rId66"/>
    <p:sldId id="321" r:id="rId67"/>
    <p:sldId id="320" r:id="rId68"/>
    <p:sldId id="311" r:id="rId69"/>
    <p:sldId id="298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00" r:id="rId79"/>
    <p:sldId id="277" r:id="rId80"/>
    <p:sldId id="278" r:id="rId81"/>
    <p:sldId id="279" r:id="rId82"/>
    <p:sldId id="280" r:id="rId83"/>
  </p:sldIdLst>
  <p:sldSz cx="12192000" cy="6858000"/>
  <p:notesSz cx="6858000" cy="9144000"/>
  <p:embeddedFontLst>
    <p:embeddedFont>
      <p:font typeface=".VnArial" panose="020B7200000000000000" pitchFamily="34" charset="0"/>
      <p:regular r:id="rId84"/>
      <p:bold r:id="rId85"/>
      <p:italic r:id="rId86"/>
      <p:boldItalic r:id="rId87"/>
    </p:embeddedFont>
    <p:embeddedFont>
      <p:font typeface=".VnCommercial Script" panose="020B7200000000000000" pitchFamily="34" charset="0"/>
      <p:italic r:id="rId88"/>
    </p:embeddedFon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HP001 4 hàng" panose="020B0603050302020204" pitchFamily="34" charset="0"/>
      <p:regular r:id="rId95"/>
      <p:bold r:id="rId96"/>
    </p:embeddedFont>
    <p:embeddedFont>
      <p:font typeface="Tahoma" panose="020B0604030504040204" pitchFamily="34" charset="0"/>
      <p:regular r:id="rId97"/>
      <p:bold r:id="rId98"/>
    </p:embeddedFont>
    <p:embeddedFont>
      <p:font typeface="Trebuchet MS" panose="020B0603020202020204" pitchFamily="34" charset="0"/>
      <p:regular r:id="rId99"/>
      <p:bold r:id="rId100"/>
      <p:italic r:id="rId101"/>
      <p:boldItalic r:id="rId102"/>
    </p:embeddedFont>
    <p:embeddedFont>
      <p:font typeface="Wingdings 3" panose="05040102010807070707" pitchFamily="18" charset="2"/>
      <p:regular r:id="rId10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44" d="100"/>
          <a:sy n="44" d="100"/>
        </p:scale>
        <p:origin x="4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74" Type="http://schemas.openxmlformats.org/officeDocument/2006/relationships/slide" Target="slides/slide37.xml"/><Relationship Id="rId79" Type="http://schemas.openxmlformats.org/officeDocument/2006/relationships/slide" Target="slides/slide42.xml"/><Relationship Id="rId102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80" Type="http://schemas.openxmlformats.org/officeDocument/2006/relationships/slide" Target="slides/slide43.xml"/><Relationship Id="rId85" Type="http://schemas.openxmlformats.org/officeDocument/2006/relationships/font" Target="fonts/font2.fntdata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59" Type="http://schemas.openxmlformats.org/officeDocument/2006/relationships/slide" Target="slides/slide22.xml"/><Relationship Id="rId103" Type="http://schemas.openxmlformats.org/officeDocument/2006/relationships/font" Target="fonts/font20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slide" Target="slides/slide46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slide" Target="slides/slide44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97" Type="http://schemas.openxmlformats.org/officeDocument/2006/relationships/font" Target="fonts/font14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66" Type="http://schemas.openxmlformats.org/officeDocument/2006/relationships/slide" Target="slides/slide29.xml"/><Relationship Id="rId87" Type="http://schemas.openxmlformats.org/officeDocument/2006/relationships/font" Target="fonts/font4.fntdata"/><Relationship Id="rId61" Type="http://schemas.openxmlformats.org/officeDocument/2006/relationships/slide" Target="slides/slide24.xml"/><Relationship Id="rId82" Type="http://schemas.openxmlformats.org/officeDocument/2006/relationships/slide" Target="slides/slide4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9.xml"/><Relationship Id="rId77" Type="http://schemas.openxmlformats.org/officeDocument/2006/relationships/slide" Target="slides/slide40.xml"/><Relationship Id="rId100" Type="http://schemas.openxmlformats.org/officeDocument/2006/relationships/font" Target="fonts/font17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9.xml"/><Relationship Id="rId67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audio" Target="../media/audio1.wav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audio" Target="../media/audio1.wav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audio" Target="../media/audio1.wav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audio" Target="../media/audio1.wav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audio" Target="../media/audio1.wav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147CE-E02E-4CCF-82A2-1BF7F869969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97376-5709-43F0-A68B-4B09FBCDCE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4365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288B-3DBD-40A8-B7CC-F59F7E7DBA9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466F9-B541-4669-8EBF-E392138B13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9113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4B8A4-0B2F-4313-B869-DF7E7B3670BD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D5FAB-9915-4588-9C99-5E478C75C4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6275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0868B-1596-4DAB-B930-F685A869B5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1D2CF-71AA-4FE3-9F13-351E2FB18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4677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9A53-DF5B-4048-957D-6204B54985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0DBE2-E099-4674-B733-3032CE0BFA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8524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26DE7-27BF-43B2-BD13-94B455446D7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8AEE0-BDFF-444D-82E4-B2DDA0286E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9824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34ED-3FA6-4D1A-9A91-6CF9EA636275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C042A-1A93-4CD0-8847-B58D51A863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0878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ADE5-6349-4F38-A5AC-531F27994A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0685F-7A46-446F-A661-D696874654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3449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FB06B-4853-4B55-A606-9F678A34AC39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596B6-5377-435B-8780-AFF2103833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2514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CF1E-0010-4424-B5A4-2D14146B067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D3502-774A-453D-A1C8-8CF06E2890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7958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221DA-A924-432F-9FD3-7DC1674F41F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0524F-2580-4F50-AABF-61EFB4DF7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1685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AA99B-BABB-423C-90CC-370920A2171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C8321-9A9C-4E05-8C08-B0E7348280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7224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147CE-E02E-4CCF-82A2-1BF7F869969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97376-5709-43F0-A68B-4B09FBCDCE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9372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0A27-0399-48CA-A44B-C3DD49BC0E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623236"/>
      </p:ext>
    </p:extLst>
  </p:cSld>
  <p:clrMapOvr>
    <a:masterClrMapping/>
  </p:clrMapOvr>
  <p:transition>
    <p:sndAc>
      <p:endSnd/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011F-21B3-4AEE-9B57-BFD2884C2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030242"/>
      </p:ext>
    </p:extLst>
  </p:cSld>
  <p:clrMapOvr>
    <a:masterClrMapping/>
  </p:clrMapOvr>
  <p:transition>
    <p:sndAc>
      <p:endSnd/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F433B-D2F9-48BA-8214-CE43D166A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344220"/>
      </p:ext>
    </p:extLst>
  </p:cSld>
  <p:clrMapOvr>
    <a:masterClrMapping/>
  </p:clrMapOvr>
  <p:transition>
    <p:sndAc>
      <p:endSnd/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C8596-E720-4135-8F7D-8189676C90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443980"/>
      </p:ext>
    </p:extLst>
  </p:cSld>
  <p:clrMapOvr>
    <a:masterClrMapping/>
  </p:clrMapOvr>
  <p:transition>
    <p:sndAc>
      <p:endSnd/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93A3-4AA8-4676-B4CC-7D3FDB3D8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385578"/>
      </p:ext>
    </p:extLst>
  </p:cSld>
  <p:clrMapOvr>
    <a:masterClrMapping/>
  </p:clrMapOvr>
  <p:transition>
    <p:sndAc>
      <p:endSnd/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14A4-14B6-4E7E-9718-CAB07C2FE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591292"/>
      </p:ext>
    </p:extLst>
  </p:cSld>
  <p:clrMapOvr>
    <a:masterClrMapping/>
  </p:clrMapOvr>
  <p:transition>
    <p:sndAc>
      <p:endSnd/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4A56-AFA7-487D-A16C-17811819F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361995"/>
      </p:ext>
    </p:extLst>
  </p:cSld>
  <p:clrMapOvr>
    <a:masterClrMapping/>
  </p:clrMapOvr>
  <p:transition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D81EC-350E-4417-B9DA-17D18D660F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8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1D5BD-CC3B-47AE-9174-5CAB82CBD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414255"/>
      </p:ext>
    </p:extLst>
  </p:cSld>
  <p:clrMapOvr>
    <a:masterClrMapping/>
  </p:clrMapOvr>
  <p:transition>
    <p:sndAc>
      <p:endSnd/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C7881-BA7A-4ACC-8A4F-3D3C53FA6B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157922"/>
      </p:ext>
    </p:extLst>
  </p:cSld>
  <p:clrMapOvr>
    <a:masterClrMapping/>
  </p:clrMapOvr>
  <p:transition>
    <p:sndAc>
      <p:endSnd/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C795-986C-4167-8B83-5A7F6E277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518118"/>
      </p:ext>
    </p:extLst>
  </p:cSld>
  <p:clrMapOvr>
    <a:masterClrMapping/>
  </p:clrMapOvr>
  <p:transition>
    <p:sndAc>
      <p:endSnd/>
    </p:sndAc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8F883-FF3E-4BC8-8B2C-06B437055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743102"/>
      </p:ext>
    </p:extLst>
  </p:cSld>
  <p:clrMapOvr>
    <a:masterClrMapping/>
  </p:clrMapOvr>
  <p:transition>
    <p:sndAc>
      <p:endSnd/>
    </p:sndAc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ED9D-058C-41DE-9989-A587BFB72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001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0A27-0399-48CA-A44B-C3DD49BC0E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453249"/>
      </p:ext>
    </p:extLst>
  </p:cSld>
  <p:clrMapOvr>
    <a:masterClrMapping/>
  </p:clrMapOvr>
  <p:transition>
    <p:sndAc>
      <p:endSnd/>
    </p:sndAc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011F-21B3-4AEE-9B57-BFD2884C2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099591"/>
      </p:ext>
    </p:extLst>
  </p:cSld>
  <p:clrMapOvr>
    <a:masterClrMapping/>
  </p:clrMapOvr>
  <p:transition>
    <p:sndAc>
      <p:endSnd/>
    </p:sndAc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F433B-D2F9-48BA-8214-CE43D166A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201781"/>
      </p:ext>
    </p:extLst>
  </p:cSld>
  <p:clrMapOvr>
    <a:masterClrMapping/>
  </p:clrMapOvr>
  <p:transition>
    <p:sndAc>
      <p:endSnd/>
    </p:sndAc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C8596-E720-4135-8F7D-8189676C90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10078"/>
      </p:ext>
    </p:extLst>
  </p:cSld>
  <p:clrMapOvr>
    <a:masterClrMapping/>
  </p:clrMapOvr>
  <p:transition>
    <p:sndAc>
      <p:endSnd/>
    </p:sndAc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93A3-4AA8-4676-B4CC-7D3FDB3D8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295722"/>
      </p:ext>
    </p:extLst>
  </p:cSld>
  <p:clrMapOvr>
    <a:masterClrMapping/>
  </p:clrMapOvr>
  <p:transition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C8CF5-6007-41CF-A628-4C0214BE71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94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14A4-14B6-4E7E-9718-CAB07C2FE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948149"/>
      </p:ext>
    </p:extLst>
  </p:cSld>
  <p:clrMapOvr>
    <a:masterClrMapping/>
  </p:clrMapOvr>
  <p:transition>
    <p:sndAc>
      <p:endSnd/>
    </p:sndAc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4A56-AFA7-487D-A16C-17811819F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991920"/>
      </p:ext>
    </p:extLst>
  </p:cSld>
  <p:clrMapOvr>
    <a:masterClrMapping/>
  </p:clrMapOvr>
  <p:transition>
    <p:sndAc>
      <p:endSnd/>
    </p:sndAc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1D5BD-CC3B-47AE-9174-5CAB82CBD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592084"/>
      </p:ext>
    </p:extLst>
  </p:cSld>
  <p:clrMapOvr>
    <a:masterClrMapping/>
  </p:clrMapOvr>
  <p:transition>
    <p:sndAc>
      <p:endSnd/>
    </p:sndAc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C7881-BA7A-4ACC-8A4F-3D3C53FA6B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342409"/>
      </p:ext>
    </p:extLst>
  </p:cSld>
  <p:clrMapOvr>
    <a:masterClrMapping/>
  </p:clrMapOvr>
  <p:transition>
    <p:sndAc>
      <p:endSnd/>
    </p:sndAc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C795-986C-4167-8B83-5A7F6E277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80683"/>
      </p:ext>
    </p:extLst>
  </p:cSld>
  <p:clrMapOvr>
    <a:masterClrMapping/>
  </p:clrMapOvr>
  <p:transition>
    <p:sndAc>
      <p:endSnd/>
    </p:sndAc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8F883-FF3E-4BC8-8B2C-06B437055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809685"/>
      </p:ext>
    </p:extLst>
  </p:cSld>
  <p:clrMapOvr>
    <a:masterClrMapping/>
  </p:clrMapOvr>
  <p:transition>
    <p:sndAc>
      <p:endSnd/>
    </p:sndAc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ED9D-058C-41DE-9989-A587BFB72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3238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929E3-C34D-4780-AD00-35E9FCCC95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414748"/>
      </p:ext>
    </p:extLst>
  </p:cSld>
  <p:clrMapOvr>
    <a:masterClrMapping/>
  </p:clrMapOvr>
  <p:transition>
    <p:sndAc>
      <p:endSnd/>
    </p:sndAc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8871-6541-4B10-9BC7-B1440C68C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120610"/>
      </p:ext>
    </p:extLst>
  </p:cSld>
  <p:clrMapOvr>
    <a:masterClrMapping/>
  </p:clrMapOvr>
  <p:transition>
    <p:sndAc>
      <p:endSnd/>
    </p:sndAc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8D574-88EB-4696-9E88-B007A76FE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102730"/>
      </p:ext>
    </p:extLst>
  </p:cSld>
  <p:clrMapOvr>
    <a:masterClrMapping/>
  </p:clrMapOvr>
  <p:transition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A1F5F-2291-4894-8747-8353EF7473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043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6186F-9C25-45C4-ABD1-E92130BD7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852892"/>
      </p:ext>
    </p:extLst>
  </p:cSld>
  <p:clrMapOvr>
    <a:masterClrMapping/>
  </p:clrMapOvr>
  <p:transition>
    <p:sndAc>
      <p:endSnd/>
    </p:sndAc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5D7DC-F346-48B6-949A-92F9E7AB3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475853"/>
      </p:ext>
    </p:extLst>
  </p:cSld>
  <p:clrMapOvr>
    <a:masterClrMapping/>
  </p:clrMapOvr>
  <p:transition>
    <p:sndAc>
      <p:endSnd/>
    </p:sndAc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F2F2-C6D4-433B-A4D1-D185E19667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568032"/>
      </p:ext>
    </p:extLst>
  </p:cSld>
  <p:clrMapOvr>
    <a:masterClrMapping/>
  </p:clrMapOvr>
  <p:transition>
    <p:sndAc>
      <p:endSnd/>
    </p:sndAc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B391E-E539-45FB-868E-A13CA8F51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048734"/>
      </p:ext>
    </p:extLst>
  </p:cSld>
  <p:clrMapOvr>
    <a:masterClrMapping/>
  </p:clrMapOvr>
  <p:transition>
    <p:sndAc>
      <p:endSnd/>
    </p:sndAc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7A86E-CF45-424E-A851-6314DCECF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343379"/>
      </p:ext>
    </p:extLst>
  </p:cSld>
  <p:clrMapOvr>
    <a:masterClrMapping/>
  </p:clrMapOvr>
  <p:transition>
    <p:sndAc>
      <p:endSnd/>
    </p:sndAc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3C3E4-BFA2-417B-A31F-128FA1C88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632471"/>
      </p:ext>
    </p:extLst>
  </p:cSld>
  <p:clrMapOvr>
    <a:masterClrMapping/>
  </p:clrMapOvr>
  <p:transition>
    <p:sndAc>
      <p:endSnd/>
    </p:sndAc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69BF9-5BDD-4BB1-A432-173B02636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081514"/>
      </p:ext>
    </p:extLst>
  </p:cSld>
  <p:clrMapOvr>
    <a:masterClrMapping/>
  </p:clrMapOvr>
  <p:transition>
    <p:sndAc>
      <p:endSnd/>
    </p:sndAc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3D201-7B36-46A9-90EB-4C83FD0A5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307995"/>
      </p:ext>
    </p:extLst>
  </p:cSld>
  <p:clrMapOvr>
    <a:masterClrMapping/>
  </p:clrMapOvr>
  <p:transition>
    <p:sndAc>
      <p:endSnd/>
    </p:sndAc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BA1A6-B6D3-436D-9FFB-82E671844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3548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traight Connector 6"/>
          <p:cNvGrpSpPr>
            <a:grpSpLocks/>
          </p:cNvGrpSpPr>
          <p:nvPr/>
        </p:nvGrpSpPr>
        <p:grpSpPr bwMode="auto">
          <a:xfrm>
            <a:off x="681567" y="1041400"/>
            <a:ext cx="11516784" cy="20638"/>
            <a:chOff x="515" y="787"/>
            <a:chExt cx="8705" cy="16"/>
          </a:xfrm>
        </p:grpSpPr>
        <p:pic>
          <p:nvPicPr>
            <p:cNvPr id="8" name="Straight Connector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87"/>
              <a:ext cx="8705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"/>
            <p:cNvSpPr txBox="1">
              <a:spLocks noChangeArrowheads="1" noChangeShapeType="1"/>
            </p:cNvSpPr>
            <p:nvPr/>
          </p:nvSpPr>
          <p:spPr bwMode="auto">
            <a:xfrm>
              <a:off x="518" y="794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Straight Connector 8"/>
          <p:cNvGrpSpPr>
            <a:grpSpLocks/>
          </p:cNvGrpSpPr>
          <p:nvPr/>
        </p:nvGrpSpPr>
        <p:grpSpPr bwMode="auto">
          <a:xfrm>
            <a:off x="681567" y="1041400"/>
            <a:ext cx="11516784" cy="20638"/>
            <a:chOff x="515" y="787"/>
            <a:chExt cx="8705" cy="16"/>
          </a:xfrm>
        </p:grpSpPr>
        <p:pic>
          <p:nvPicPr>
            <p:cNvPr id="11" name="Straight Connector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87"/>
              <a:ext cx="8705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6"/>
            <p:cNvSpPr txBox="1">
              <a:spLocks noChangeArrowheads="1" noChangeShapeType="1"/>
            </p:cNvSpPr>
            <p:nvPr/>
          </p:nvSpPr>
          <p:spPr bwMode="auto">
            <a:xfrm>
              <a:off x="518" y="794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" name="Straight Connector 11"/>
          <p:cNvGrpSpPr>
            <a:grpSpLocks/>
          </p:cNvGrpSpPr>
          <p:nvPr/>
        </p:nvGrpSpPr>
        <p:grpSpPr bwMode="auto">
          <a:xfrm>
            <a:off x="681567" y="1046163"/>
            <a:ext cx="11516784" cy="25400"/>
            <a:chOff x="515" y="791"/>
            <a:chExt cx="8705" cy="19"/>
          </a:xfrm>
        </p:grpSpPr>
        <p:pic>
          <p:nvPicPr>
            <p:cNvPr id="14" name="Straight Connector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91"/>
              <a:ext cx="8705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/>
            <p:cNvSpPr txBox="1">
              <a:spLocks noChangeArrowheads="1" noChangeShapeType="1"/>
            </p:cNvSpPr>
            <p:nvPr/>
          </p:nvSpPr>
          <p:spPr bwMode="auto">
            <a:xfrm>
              <a:off x="518" y="801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94884" y="278541"/>
            <a:ext cx="16412397" cy="1631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40620" y="2170445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626205" y="2170445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640620" y="4644751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6205" y="4644751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31CAE-F90E-4CB1-92F6-6AEA60541B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4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AEAB-5B17-4B30-A59F-831E794AA5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923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6792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4155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164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259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3223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7661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0497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7674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2407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3848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43439-9E52-4D16-8A17-55B48415C2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317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8711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2336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6397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7127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6340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5264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5987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8182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7658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896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0836E-F2AD-4FD3-B8A7-BCF1DB1EE3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092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5970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907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9641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0356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4160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608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1191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1433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7626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2016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7A2C-97D0-45AB-B587-4BB35F76DA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462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5274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5033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3441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821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5973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4639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3830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315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0655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6823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06992-4735-4AEB-A0D5-A638B35AFE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5581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0761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3962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3799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9272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7411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5431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6107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9260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0157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8478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FD62B-7580-493B-828B-BF2AE9675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352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7662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199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9118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7323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3353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2575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6590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7353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6001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7208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EF578-1F7F-43B8-98C5-8508DE44F8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1215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6176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0416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6647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1505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6575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6125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0166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9986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5618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3394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90AA2-BB95-454C-90A7-EA2065D24E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7365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7901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5063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4457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0214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4131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1036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9253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5601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728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1243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5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5" y="4050841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8533878-118B-4F5C-9160-A28D05356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87766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4598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35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3070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7658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3818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6668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9777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1516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6245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1591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EA708FC1-53C6-4FCB-9FBC-FF344FE1F1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48536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4046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5886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7786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1154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4614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8472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01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9129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5963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3931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00871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9711EBEA-BFE4-4EE4-87B3-BF9825581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49818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3220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9545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9909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9921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2358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0113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4075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5100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348960"/>
      </p:ext>
    </p:extLst>
  </p:cSld>
  <p:clrMapOvr>
    <a:masterClrMapping/>
  </p:clrMapOvr>
  <p:transition>
    <p:sndAc>
      <p:endSnd/>
    </p:sndAc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252534"/>
      </p:ext>
    </p:extLst>
  </p:cSld>
  <p:clrMapOvr>
    <a:masterClrMapping/>
  </p:clrMapOvr>
  <p:transition>
    <p:sndAc>
      <p:endSnd/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5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09217F0A-9633-487E-BC7A-FB27FF2221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41853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557711"/>
      </p:ext>
    </p:extLst>
  </p:cSld>
  <p:clrMapOvr>
    <a:masterClrMapping/>
  </p:clrMapOvr>
  <p:transition>
    <p:sndAc>
      <p:endSnd/>
    </p:sndAc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876716"/>
      </p:ext>
    </p:extLst>
  </p:cSld>
  <p:clrMapOvr>
    <a:masterClrMapping/>
  </p:clrMapOvr>
  <p:transition>
    <p:sndAc>
      <p:endSnd/>
    </p:sndAc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924169"/>
      </p:ext>
    </p:extLst>
  </p:cSld>
  <p:clrMapOvr>
    <a:masterClrMapping/>
  </p:clrMapOvr>
  <p:transition>
    <p:sndAc>
      <p:endSnd/>
    </p:sndAc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6637"/>
      </p:ext>
    </p:extLst>
  </p:cSld>
  <p:clrMapOvr>
    <a:masterClrMapping/>
  </p:clrMapOvr>
  <p:transition>
    <p:sndAc>
      <p:endSnd/>
    </p:sndAc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615160"/>
      </p:ext>
    </p:extLst>
  </p:cSld>
  <p:clrMapOvr>
    <a:masterClrMapping/>
  </p:clrMapOvr>
  <p:transition>
    <p:sndAc>
      <p:endSnd/>
    </p:sndAc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250525"/>
      </p:ext>
    </p:extLst>
  </p:cSld>
  <p:clrMapOvr>
    <a:masterClrMapping/>
  </p:clrMapOvr>
  <p:transition>
    <p:sndAc>
      <p:endSnd/>
    </p:sndAc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619648"/>
      </p:ext>
    </p:extLst>
  </p:cSld>
  <p:clrMapOvr>
    <a:masterClrMapping/>
  </p:clrMapOvr>
  <p:transition>
    <p:sndAc>
      <p:endSnd/>
    </p:sndAc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873506"/>
      </p:ext>
    </p:extLst>
  </p:cSld>
  <p:clrMapOvr>
    <a:masterClrMapping/>
  </p:clrMapOvr>
  <p:transition>
    <p:sndAc>
      <p:endSnd/>
    </p:sndAc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628379"/>
      </p:ext>
    </p:extLst>
  </p:cSld>
  <p:clrMapOvr>
    <a:masterClrMapping/>
  </p:clrMapOvr>
  <p:transition>
    <p:sndAc>
      <p:endSnd/>
    </p:sndAc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16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4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53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53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C4F714A1-2540-438B-98C7-D7F6CC504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70323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7905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1214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5610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5928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2597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6475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8626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1876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0159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0720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6D013767-B37E-4739-A70B-6FE79D07C7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7421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5234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3091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9978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2975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1955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381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3006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3961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5104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7773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8458888-8E6C-4EC1-8FFE-3D80073D4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90175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0650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7157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4442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4242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830086"/>
      </p:ext>
    </p:extLst>
  </p:cSld>
  <p:clrMapOvr>
    <a:masterClrMapping/>
  </p:clrMapOvr>
  <p:transition>
    <p:sndAc>
      <p:endSnd/>
    </p:sndAc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006095"/>
      </p:ext>
    </p:extLst>
  </p:cSld>
  <p:clrMapOvr>
    <a:masterClrMapping/>
  </p:clrMapOvr>
  <p:transition>
    <p:sndAc>
      <p:endSnd/>
    </p:sndAc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86072"/>
      </p:ext>
    </p:extLst>
  </p:cSld>
  <p:clrMapOvr>
    <a:masterClrMapping/>
  </p:clrMapOvr>
  <p:transition>
    <p:sndAc>
      <p:endSnd/>
    </p:sndAc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97785"/>
      </p:ext>
    </p:extLst>
  </p:cSld>
  <p:clrMapOvr>
    <a:masterClrMapping/>
  </p:clrMapOvr>
  <p:transition>
    <p:sndAc>
      <p:endSnd/>
    </p:sndAc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15026"/>
      </p:ext>
    </p:extLst>
  </p:cSld>
  <p:clrMapOvr>
    <a:masterClrMapping/>
  </p:clrMapOvr>
  <p:transition>
    <p:sndAc>
      <p:endSnd/>
    </p:sndAc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21698"/>
      </p:ext>
    </p:extLst>
  </p:cSld>
  <p:clrMapOvr>
    <a:masterClrMapping/>
  </p:clrMapOvr>
  <p:transition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3" y="514932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0DF4F1B-4AA3-476E-9B5D-19E744986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021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591706"/>
      </p:ext>
    </p:extLst>
  </p:cSld>
  <p:clrMapOvr>
    <a:masterClrMapping/>
  </p:clrMapOvr>
  <p:transition>
    <p:sndAc>
      <p:endSnd/>
    </p:sndAc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13031"/>
      </p:ext>
    </p:extLst>
  </p:cSld>
  <p:clrMapOvr>
    <a:masterClrMapping/>
  </p:clrMapOvr>
  <p:transition>
    <p:sndAc>
      <p:endSnd/>
    </p:sndAc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526040"/>
      </p:ext>
    </p:extLst>
  </p:cSld>
  <p:clrMapOvr>
    <a:masterClrMapping/>
  </p:clrMapOvr>
  <p:transition>
    <p:sndAc>
      <p:endSnd/>
    </p:sndAc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02588"/>
      </p:ext>
    </p:extLst>
  </p:cSld>
  <p:clrMapOvr>
    <a:masterClrMapping/>
  </p:clrMapOvr>
  <p:transition>
    <p:sndAc>
      <p:endSnd/>
    </p:sndAc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97519"/>
      </p:ext>
    </p:extLst>
  </p:cSld>
  <p:clrMapOvr>
    <a:masterClrMapping/>
  </p:clrMapOvr>
  <p:transition>
    <p:sndAc>
      <p:endSnd/>
    </p:sndAc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5689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324151"/>
      </p:ext>
    </p:extLst>
  </p:cSld>
  <p:clrMapOvr>
    <a:masterClrMapping/>
  </p:clrMapOvr>
  <p:transition>
    <p:sndAc>
      <p:endSnd/>
    </p:sndAc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461921"/>
      </p:ext>
    </p:extLst>
  </p:cSld>
  <p:clrMapOvr>
    <a:masterClrMapping/>
  </p:clrMapOvr>
  <p:transition>
    <p:sndAc>
      <p:endSnd/>
    </p:sndAc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961081"/>
      </p:ext>
    </p:extLst>
  </p:cSld>
  <p:clrMapOvr>
    <a:masterClrMapping/>
  </p:clrMapOvr>
  <p:transition>
    <p:sndAc>
      <p:endSnd/>
    </p:sndAc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38133"/>
      </p:ext>
    </p:extLst>
  </p:cSld>
  <p:clrMapOvr>
    <a:masterClrMapping/>
  </p:clrMapOvr>
  <p:transition>
    <p:sndAc>
      <p:endSnd/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1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7B2FA664-C0F9-45F5-BAF6-7B4BEA5FB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8678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925916"/>
      </p:ext>
    </p:extLst>
  </p:cSld>
  <p:clrMapOvr>
    <a:masterClrMapping/>
  </p:clrMapOvr>
  <p:transition>
    <p:sndAc>
      <p:endSnd/>
    </p:sndAc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76742"/>
      </p:ext>
    </p:extLst>
  </p:cSld>
  <p:clrMapOvr>
    <a:masterClrMapping/>
  </p:clrMapOvr>
  <p:transition>
    <p:sndAc>
      <p:endSnd/>
    </p:sndAc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743078"/>
      </p:ext>
    </p:extLst>
  </p:cSld>
  <p:clrMapOvr>
    <a:masterClrMapping/>
  </p:clrMapOvr>
  <p:transition>
    <p:sndAc>
      <p:endSnd/>
    </p:sndAc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787353"/>
      </p:ext>
    </p:extLst>
  </p:cSld>
  <p:clrMapOvr>
    <a:masterClrMapping/>
  </p:clrMapOvr>
  <p:transition>
    <p:sndAc>
      <p:endSnd/>
    </p:sndAc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288557"/>
      </p:ext>
    </p:extLst>
  </p:cSld>
  <p:clrMapOvr>
    <a:masterClrMapping/>
  </p:clrMapOvr>
  <p:transition>
    <p:sndAc>
      <p:endSnd/>
    </p:sndAc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854281"/>
      </p:ext>
    </p:extLst>
  </p:cSld>
  <p:clrMapOvr>
    <a:masterClrMapping/>
  </p:clrMapOvr>
  <p:transition>
    <p:sndAc>
      <p:endSnd/>
    </p:sndAc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686116"/>
      </p:ext>
    </p:extLst>
  </p:cSld>
  <p:clrMapOvr>
    <a:masterClrMapping/>
  </p:clrMapOvr>
  <p:transition>
    <p:sndAc>
      <p:endSnd/>
    </p:sndAc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89051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2096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2680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AC3E3B5-B855-4D4F-A99C-D8A364851D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5818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9537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2650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7160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7298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2618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798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0545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5998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6288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8664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i="1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i="1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100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1684E106-AD1F-4D0B-81A6-1912736251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68810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678510"/>
      </p:ext>
    </p:extLst>
  </p:cSld>
  <p:clrMapOvr>
    <a:masterClrMapping/>
  </p:clrMapOvr>
  <p:transition>
    <p:sndAc>
      <p:endSnd/>
    </p:sndAc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751993"/>
      </p:ext>
    </p:extLst>
  </p:cSld>
  <p:clrMapOvr>
    <a:masterClrMapping/>
  </p:clrMapOvr>
  <p:transition>
    <p:sndAc>
      <p:endSnd/>
    </p:sndAc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204243"/>
      </p:ext>
    </p:extLst>
  </p:cSld>
  <p:clrMapOvr>
    <a:masterClrMapping/>
  </p:clrMapOvr>
  <p:transition>
    <p:sndAc>
      <p:endSnd/>
    </p:sndAc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46545"/>
      </p:ext>
    </p:extLst>
  </p:cSld>
  <p:clrMapOvr>
    <a:masterClrMapping/>
  </p:clrMapOvr>
  <p:transition>
    <p:sndAc>
      <p:endSnd/>
    </p:sndAc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013466"/>
      </p:ext>
    </p:extLst>
  </p:cSld>
  <p:clrMapOvr>
    <a:masterClrMapping/>
  </p:clrMapOvr>
  <p:transition>
    <p:sndAc>
      <p:endSnd/>
    </p:sndAc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039268"/>
      </p:ext>
    </p:extLst>
  </p:cSld>
  <p:clrMapOvr>
    <a:masterClrMapping/>
  </p:clrMapOvr>
  <p:transition>
    <p:sndAc>
      <p:endSnd/>
    </p:sndAc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003215"/>
      </p:ext>
    </p:extLst>
  </p:cSld>
  <p:clrMapOvr>
    <a:masterClrMapping/>
  </p:clrMapOvr>
  <p:transition>
    <p:sndAc>
      <p:endSnd/>
    </p:sndAc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551377"/>
      </p:ext>
    </p:extLst>
  </p:cSld>
  <p:clrMapOvr>
    <a:masterClrMapping/>
  </p:clrMapOvr>
  <p:transition>
    <p:sndAc>
      <p:endSnd/>
    </p:sndAc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872903"/>
      </p:ext>
    </p:extLst>
  </p:cSld>
  <p:clrMapOvr>
    <a:masterClrMapping/>
  </p:clrMapOvr>
  <p:transition>
    <p:sndAc>
      <p:endSnd/>
    </p:sndAc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627722"/>
      </p:ext>
    </p:extLst>
  </p:cSld>
  <p:clrMapOvr>
    <a:masterClrMapping/>
  </p:clrMapOvr>
  <p:transition>
    <p:sndAc>
      <p:endSnd/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9A4B5A1-8351-44B0-B39D-D0BCD3A3B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36371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506245"/>
      </p:ext>
    </p:extLst>
  </p:cSld>
  <p:clrMapOvr>
    <a:masterClrMapping/>
  </p:clrMapOvr>
  <p:transition>
    <p:sndAc>
      <p:endSnd/>
    </p:sndAc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49343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939-243B-47C2-BD78-99813ECD844A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9D27D-1029-495B-B20A-D9F612FF5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3869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A65F-3467-4AAF-B77E-EF554AA85F0B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29896-E33B-407A-A34B-794EFD137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271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C997-1BCD-4A11-A89F-84F36E52EA0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ED1ED-007C-4C40-9760-EA7E984B9D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531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90C5B-E6A6-40EB-A43F-B96F36C9480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BDEF-2037-40AA-9204-31A25B656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2219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AA77-AB6C-4F0E-8DF4-6BBF713D0E2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8CF2F-9B51-4371-A5F3-EADE507AA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89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61C7-ABD4-48EF-8989-ECBBB0B96DA8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D3376-88C6-4F9A-AB7D-9C89EC7B8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5681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6D5D-3D59-4493-BADE-1C6C1B98C4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4127E-07C6-497C-B147-CDF8AD122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4507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1D899-648F-4654-9E6A-1498D2DFF0B1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B5188-8F9A-49B3-92F0-E99E24CDC7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7698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i="1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i="1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20B03B6B-9448-4407-B255-824F99C169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21185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2A253-55B1-471C-93A9-D1E8A69B0BD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9F78C-3FC0-42FA-8B4F-720485E1E5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4905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B35E-67F0-4848-983C-A0837FEBE65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1A831-6CD9-40BB-B37F-E42F459F5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9994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0C612-6851-499C-9B47-5C7E5FB00686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39BF9-7F85-4E26-A327-82AEF553E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1420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9FD-13A6-4219-A9D6-FE54A0DCB09F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4C4E-5AE9-4DF6-A393-DBD8773F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5845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793438"/>
      </p:ext>
    </p:extLst>
  </p:cSld>
  <p:clrMapOvr>
    <a:masterClrMapping/>
  </p:clrMapOvr>
  <p:transition>
    <p:sndAc>
      <p:endSnd/>
    </p:sndAc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876734"/>
      </p:ext>
    </p:extLst>
  </p:cSld>
  <p:clrMapOvr>
    <a:masterClrMapping/>
  </p:clrMapOvr>
  <p:transition>
    <p:sndAc>
      <p:endSnd/>
    </p:sndAc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633715"/>
      </p:ext>
    </p:extLst>
  </p:cSld>
  <p:clrMapOvr>
    <a:masterClrMapping/>
  </p:clrMapOvr>
  <p:transition>
    <p:sndAc>
      <p:endSnd/>
    </p:sndAc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857824"/>
      </p:ext>
    </p:extLst>
  </p:cSld>
  <p:clrMapOvr>
    <a:masterClrMapping/>
  </p:clrMapOvr>
  <p:transition>
    <p:sndAc>
      <p:endSnd/>
    </p:sndAc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488895"/>
      </p:ext>
    </p:extLst>
  </p:cSld>
  <p:clrMapOvr>
    <a:masterClrMapping/>
  </p:clrMapOvr>
  <p:transition>
    <p:sndAc>
      <p:endSnd/>
    </p:sndAc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308312"/>
      </p:ext>
    </p:extLst>
  </p:cSld>
  <p:clrMapOvr>
    <a:masterClrMapping/>
  </p:clrMapOvr>
  <p:transition>
    <p:sndAc>
      <p:endSnd/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5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AA7C2F1D-A04F-4153-8C21-518B51399B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16796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332629"/>
      </p:ext>
    </p:extLst>
  </p:cSld>
  <p:clrMapOvr>
    <a:masterClrMapping/>
  </p:clrMapOvr>
  <p:transition>
    <p:sndAc>
      <p:endSnd/>
    </p:sndAc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402775"/>
      </p:ext>
    </p:extLst>
  </p:cSld>
  <p:clrMapOvr>
    <a:masterClrMapping/>
  </p:clrMapOvr>
  <p:transition>
    <p:sndAc>
      <p:endSnd/>
    </p:sndAc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907080"/>
      </p:ext>
    </p:extLst>
  </p:cSld>
  <p:clrMapOvr>
    <a:masterClrMapping/>
  </p:clrMapOvr>
  <p:transition>
    <p:sndAc>
      <p:endSnd/>
    </p:sndAc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344198"/>
      </p:ext>
    </p:extLst>
  </p:cSld>
  <p:clrMapOvr>
    <a:masterClrMapping/>
  </p:clrMapOvr>
  <p:transition>
    <p:sndAc>
      <p:endSnd/>
    </p:sndAc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146500"/>
      </p:ext>
    </p:extLst>
  </p:cSld>
  <p:clrMapOvr>
    <a:masterClrMapping/>
  </p:clrMapOvr>
  <p:transition>
    <p:sndAc>
      <p:endSnd/>
    </p:sndAc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63197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610252"/>
      </p:ext>
    </p:extLst>
  </p:cSld>
  <p:clrMapOvr>
    <a:masterClrMapping/>
  </p:clrMapOvr>
  <p:transition>
    <p:sndAc>
      <p:endSnd/>
    </p:sndAc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456032"/>
      </p:ext>
    </p:extLst>
  </p:cSld>
  <p:clrMapOvr>
    <a:masterClrMapping/>
  </p:clrMapOvr>
  <p:transition>
    <p:sndAc>
      <p:endSnd/>
    </p:sndAc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047453"/>
      </p:ext>
    </p:extLst>
  </p:cSld>
  <p:clrMapOvr>
    <a:masterClrMapping/>
  </p:clrMapOvr>
  <p:transition>
    <p:sndAc>
      <p:endSnd/>
    </p:sndAc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428500"/>
      </p:ext>
    </p:extLst>
  </p:cSld>
  <p:clrMapOvr>
    <a:masterClrMapping/>
  </p:clrMapOvr>
  <p:transition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563EACB3-09DF-4FC1-A7EC-77CDA87F06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64067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986937"/>
      </p:ext>
    </p:extLst>
  </p:cSld>
  <p:clrMapOvr>
    <a:masterClrMapping/>
  </p:clrMapOvr>
  <p:transition>
    <p:sndAc>
      <p:endSnd/>
    </p:sndAc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611911"/>
      </p:ext>
    </p:extLst>
  </p:cSld>
  <p:clrMapOvr>
    <a:masterClrMapping/>
  </p:clrMapOvr>
  <p:transition>
    <p:sndAc>
      <p:endSnd/>
    </p:sndAc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617834"/>
      </p:ext>
    </p:extLst>
  </p:cSld>
  <p:clrMapOvr>
    <a:masterClrMapping/>
  </p:clrMapOvr>
  <p:transition>
    <p:sndAc>
      <p:endSnd/>
    </p:sndAc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39245"/>
      </p:ext>
    </p:extLst>
  </p:cSld>
  <p:clrMapOvr>
    <a:masterClrMapping/>
  </p:clrMapOvr>
  <p:transition>
    <p:sndAc>
      <p:endSnd/>
    </p:sndAc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691951"/>
      </p:ext>
    </p:extLst>
  </p:cSld>
  <p:clrMapOvr>
    <a:masterClrMapping/>
  </p:clrMapOvr>
  <p:transition>
    <p:sndAc>
      <p:endSnd/>
    </p:sndAc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365151"/>
      </p:ext>
    </p:extLst>
  </p:cSld>
  <p:clrMapOvr>
    <a:masterClrMapping/>
  </p:clrMapOvr>
  <p:transition>
    <p:sndAc>
      <p:endSnd/>
    </p:sndAc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88472"/>
      </p:ext>
    </p:extLst>
  </p:cSld>
  <p:clrMapOvr>
    <a:masterClrMapping/>
  </p:clrMapOvr>
  <p:transition>
    <p:sndAc>
      <p:endSnd/>
    </p:sndAc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32677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030314"/>
      </p:ext>
    </p:extLst>
  </p:cSld>
  <p:clrMapOvr>
    <a:masterClrMapping/>
  </p:clrMapOvr>
  <p:transition>
    <p:sndAc>
      <p:endSnd/>
    </p:sndAc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411520"/>
      </p:ext>
    </p:extLst>
  </p:cSld>
  <p:clrMapOvr>
    <a:masterClrMapping/>
  </p:clrMapOvr>
  <p:transition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7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07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fld id="{D42D6FD7-D732-42A5-9554-A1B9E4533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0713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79638"/>
      </p:ext>
    </p:extLst>
  </p:cSld>
  <p:clrMapOvr>
    <a:masterClrMapping/>
  </p:clrMapOvr>
  <p:transition>
    <p:sndAc>
      <p:endSnd/>
    </p:sndAc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5251"/>
      </p:ext>
    </p:extLst>
  </p:cSld>
  <p:clrMapOvr>
    <a:masterClrMapping/>
  </p:clrMapOvr>
  <p:transition>
    <p:sndAc>
      <p:endSnd/>
    </p:sndAc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162563"/>
      </p:ext>
    </p:extLst>
  </p:cSld>
  <p:clrMapOvr>
    <a:masterClrMapping/>
  </p:clrMapOvr>
  <p:transition>
    <p:sndAc>
      <p:endSnd/>
    </p:sndAc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476892"/>
      </p:ext>
    </p:extLst>
  </p:cSld>
  <p:clrMapOvr>
    <a:masterClrMapping/>
  </p:clrMapOvr>
  <p:transition>
    <p:sndAc>
      <p:endSnd/>
    </p:sndAc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827223"/>
      </p:ext>
    </p:extLst>
  </p:cSld>
  <p:clrMapOvr>
    <a:masterClrMapping/>
  </p:clrMapOvr>
  <p:transition>
    <p:sndAc>
      <p:endSnd/>
    </p:sndAc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623403"/>
      </p:ext>
    </p:extLst>
  </p:cSld>
  <p:clrMapOvr>
    <a:masterClrMapping/>
  </p:clrMapOvr>
  <p:transition>
    <p:sndAc>
      <p:endSnd/>
    </p:sndAc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581641"/>
      </p:ext>
    </p:extLst>
  </p:cSld>
  <p:clrMapOvr>
    <a:masterClrMapping/>
  </p:clrMapOvr>
  <p:transition>
    <p:sndAc>
      <p:endSnd/>
    </p:sndAc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316079"/>
      </p:ext>
    </p:extLst>
  </p:cSld>
  <p:clrMapOvr>
    <a:masterClrMapping/>
  </p:clrMapOvr>
  <p:transition>
    <p:sndAc>
      <p:endSnd/>
    </p:sndAc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449802"/>
      </p:ext>
    </p:extLst>
  </p:cSld>
  <p:clrMapOvr>
    <a:masterClrMapping/>
  </p:clrMapOvr>
  <p:transition>
    <p:sndAc>
      <p:endSnd/>
    </p:sndAc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490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7AAC1-6CD1-406E-84C3-5B7863F25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96327"/>
      </p:ext>
    </p:extLst>
  </p:cSld>
  <p:clrMapOvr>
    <a:masterClrMapping/>
  </p:clrMapOvr>
  <p:transition>
    <p:sndAc>
      <p:endSnd/>
    </p:sndAc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070964"/>
      </p:ext>
    </p:extLst>
  </p:cSld>
  <p:clrMapOvr>
    <a:masterClrMapping/>
  </p:clrMapOvr>
  <p:transition>
    <p:sndAc>
      <p:endSnd/>
    </p:sndAc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248377"/>
      </p:ext>
    </p:extLst>
  </p:cSld>
  <p:clrMapOvr>
    <a:masterClrMapping/>
  </p:clrMapOvr>
  <p:transition>
    <p:sndAc>
      <p:endSnd/>
    </p:sndAc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799648"/>
      </p:ext>
    </p:extLst>
  </p:cSld>
  <p:clrMapOvr>
    <a:masterClrMapping/>
  </p:clrMapOvr>
  <p:transition>
    <p:sndAc>
      <p:endSnd/>
    </p:sndAc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33724"/>
      </p:ext>
    </p:extLst>
  </p:cSld>
  <p:clrMapOvr>
    <a:masterClrMapping/>
  </p:clrMapOvr>
  <p:transition>
    <p:sndAc>
      <p:endSnd/>
    </p:sndAc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600044"/>
      </p:ext>
    </p:extLst>
  </p:cSld>
  <p:clrMapOvr>
    <a:masterClrMapping/>
  </p:clrMapOvr>
  <p:transition>
    <p:sndAc>
      <p:endSnd/>
    </p:sndAc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446417"/>
      </p:ext>
    </p:extLst>
  </p:cSld>
  <p:clrMapOvr>
    <a:masterClrMapping/>
  </p:clrMapOvr>
  <p:transition>
    <p:sndAc>
      <p:endSnd/>
    </p:sndAc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559422"/>
      </p:ext>
    </p:extLst>
  </p:cSld>
  <p:clrMapOvr>
    <a:masterClrMapping/>
  </p:clrMapOvr>
  <p:transition>
    <p:sndAc>
      <p:endSnd/>
    </p:sndAc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881819"/>
      </p:ext>
    </p:extLst>
  </p:cSld>
  <p:clrMapOvr>
    <a:masterClrMapping/>
  </p:clrMapOvr>
  <p:transition>
    <p:sndAc>
      <p:endSnd/>
    </p:sndAc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922889"/>
      </p:ext>
    </p:extLst>
  </p:cSld>
  <p:clrMapOvr>
    <a:masterClrMapping/>
  </p:clrMapOvr>
  <p:transition>
    <p:sndAc>
      <p:endSnd/>
    </p:sndAc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4887"/>
      </p:ext>
    </p:extLst>
  </p:cSld>
  <p:clrMapOvr>
    <a:masterClrMapping/>
  </p:clrMapOvr>
  <p:transition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4E302-A628-4F9D-A5CE-883763929B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800350"/>
      </p:ext>
    </p:extLst>
  </p:cSld>
  <p:clrMapOvr>
    <a:masterClrMapping/>
  </p:clrMapOvr>
  <p:transition>
    <p:sndAc>
      <p:endSnd/>
    </p:sndAc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895028"/>
      </p:ext>
    </p:extLst>
  </p:cSld>
  <p:clrMapOvr>
    <a:masterClrMapping/>
  </p:clrMapOvr>
  <p:transition>
    <p:sndAc>
      <p:endSnd/>
    </p:sndAc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66223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432623"/>
      </p:ext>
    </p:extLst>
  </p:cSld>
  <p:clrMapOvr>
    <a:masterClrMapping/>
  </p:clrMapOvr>
  <p:transition>
    <p:sndAc>
      <p:endSnd/>
    </p:sndAc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180485"/>
      </p:ext>
    </p:extLst>
  </p:cSld>
  <p:clrMapOvr>
    <a:masterClrMapping/>
  </p:clrMapOvr>
  <p:transition>
    <p:sndAc>
      <p:endSnd/>
    </p:sndAc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87326"/>
      </p:ext>
    </p:extLst>
  </p:cSld>
  <p:clrMapOvr>
    <a:masterClrMapping/>
  </p:clrMapOvr>
  <p:transition>
    <p:sndAc>
      <p:endSnd/>
    </p:sndAc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892619"/>
      </p:ext>
    </p:extLst>
  </p:cSld>
  <p:clrMapOvr>
    <a:masterClrMapping/>
  </p:clrMapOvr>
  <p:transition>
    <p:sndAc>
      <p:endSnd/>
    </p:sndAc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494018"/>
      </p:ext>
    </p:extLst>
  </p:cSld>
  <p:clrMapOvr>
    <a:masterClrMapping/>
  </p:clrMapOvr>
  <p:transition>
    <p:sndAc>
      <p:endSnd/>
    </p:sndAc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075602"/>
      </p:ext>
    </p:extLst>
  </p:cSld>
  <p:clrMapOvr>
    <a:masterClrMapping/>
  </p:clrMapOvr>
  <p:transition>
    <p:sndAc>
      <p:endSnd/>
    </p:sndAc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868361"/>
      </p:ext>
    </p:extLst>
  </p:cSld>
  <p:clrMapOvr>
    <a:masterClrMapping/>
  </p:clrMapOvr>
  <p:transition>
    <p:sndAc>
      <p:endSnd/>
    </p:sndAc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497902"/>
      </p:ext>
    </p:extLst>
  </p:cSld>
  <p:clrMapOvr>
    <a:masterClrMapping/>
  </p:clrMapOvr>
  <p:transition>
    <p:sndAc>
      <p:endSnd/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058C2-CFE2-4FF9-8DC8-70ACA4F21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6066"/>
      </p:ext>
    </p:extLst>
  </p:cSld>
  <p:clrMapOvr>
    <a:masterClrMapping/>
  </p:clrMapOvr>
  <p:transition>
    <p:sndAc>
      <p:endSnd/>
    </p:sndAc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318718"/>
      </p:ext>
    </p:extLst>
  </p:cSld>
  <p:clrMapOvr>
    <a:masterClrMapping/>
  </p:clrMapOvr>
  <p:transition>
    <p:sndAc>
      <p:endSnd/>
    </p:sndAc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712941"/>
      </p:ext>
    </p:extLst>
  </p:cSld>
  <p:clrMapOvr>
    <a:masterClrMapping/>
  </p:clrMapOvr>
  <p:transition>
    <p:sndAc>
      <p:endSnd/>
    </p:sndAc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278525"/>
      </p:ext>
    </p:extLst>
  </p:cSld>
  <p:clrMapOvr>
    <a:masterClrMapping/>
  </p:clrMapOvr>
  <p:transition>
    <p:sndAc>
      <p:endSnd/>
    </p:sndAc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08844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0773"/>
      </p:ext>
    </p:extLst>
  </p:cSld>
  <p:clrMapOvr>
    <a:masterClrMapping/>
  </p:clrMapOvr>
  <p:transition>
    <p:sndAc>
      <p:endSnd/>
    </p:sndAc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171095"/>
      </p:ext>
    </p:extLst>
  </p:cSld>
  <p:clrMapOvr>
    <a:masterClrMapping/>
  </p:clrMapOvr>
  <p:transition>
    <p:sndAc>
      <p:endSnd/>
    </p:sndAc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46502"/>
      </p:ext>
    </p:extLst>
  </p:cSld>
  <p:clrMapOvr>
    <a:masterClrMapping/>
  </p:clrMapOvr>
  <p:transition>
    <p:sndAc>
      <p:endSnd/>
    </p:sndAc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053109"/>
      </p:ext>
    </p:extLst>
  </p:cSld>
  <p:clrMapOvr>
    <a:masterClrMapping/>
  </p:clrMapOvr>
  <p:transition>
    <p:sndAc>
      <p:endSnd/>
    </p:sndAc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250848"/>
      </p:ext>
    </p:extLst>
  </p:cSld>
  <p:clrMapOvr>
    <a:masterClrMapping/>
  </p:clrMapOvr>
  <p:transition>
    <p:sndAc>
      <p:endSnd/>
    </p:sndAc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396950"/>
      </p:ext>
    </p:extLst>
  </p:cSld>
  <p:clrMapOvr>
    <a:masterClrMapping/>
  </p:clrMapOvr>
  <p:transition>
    <p:sndAc>
      <p:endSnd/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A0A4E-5437-4B11-B748-DA137B86C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738648"/>
      </p:ext>
    </p:extLst>
  </p:cSld>
  <p:clrMapOvr>
    <a:masterClrMapping/>
  </p:clrMapOvr>
  <p:transition>
    <p:sndAc>
      <p:endSnd/>
    </p:sndAc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779274"/>
      </p:ext>
    </p:extLst>
  </p:cSld>
  <p:clrMapOvr>
    <a:masterClrMapping/>
  </p:clrMapOvr>
  <p:transition>
    <p:sndAc>
      <p:endSnd/>
    </p:sndAc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475699"/>
      </p:ext>
    </p:extLst>
  </p:cSld>
  <p:clrMapOvr>
    <a:masterClrMapping/>
  </p:clrMapOvr>
  <p:transition>
    <p:sndAc>
      <p:endSnd/>
    </p:sndAc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302240"/>
      </p:ext>
    </p:extLst>
  </p:cSld>
  <p:clrMapOvr>
    <a:masterClrMapping/>
  </p:clrMapOvr>
  <p:transition>
    <p:sndAc>
      <p:endSnd/>
    </p:sndAc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784243"/>
      </p:ext>
    </p:extLst>
  </p:cSld>
  <p:clrMapOvr>
    <a:masterClrMapping/>
  </p:clrMapOvr>
  <p:transition>
    <p:sndAc>
      <p:endSnd/>
    </p:sndAc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89463"/>
      </p:ext>
    </p:extLst>
  </p:cSld>
  <p:clrMapOvr>
    <a:masterClrMapping/>
  </p:clrMapOvr>
  <p:transition>
    <p:sndAc>
      <p:endSnd/>
    </p:sndAc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99888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81273"/>
      </p:ext>
    </p:extLst>
  </p:cSld>
  <p:clrMapOvr>
    <a:masterClrMapping/>
  </p:clrMapOvr>
  <p:transition>
    <p:sndAc>
      <p:endSnd/>
    </p:sndAc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645163"/>
      </p:ext>
    </p:extLst>
  </p:cSld>
  <p:clrMapOvr>
    <a:masterClrMapping/>
  </p:clrMapOvr>
  <p:transition>
    <p:sndAc>
      <p:endSnd/>
    </p:sndAc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523535"/>
      </p:ext>
    </p:extLst>
  </p:cSld>
  <p:clrMapOvr>
    <a:masterClrMapping/>
  </p:clrMapOvr>
  <p:transition>
    <p:sndAc>
      <p:endSnd/>
    </p:sndAc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892074"/>
      </p:ext>
    </p:extLst>
  </p:cSld>
  <p:clrMapOvr>
    <a:masterClrMapping/>
  </p:clrMapOvr>
  <p:transition>
    <p:sndAc>
      <p:endSnd/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472CF-743C-4DE0-91FF-986B4DB2E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030415"/>
      </p:ext>
    </p:extLst>
  </p:cSld>
  <p:clrMapOvr>
    <a:masterClrMapping/>
  </p:clrMapOvr>
  <p:transition>
    <p:sndAc>
      <p:endSnd/>
    </p:sndAc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968444"/>
      </p:ext>
    </p:extLst>
  </p:cSld>
  <p:clrMapOvr>
    <a:masterClrMapping/>
  </p:clrMapOvr>
  <p:transition>
    <p:sndAc>
      <p:endSnd/>
    </p:sndAc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937005"/>
      </p:ext>
    </p:extLst>
  </p:cSld>
  <p:clrMapOvr>
    <a:masterClrMapping/>
  </p:clrMapOvr>
  <p:transition>
    <p:sndAc>
      <p:endSnd/>
    </p:sndAc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74160"/>
      </p:ext>
    </p:extLst>
  </p:cSld>
  <p:clrMapOvr>
    <a:masterClrMapping/>
  </p:clrMapOvr>
  <p:transition>
    <p:sndAc>
      <p:endSnd/>
    </p:sndAc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17898"/>
      </p:ext>
    </p:extLst>
  </p:cSld>
  <p:clrMapOvr>
    <a:masterClrMapping/>
  </p:clrMapOvr>
  <p:transition>
    <p:sndAc>
      <p:endSnd/>
    </p:sndAc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65558"/>
      </p:ext>
    </p:extLst>
  </p:cSld>
  <p:clrMapOvr>
    <a:masterClrMapping/>
  </p:clrMapOvr>
  <p:transition>
    <p:sndAc>
      <p:endSnd/>
    </p:sndAc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846770"/>
      </p:ext>
    </p:extLst>
  </p:cSld>
  <p:clrMapOvr>
    <a:masterClrMapping/>
  </p:clrMapOvr>
  <p:transition>
    <p:sndAc>
      <p:endSnd/>
    </p:sndAc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52876"/>
      </p:ext>
    </p:extLst>
  </p:cSld>
  <p:clrMapOvr>
    <a:masterClrMapping/>
  </p:clrMapOvr>
  <p:transition>
    <p:sndAc>
      <p:endSnd/>
    </p:sndAc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34343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32EE-1577-4805-8303-C7FBA22FA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147748"/>
      </p:ext>
    </p:extLst>
  </p:cSld>
  <p:clrMapOvr>
    <a:masterClrMapping/>
  </p:clrMapOvr>
  <p:transition>
    <p:sndAc>
      <p:endSnd/>
    </p:sndAc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EC6-EC68-4641-85E4-3A8ED85F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884386"/>
      </p:ext>
    </p:extLst>
  </p:cSld>
  <p:clrMapOvr>
    <a:masterClrMapping/>
  </p:clrMapOvr>
  <p:transition>
    <p:sndAc>
      <p:endSnd/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CEB59-3308-4509-B16C-1CD48A579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0184"/>
      </p:ext>
    </p:extLst>
  </p:cSld>
  <p:clrMapOvr>
    <a:masterClrMapping/>
  </p:clrMapOvr>
  <p:transition>
    <p:sndAc>
      <p:endSnd/>
    </p:sndAc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ADE2-3C2C-4249-933A-94C053E9A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59558"/>
      </p:ext>
    </p:extLst>
  </p:cSld>
  <p:clrMapOvr>
    <a:masterClrMapping/>
  </p:clrMapOvr>
  <p:transition>
    <p:sndAc>
      <p:endSnd/>
    </p:sndAc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BC77D-5941-4F92-8049-00248292B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030287"/>
      </p:ext>
    </p:extLst>
  </p:cSld>
  <p:clrMapOvr>
    <a:masterClrMapping/>
  </p:clrMapOvr>
  <p:transition>
    <p:sndAc>
      <p:endSnd/>
    </p:sndAc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D36-AB30-4CA6-B727-523EAEE49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958238"/>
      </p:ext>
    </p:extLst>
  </p:cSld>
  <p:clrMapOvr>
    <a:masterClrMapping/>
  </p:clrMapOvr>
  <p:transition>
    <p:sndAc>
      <p:endSnd/>
    </p:sndAc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EB15-01AD-4490-9BF2-5CF749BA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952931"/>
      </p:ext>
    </p:extLst>
  </p:cSld>
  <p:clrMapOvr>
    <a:masterClrMapping/>
  </p:clrMapOvr>
  <p:transition>
    <p:sndAc>
      <p:endSnd/>
    </p:sndAc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92B7-5151-459D-8A17-054F2460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474947"/>
      </p:ext>
    </p:extLst>
  </p:cSld>
  <p:clrMapOvr>
    <a:masterClrMapping/>
  </p:clrMapOvr>
  <p:transition>
    <p:sndAc>
      <p:endSnd/>
    </p:sndAc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3FA0-1D14-4492-A627-6733DCD7C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909491"/>
      </p:ext>
    </p:extLst>
  </p:cSld>
  <p:clrMapOvr>
    <a:masterClrMapping/>
  </p:clrMapOvr>
  <p:transition>
    <p:sndAc>
      <p:endSnd/>
    </p:sndAc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4EDD-F76E-4ADE-A345-66A0B2732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033961"/>
      </p:ext>
    </p:extLst>
  </p:cSld>
  <p:clrMapOvr>
    <a:masterClrMapping/>
  </p:clrMapOvr>
  <p:transition>
    <p:sndAc>
      <p:endSnd/>
    </p:sndAc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BE8-144A-43D7-9856-9CCB204EE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730606"/>
      </p:ext>
    </p:extLst>
  </p:cSld>
  <p:clrMapOvr>
    <a:masterClrMapping/>
  </p:clrMapOvr>
  <p:transition>
    <p:sndAc>
      <p:endSnd/>
    </p:sndAc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24686-6748-4654-B832-0D061F74A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941034"/>
      </p:ext>
    </p:extLst>
  </p:cSld>
  <p:clrMapOvr>
    <a:masterClrMapping/>
  </p:clrMapOvr>
  <p:transition>
    <p:sndAc>
      <p:endSnd/>
    </p:sndAc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8786-D1B0-4F79-B6A1-D027A7D1E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49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BA0BD-F53E-40A6-B25B-E69B22DF3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660621"/>
      </p:ext>
    </p:extLst>
  </p:cSld>
  <p:clrMapOvr>
    <a:masterClrMapping/>
  </p:clrMapOvr>
  <p:transition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D97EF-468D-4FCE-B02C-DA0BEF8E8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321409"/>
      </p:ext>
    </p:extLst>
  </p:cSld>
  <p:clrMapOvr>
    <a:masterClrMapping/>
  </p:clrMapOvr>
  <p:transition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25199-DDA2-4883-94A8-4E8A78CE8C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163127"/>
      </p:ext>
    </p:extLst>
  </p:cSld>
  <p:clrMapOvr>
    <a:masterClrMapping/>
  </p:clrMapOvr>
  <p:transition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64F69-40B9-435F-9F67-8ED6517884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443968"/>
      </p:ext>
    </p:extLst>
  </p:cSld>
  <p:clrMapOvr>
    <a:masterClrMapping/>
  </p:clrMapOvr>
  <p:transition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AE3C-640D-4B2D-94CC-DC3674A0A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505596"/>
      </p:ext>
    </p:extLst>
  </p:cSld>
  <p:clrMapOvr>
    <a:masterClrMapping/>
  </p:clrMapOvr>
  <p:transition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F2405-E7C1-49F7-92C8-8589D38695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480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traight Connector 6"/>
          <p:cNvGrpSpPr>
            <a:grpSpLocks/>
          </p:cNvGrpSpPr>
          <p:nvPr/>
        </p:nvGrpSpPr>
        <p:grpSpPr bwMode="auto">
          <a:xfrm>
            <a:off x="681567" y="1041400"/>
            <a:ext cx="11516784" cy="20638"/>
            <a:chOff x="515" y="787"/>
            <a:chExt cx="8705" cy="16"/>
          </a:xfrm>
        </p:grpSpPr>
        <p:pic>
          <p:nvPicPr>
            <p:cNvPr id="8" name="Straight Connector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87"/>
              <a:ext cx="8705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"/>
            <p:cNvSpPr txBox="1">
              <a:spLocks noChangeArrowheads="1" noChangeShapeType="1"/>
            </p:cNvSpPr>
            <p:nvPr/>
          </p:nvSpPr>
          <p:spPr bwMode="auto">
            <a:xfrm>
              <a:off x="518" y="794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Straight Connector 8"/>
          <p:cNvGrpSpPr>
            <a:grpSpLocks/>
          </p:cNvGrpSpPr>
          <p:nvPr/>
        </p:nvGrpSpPr>
        <p:grpSpPr bwMode="auto">
          <a:xfrm>
            <a:off x="681567" y="1041400"/>
            <a:ext cx="11516784" cy="20638"/>
            <a:chOff x="515" y="787"/>
            <a:chExt cx="8705" cy="16"/>
          </a:xfrm>
        </p:grpSpPr>
        <p:pic>
          <p:nvPicPr>
            <p:cNvPr id="11" name="Straight Connector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87"/>
              <a:ext cx="8705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6"/>
            <p:cNvSpPr txBox="1">
              <a:spLocks noChangeArrowheads="1" noChangeShapeType="1"/>
            </p:cNvSpPr>
            <p:nvPr/>
          </p:nvSpPr>
          <p:spPr bwMode="auto">
            <a:xfrm>
              <a:off x="518" y="794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" name="Straight Connector 11"/>
          <p:cNvGrpSpPr>
            <a:grpSpLocks/>
          </p:cNvGrpSpPr>
          <p:nvPr/>
        </p:nvGrpSpPr>
        <p:grpSpPr bwMode="auto">
          <a:xfrm>
            <a:off x="681567" y="1046163"/>
            <a:ext cx="11516784" cy="25400"/>
            <a:chOff x="515" y="791"/>
            <a:chExt cx="8705" cy="19"/>
          </a:xfrm>
        </p:grpSpPr>
        <p:pic>
          <p:nvPicPr>
            <p:cNvPr id="14" name="Straight Connector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91"/>
              <a:ext cx="8705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/>
            <p:cNvSpPr txBox="1">
              <a:spLocks noChangeArrowheads="1" noChangeShapeType="1"/>
            </p:cNvSpPr>
            <p:nvPr/>
          </p:nvSpPr>
          <p:spPr bwMode="auto">
            <a:xfrm>
              <a:off x="518" y="801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94884" y="278541"/>
            <a:ext cx="16412397" cy="1631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40620" y="2170445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626205" y="2170445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640620" y="4644751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6205" y="4644751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729A-F92F-4ED3-A120-D0C5CB8FB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348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6CF3-2CC1-4597-A4CC-381556958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36183"/>
      </p:ext>
    </p:extLst>
  </p:cSld>
  <p:clrMapOvr>
    <a:masterClrMapping/>
  </p:clrMapOvr>
  <p:transition>
    <p:sndAc>
      <p:endSnd/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06E54-D8BF-41C5-B80A-16EEA1FE2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290311"/>
      </p:ext>
    </p:extLst>
  </p:cSld>
  <p:clrMapOvr>
    <a:masterClrMapping/>
  </p:clrMapOvr>
  <p:transition>
    <p:sndAc>
      <p:endSnd/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90FA2-E6BD-4753-9A1F-898F8B240D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856169"/>
      </p:ext>
    </p:extLst>
  </p:cSld>
  <p:clrMapOvr>
    <a:masterClrMapping/>
  </p:clrMapOvr>
  <p:transition>
    <p:sndAc>
      <p:endSnd/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59586-A028-4530-9522-C58CD8996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141827"/>
      </p:ext>
    </p:extLst>
  </p:cSld>
  <p:clrMapOvr>
    <a:masterClrMapping/>
  </p:clrMapOvr>
  <p:transition>
    <p:sndAc>
      <p:endSnd/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D4A7-3C2A-47AD-92CE-D36FE59005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325477"/>
      </p:ext>
    </p:extLst>
  </p:cSld>
  <p:clrMapOvr>
    <a:masterClrMapping/>
  </p:clrMapOvr>
  <p:transition>
    <p:sndAc>
      <p:endSnd/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59A12-E145-4913-ADFA-3D9B5D1AC9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648193"/>
      </p:ext>
    </p:extLst>
  </p:cSld>
  <p:clrMapOvr>
    <a:masterClrMapping/>
  </p:clrMapOvr>
  <p:transition>
    <p:sndAc>
      <p:endSnd/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90BDB-8A6E-4283-9A0B-ABE4D1B29E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03291"/>
      </p:ext>
    </p:extLst>
  </p:cSld>
  <p:clrMapOvr>
    <a:masterClrMapping/>
  </p:clrMapOvr>
  <p:transition>
    <p:sndAc>
      <p:endSnd/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B75F-AFFB-4C57-8FF6-D6CA3EA18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358587"/>
      </p:ext>
    </p:extLst>
  </p:cSld>
  <p:clrMapOvr>
    <a:masterClrMapping/>
  </p:clrMapOvr>
  <p:transition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ECF8B-D682-4016-97E0-B1BCB1B33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61332"/>
      </p:ext>
    </p:extLst>
  </p:cSld>
  <p:clrMapOvr>
    <a:masterClrMapping/>
  </p:clrMapOvr>
  <p:transition>
    <p:sndAc>
      <p:endSnd/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1553-C90F-4A9C-A6D2-7595A744D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932993"/>
      </p:ext>
    </p:extLst>
  </p:cSld>
  <p:clrMapOvr>
    <a:masterClrMapping/>
  </p:clrMapOvr>
  <p:transition>
    <p:sndAc>
      <p:endSnd/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DA780-6EC9-4490-B7A1-8F26985BB6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441984"/>
      </p:ext>
    </p:extLst>
  </p:cSld>
  <p:clrMapOvr>
    <a:masterClrMapping/>
  </p:clrMapOvr>
  <p:transition>
    <p:sndAc>
      <p:endSnd/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82F0-D3A7-46EA-B944-5C307351E5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764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traight Connector 6"/>
          <p:cNvGrpSpPr>
            <a:grpSpLocks/>
          </p:cNvGrpSpPr>
          <p:nvPr/>
        </p:nvGrpSpPr>
        <p:grpSpPr bwMode="auto">
          <a:xfrm>
            <a:off x="681567" y="1041400"/>
            <a:ext cx="11516784" cy="20638"/>
            <a:chOff x="515" y="787"/>
            <a:chExt cx="8705" cy="16"/>
          </a:xfrm>
        </p:grpSpPr>
        <p:pic>
          <p:nvPicPr>
            <p:cNvPr id="8" name="Straight Connector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87"/>
              <a:ext cx="8705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"/>
            <p:cNvSpPr txBox="1">
              <a:spLocks noChangeArrowheads="1" noChangeShapeType="1"/>
            </p:cNvSpPr>
            <p:nvPr/>
          </p:nvSpPr>
          <p:spPr bwMode="auto">
            <a:xfrm>
              <a:off x="518" y="794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Straight Connector 8"/>
          <p:cNvGrpSpPr>
            <a:grpSpLocks/>
          </p:cNvGrpSpPr>
          <p:nvPr/>
        </p:nvGrpSpPr>
        <p:grpSpPr bwMode="auto">
          <a:xfrm>
            <a:off x="681567" y="1041400"/>
            <a:ext cx="11516784" cy="20638"/>
            <a:chOff x="515" y="787"/>
            <a:chExt cx="8705" cy="16"/>
          </a:xfrm>
        </p:grpSpPr>
        <p:pic>
          <p:nvPicPr>
            <p:cNvPr id="11" name="Straight Connector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87"/>
              <a:ext cx="8705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6"/>
            <p:cNvSpPr txBox="1">
              <a:spLocks noChangeArrowheads="1" noChangeShapeType="1"/>
            </p:cNvSpPr>
            <p:nvPr/>
          </p:nvSpPr>
          <p:spPr bwMode="auto">
            <a:xfrm>
              <a:off x="518" y="794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" name="Straight Connector 11"/>
          <p:cNvGrpSpPr>
            <a:grpSpLocks/>
          </p:cNvGrpSpPr>
          <p:nvPr/>
        </p:nvGrpSpPr>
        <p:grpSpPr bwMode="auto">
          <a:xfrm>
            <a:off x="681567" y="1046163"/>
            <a:ext cx="11516784" cy="25400"/>
            <a:chOff x="515" y="791"/>
            <a:chExt cx="8705" cy="19"/>
          </a:xfrm>
        </p:grpSpPr>
        <p:pic>
          <p:nvPicPr>
            <p:cNvPr id="14" name="Straight Connector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" y="791"/>
              <a:ext cx="8705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/>
            <p:cNvSpPr txBox="1">
              <a:spLocks noChangeArrowheads="1" noChangeShapeType="1"/>
            </p:cNvSpPr>
            <p:nvPr/>
          </p:nvSpPr>
          <p:spPr bwMode="auto">
            <a:xfrm>
              <a:off x="518" y="801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25" tIns="54313" rIns="108625" bIns="54313"/>
            <a:lstStyle>
              <a:lvl1pPr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1pPr>
              <a:lvl2pPr marL="619125" indent="-238125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2pPr>
              <a:lvl3pPr marL="950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3pPr>
              <a:lvl4pPr marL="1331913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4pPr>
              <a:lvl5pPr marL="1711325" indent="-190500" defTabSz="760413">
                <a:defRPr sz="2000">
                  <a:solidFill>
                    <a:schemeClr val="tx1"/>
                  </a:solidFill>
                  <a:latin typeface=".VnArial" pitchFamily="34" charset="0"/>
                </a:defRPr>
              </a:lvl5pPr>
              <a:lvl6pPr marL="21685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6pPr>
              <a:lvl7pPr marL="26257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7pPr>
              <a:lvl8pPr marL="30829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8pPr>
              <a:lvl9pPr marL="3540125" indent="-190500" defTabSz="7604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56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94884" y="278541"/>
            <a:ext cx="16412397" cy="1631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40620" y="2170445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626205" y="2170445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640620" y="4644751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6205" y="4644751"/>
            <a:ext cx="7687291" cy="2300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8FA1-AB3F-4901-A608-26CFCB894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7677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288B-3DBD-40A8-B7CC-F59F7E7DBA9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466F9-B541-4669-8EBF-E392138B13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7231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4B8A4-0B2F-4313-B869-DF7E7B3670BD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D5FAB-9915-4588-9C99-5E478C75C4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0874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0868B-1596-4DAB-B930-F685A869B5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1D2CF-71AA-4FE3-9F13-351E2FB18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0685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9A53-DF5B-4048-957D-6204B54985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0DBE2-E099-4674-B733-3032CE0BFA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0776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26DE7-27BF-43B2-BD13-94B455446D7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8AEE0-BDFF-444D-82E4-B2DDA0286E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7145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34ED-3FA6-4D1A-9A91-6CF9EA636275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C042A-1A93-4CD0-8847-B58D51A863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3446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ADE5-6349-4F38-A5AC-531F27994A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0685F-7A46-446F-A661-D696874654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4307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FB06B-4853-4B55-A606-9F678A34AC39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596B6-5377-435B-8780-AFF2103833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5278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CF1E-0010-4424-B5A4-2D14146B067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D3502-774A-453D-A1C8-8CF06E2890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221DA-A924-432F-9FD3-7DC1674F41F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0524F-2580-4F50-AABF-61EFB4DF7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1690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AA99B-BABB-423C-90CC-370920A2171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C8321-9A9C-4E05-8C08-B0E7348280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2361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147CE-E02E-4CCF-82A2-1BF7F869969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97376-5709-43F0-A68B-4B09FBCDCE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184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288B-3DBD-40A8-B7CC-F59F7E7DBA9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466F9-B541-4669-8EBF-E392138B13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128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4B8A4-0B2F-4313-B869-DF7E7B3670BD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D5FAB-9915-4588-9C99-5E478C75C4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8524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0868B-1596-4DAB-B930-F685A869B5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1D2CF-71AA-4FE3-9F13-351E2FB18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9659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9A53-DF5B-4048-957D-6204B54985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0DBE2-E099-4674-B733-3032CE0BFA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9589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26DE7-27BF-43B2-BD13-94B455446D7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8AEE0-BDFF-444D-82E4-B2DDA0286E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6266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34ED-3FA6-4D1A-9A91-6CF9EA636275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C042A-1A93-4CD0-8847-B58D51A863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4463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ADE5-6349-4F38-A5AC-531F27994A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0685F-7A46-446F-A661-D696874654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908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FB06B-4853-4B55-A606-9F678A34AC39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596B6-5377-435B-8780-AFF2103833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3015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CF1E-0010-4424-B5A4-2D14146B067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D3502-774A-453D-A1C8-8CF06E2890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7948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221DA-A924-432F-9FD3-7DC1674F41F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0524F-2580-4F50-AABF-61EFB4DF7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8746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AA99B-BABB-423C-90CC-370920A2171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C8321-9A9C-4E05-8C08-B0E7348280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4928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147CE-E02E-4CCF-82A2-1BF7F869969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97376-5709-43F0-A68B-4B09FBCDCE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689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288B-3DBD-40A8-B7CC-F59F7E7DBA90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466F9-B541-4669-8EBF-E392138B13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5736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4B8A4-0B2F-4313-B869-DF7E7B3670BD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D5FAB-9915-4588-9C99-5E478C75C4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5217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0868B-1596-4DAB-B930-F685A869B5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1D2CF-71AA-4FE3-9F13-351E2FB18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1224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9A53-DF5B-4048-957D-6204B54985FE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0DBE2-E099-4674-B733-3032CE0BFA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45498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26DE7-27BF-43B2-BD13-94B455446D7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8AEE0-BDFF-444D-82E4-B2DDA0286E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45381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34ED-3FA6-4D1A-9A91-6CF9EA636275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C042A-1A93-4CD0-8847-B58D51A863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3764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ADE5-6349-4F38-A5AC-531F27994A22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0685F-7A46-446F-A661-D696874654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80523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FB06B-4853-4B55-A606-9F678A34AC39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596B6-5377-435B-8780-AFF2103833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9052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CF1E-0010-4424-B5A4-2D14146B067C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D3502-774A-453D-A1C8-8CF06E2890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4406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221DA-A924-432F-9FD3-7DC1674F41F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0524F-2580-4F50-AABF-61EFB4DF7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21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AA99B-BABB-423C-90CC-370920A21714}" type="datetime10">
              <a:rPr lang="en-US">
                <a:solidFill>
                  <a:srgbClr val="000000"/>
                </a:solidFill>
              </a:rPr>
              <a:pPr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C8321-9A9C-4E05-8C08-B0E7348280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7869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audio" Target="../media/audio1.wav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audio" Target="../media/audio1.wav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audio" Target="../media/audio1.wav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audio" Target="../media/audio1.wav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audio" Target="../media/audio1.wav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audio" Target="../media/audio1.wav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audio" Target="../media/audio1.wav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audio" Target="../media/audio1.wav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audio" Target="../media/audio1.wav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audio" Target="../media/audio1.wav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4.xml"/><Relationship Id="rId12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Relationship Id="rId14" Type="http://schemas.openxmlformats.org/officeDocument/2006/relationships/audio" Target="../media/audio1.wav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slideLayout" Target="../slideLayouts/slideLayout389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1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5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slideLayout" Target="../slideLayouts/slideLayout449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audio" Target="../media/audio1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audio" Target="../media/audio1.wav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audio" Target="../media/audio1.wav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3008A-484A-41BF-A8E6-B08E4D70765F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3008A-484A-41BF-A8E6-B08E4D70765F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522732-9AE4-43A6-89D6-0D2F84FB3C1A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73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2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6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9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7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0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8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A0CF5-CF41-4732-9A30-6AE074456E2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0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7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9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4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6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5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97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4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EE7B-9BC3-43F7-895A-530FA0522876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08CCD-BECA-49B0-9C2C-0718A81F4C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 i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900">
                <a:solidFill>
                  <a:srgbClr val="90C226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7AF490-3441-44F8-BBE9-6D6E7FDC7B5D}" type="slidenum">
              <a:rPr lang="en-US" altLang="en-US" i="1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/>
          </a:p>
        </p:txBody>
      </p:sp>
    </p:spTree>
    <p:extLst>
      <p:ext uri="{BB962C8B-B14F-4D97-AF65-F5344CB8AC3E}">
        <p14:creationId xmlns:p14="http://schemas.microsoft.com/office/powerpoint/2010/main" val="7338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0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7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8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8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94BCB-AA6A-44B9-8F91-C4EAB15DA6A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1ADD64-0A75-43D3-A7AD-5977ABAB0438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0A89EA-2DC5-4415-AB59-AB0FD8D2B732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27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ransition>
    <p:sndAc>
      <p:endSnd/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BD73CB-984E-40F2-8384-C262CA78C8BE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ADB17E-274A-4C4F-A851-4B543C3997D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8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BD73CB-984E-40F2-8384-C262CA78C8BE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ADB17E-274A-4C4F-A851-4B543C3997D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0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BD73CB-984E-40F2-8384-C262CA78C8BE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ADB17E-274A-4C4F-A851-4B543C3997D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1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BD73CB-984E-40F2-8384-C262CA78C8BE}" type="datetime10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ADB17E-274A-4C4F-A851-4B543C3997D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2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ransition spd="med">
    <p:sndAc>
      <p:stSnd>
        <p:snd r:embed="rId14" name="chimes.wav"/>
      </p:stSnd>
    </p:sndAc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46.xml"/><Relationship Id="rId18" Type="http://schemas.openxmlformats.org/officeDocument/2006/relationships/image" Target="../media/image15.gif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slide" Target="slide43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image" Target="../media/image5.png"/><Relationship Id="rId15" Type="http://schemas.openxmlformats.org/officeDocument/2006/relationships/slide" Target="slide44.xml"/><Relationship Id="rId10" Type="http://schemas.openxmlformats.org/officeDocument/2006/relationships/image" Target="../media/image9.gif"/><Relationship Id="rId19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8.gif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2.jpeg"/><Relationship Id="rId11" Type="http://schemas.openxmlformats.org/officeDocument/2006/relationships/slide" Target="slide34.xml"/><Relationship Id="rId5" Type="http://schemas.openxmlformats.org/officeDocument/2006/relationships/image" Target="../media/image41.jpeg"/><Relationship Id="rId10" Type="http://schemas.openxmlformats.org/officeDocument/2006/relationships/image" Target="../media/image48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7.xml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345.xml"/><Relationship Id="rId7" Type="http://schemas.openxmlformats.org/officeDocument/2006/relationships/image" Target="../media/image80.png"/><Relationship Id="rId2" Type="http://schemas.openxmlformats.org/officeDocument/2006/relationships/video" Target="file:///D:\GADT\giao%20an\ba%20bu\Time%20Lapse%20of%20Plants%20Growing_1.wmv" TargetMode="External"/><Relationship Id="rId1" Type="http://schemas.openxmlformats.org/officeDocument/2006/relationships/video" Target="file:///D:\GADT\giao%20an\ba%20bu\Time%20lapse%20radish%20seeds%20sprouting,%20top%20and%20roots%20growing_1.wmv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7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9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3.jpeg"/><Relationship Id="rId11" Type="http://schemas.openxmlformats.org/officeDocument/2006/relationships/slide" Target="slide36.xml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slide" Target="slide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5.jpeg"/><Relationship Id="rId5" Type="http://schemas.openxmlformats.org/officeDocument/2006/relationships/image" Target="../media/image30.jpeg"/><Relationship Id="rId4" Type="http://schemas.openxmlformats.org/officeDocument/2006/relationships/image" Target="../media/image44.jpeg"/><Relationship Id="rId9" Type="http://schemas.openxmlformats.org/officeDocument/2006/relationships/slide" Target="slide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1703" y="1210558"/>
            <a:ext cx="5931981" cy="389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9" y="-72922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63" y="715444"/>
            <a:ext cx="4285084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9" y="1048899"/>
            <a:ext cx="3570772" cy="2639810"/>
          </a:xfrm>
          <a:prstGeom prst="rect">
            <a:avLst/>
          </a:prstGeom>
        </p:spPr>
      </p:pic>
      <p:pic>
        <p:nvPicPr>
          <p:cNvPr id="139" name="mau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63" y="571906"/>
            <a:ext cx="4093897" cy="265199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61" y="5515634"/>
            <a:ext cx="1127571" cy="1127571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43" y="5617250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7" y="5321606"/>
            <a:ext cx="1380337" cy="1061107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83" y="2878895"/>
            <a:ext cx="3717617" cy="2651990"/>
          </a:xfrm>
          <a:prstGeom prst="rect">
            <a:avLst/>
          </a:prstGeom>
        </p:spPr>
      </p:pic>
      <p:pic>
        <p:nvPicPr>
          <p:cNvPr id="142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859" y="2870370"/>
            <a:ext cx="3779142" cy="2651990"/>
          </a:xfrm>
          <a:prstGeom prst="rect">
            <a:avLst/>
          </a:prstGeom>
        </p:spPr>
      </p:pic>
      <p:pic>
        <p:nvPicPr>
          <p:cNvPr id="140" name="mau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14" y="785861"/>
            <a:ext cx="3662644" cy="2725111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86" y="2985830"/>
            <a:ext cx="3970174" cy="264589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34" y="4312903"/>
            <a:ext cx="1085001" cy="140174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8" y="-551146"/>
            <a:ext cx="1761897" cy="6059949"/>
          </a:xfrm>
          <a:prstGeom prst="rect">
            <a:avLst/>
          </a:prstGeom>
        </p:spPr>
      </p:pic>
      <p:pic>
        <p:nvPicPr>
          <p:cNvPr id="141" name="mau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09" y="2938453"/>
            <a:ext cx="3956429" cy="26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C:\Users\user\Downloads\Photos\4cha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06650"/>
            <a:ext cx="2246313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2443163"/>
            <a:ext cx="23304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C:\Users\user\Downloads\Photos\tải xuống (1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1"/>
            <a:ext cx="23368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tải xuống (1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1" y="4743450"/>
            <a:ext cx="233521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C:\Users\user\Downloads\Photos\du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06938"/>
            <a:ext cx="230822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 descr="C:\Users\user\Downloads\Photos\images (18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9" y="0"/>
            <a:ext cx="2409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Oval 8"/>
          <p:cNvSpPr>
            <a:spLocks noChangeArrowheads="1"/>
          </p:cNvSpPr>
          <p:nvPr/>
        </p:nvSpPr>
        <p:spPr bwMode="auto">
          <a:xfrm>
            <a:off x="8615364" y="19685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Béo 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1860550" y="4232275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Chua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8651875" y="4268789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Bùi 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1897064" y="6392864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Mát 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3" name="Oval 12"/>
          <p:cNvSpPr>
            <a:spLocks noChangeArrowheads="1"/>
          </p:cNvSpPr>
          <p:nvPr/>
        </p:nvSpPr>
        <p:spPr bwMode="auto">
          <a:xfrm>
            <a:off x="5073650" y="1639889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Chát 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4" name="Oval 13"/>
          <p:cNvSpPr>
            <a:spLocks noChangeArrowheads="1"/>
          </p:cNvSpPr>
          <p:nvPr/>
        </p:nvSpPr>
        <p:spPr bwMode="auto">
          <a:xfrm>
            <a:off x="8578850" y="6392864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Cay 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0255" name="Picture 14" descr="C:\Users\user\Downloads\Photos\vnm_2013_272364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27171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Oval 15"/>
          <p:cNvSpPr>
            <a:spLocks noChangeArrowheads="1"/>
          </p:cNvSpPr>
          <p:nvPr/>
        </p:nvSpPr>
        <p:spPr bwMode="auto">
          <a:xfrm>
            <a:off x="1751014" y="1931989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srgbClr val="0000FF"/>
                </a:solidFill>
                <a:cs typeface="Arial" panose="020B0604020202020204" pitchFamily="34" charset="0"/>
              </a:rPr>
              <a:t>Ngọt </a:t>
            </a:r>
            <a:endParaRPr lang="en-US" sz="2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0257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667250"/>
            <a:ext cx="2057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Oval 17"/>
          <p:cNvSpPr>
            <a:spLocks noChangeArrowheads="1"/>
          </p:cNvSpPr>
          <p:nvPr/>
        </p:nvSpPr>
        <p:spPr bwMode="auto">
          <a:xfrm>
            <a:off x="5256214" y="6392864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cs typeface="Arial" panose="020B0604020202020204" pitchFamily="34" charset="0"/>
              </a:rPr>
              <a:t>Đắng</a:t>
            </a: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9" name="AutoShape 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22714" y="2314575"/>
            <a:ext cx="4346575" cy="2228850"/>
          </a:xfrm>
          <a:prstGeom prst="cloudCallout">
            <a:avLst>
              <a:gd name="adj1" fmla="val -51464"/>
              <a:gd name="adj2" fmla="val 41437"/>
            </a:avLst>
          </a:prstGeom>
          <a:solidFill>
            <a:srgbClr val="FFFF66"/>
          </a:solidFill>
          <a:ln w="38100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ysClr val="windowText" lastClr="000000"/>
                </a:solidFill>
                <a:cs typeface="Arial" charset="0"/>
              </a:rPr>
              <a:t>Quả có nhiều mùi vị khác nhau</a:t>
            </a:r>
            <a:endParaRPr lang="en-US" sz="3600" b="0" dirty="0">
              <a:solidFill>
                <a:sysClr val="windowText" lastClr="00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1117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3772" y="1061590"/>
            <a:ext cx="4343400" cy="47561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2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2" y="1061590"/>
            <a:ext cx="4876800" cy="512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ight Arrow 3"/>
          <p:cNvSpPr/>
          <p:nvPr/>
        </p:nvSpPr>
        <p:spPr>
          <a:xfrm>
            <a:off x="5684413" y="2991432"/>
            <a:ext cx="1009918" cy="63106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1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819400"/>
            <a:ext cx="6705600" cy="2971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4" name="Content Placeholder 5"/>
          <p:cNvSpPr>
            <a:spLocks noGrp="1"/>
          </p:cNvSpPr>
          <p:nvPr>
            <p:ph idx="1"/>
          </p:nvPr>
        </p:nvSpPr>
        <p:spPr>
          <a:xfrm>
            <a:off x="3124200" y="3733800"/>
            <a:ext cx="12192000" cy="38862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6EC0A7-A01E-4A00-ADCE-C5E74E7FD488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1036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y Documents\My Pictures\My Scans\2012-02 (Feb)\scan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52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My Documents\My Pictures\My Scans\2012-02 (Feb)\scan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46" y="0"/>
            <a:ext cx="57677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414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524000" y="1447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524000" y="19812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1524000" y="990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</a:p>
        </p:txBody>
      </p:sp>
      <p:pic>
        <p:nvPicPr>
          <p:cNvPr id="4" name="Picture 32" descr="hieuptfood-papay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20963"/>
            <a:ext cx="4953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Box 10"/>
          <p:cNvSpPr txBox="1">
            <a:spLocks noChangeArrowheads="1"/>
          </p:cNvSpPr>
          <p:nvPr/>
        </p:nvSpPr>
        <p:spPr bwMode="auto">
          <a:xfrm>
            <a:off x="8534400" y="3611563"/>
            <a:ext cx="958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Hạt</a:t>
            </a:r>
          </a:p>
        </p:txBody>
      </p:sp>
      <p:sp>
        <p:nvSpPr>
          <p:cNvPr id="44050" name="Text Box 11"/>
          <p:cNvSpPr>
            <a:spLocks noChangeArrowheads="1"/>
          </p:cNvSpPr>
          <p:nvPr/>
        </p:nvSpPr>
        <p:spPr bwMode="auto">
          <a:xfrm>
            <a:off x="4953000" y="5745163"/>
            <a:ext cx="2097088" cy="51077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336600"/>
                </a:solidFill>
                <a:cs typeface="Arial" panose="020B0604020202020204" pitchFamily="34" charset="0"/>
              </a:rPr>
              <a:t>Quả đu đủ</a:t>
            </a:r>
          </a:p>
        </p:txBody>
      </p:sp>
      <p:sp>
        <p:nvSpPr>
          <p:cNvPr id="44051" name="TextBox 1"/>
          <p:cNvSpPr txBox="1">
            <a:spLocks noChangeArrowheads="1"/>
          </p:cNvSpPr>
          <p:nvPr/>
        </p:nvSpPr>
        <p:spPr bwMode="auto">
          <a:xfrm>
            <a:off x="3581400" y="6278564"/>
            <a:ext cx="6248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Mỗi quả thường có: vỏ, thịt, hạt.</a:t>
            </a:r>
          </a:p>
        </p:txBody>
      </p:sp>
      <p:sp>
        <p:nvSpPr>
          <p:cNvPr id="44055" name="Line 23"/>
          <p:cNvSpPr>
            <a:spLocks noChangeShapeType="1"/>
          </p:cNvSpPr>
          <p:nvPr/>
        </p:nvSpPr>
        <p:spPr bwMode="auto">
          <a:xfrm flipH="1">
            <a:off x="6781800" y="3916363"/>
            <a:ext cx="1828800" cy="7620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1981200" y="2859088"/>
            <a:ext cx="76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panose="020B0604020202020204" pitchFamily="34" charset="0"/>
              </a:rPr>
              <a:t>Vỏ</a:t>
            </a:r>
          </a:p>
        </p:txBody>
      </p:sp>
      <p:sp>
        <p:nvSpPr>
          <p:cNvPr id="44057" name="Line 25"/>
          <p:cNvSpPr>
            <a:spLocks noChangeShapeType="1"/>
          </p:cNvSpPr>
          <p:nvPr/>
        </p:nvSpPr>
        <p:spPr bwMode="auto">
          <a:xfrm>
            <a:off x="2590800" y="3228975"/>
            <a:ext cx="1905000" cy="3048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58" name="Text Box 26"/>
          <p:cNvSpPr txBox="1">
            <a:spLocks noChangeArrowheads="1"/>
          </p:cNvSpPr>
          <p:nvPr/>
        </p:nvSpPr>
        <p:spPr bwMode="auto">
          <a:xfrm>
            <a:off x="1981200" y="5135563"/>
            <a:ext cx="83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panose="020B0604020202020204" pitchFamily="34" charset="0"/>
              </a:rPr>
              <a:t>Thịt</a:t>
            </a:r>
          </a:p>
        </p:txBody>
      </p:sp>
      <p:sp>
        <p:nvSpPr>
          <p:cNvPr id="44059" name="Line 27"/>
          <p:cNvSpPr>
            <a:spLocks noChangeShapeType="1"/>
          </p:cNvSpPr>
          <p:nvPr/>
        </p:nvSpPr>
        <p:spPr bwMode="auto">
          <a:xfrm flipV="1">
            <a:off x="2819400" y="5364163"/>
            <a:ext cx="2209800" cy="762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62" name="Line 30"/>
          <p:cNvSpPr>
            <a:spLocks noChangeShapeType="1"/>
          </p:cNvSpPr>
          <p:nvPr/>
        </p:nvSpPr>
        <p:spPr bwMode="auto">
          <a:xfrm flipH="1">
            <a:off x="7696200" y="4729163"/>
            <a:ext cx="1600200" cy="4572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9296400" y="4373563"/>
            <a:ext cx="76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panose="020B0604020202020204" pitchFamily="34" charset="0"/>
              </a:rPr>
              <a:t>Vỏ</a:t>
            </a:r>
          </a:p>
        </p:txBody>
      </p:sp>
      <p:sp>
        <p:nvSpPr>
          <p:cNvPr id="16400" name="Rectangle 21"/>
          <p:cNvSpPr>
            <a:spLocks noChangeArrowheads="1"/>
          </p:cNvSpPr>
          <p:nvPr/>
        </p:nvSpPr>
        <p:spPr bwMode="auto">
          <a:xfrm>
            <a:off x="4419601" y="304801"/>
            <a:ext cx="3343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</a:rPr>
              <a:t>TỰ NHIÊN- XÃ HỘI</a:t>
            </a:r>
          </a:p>
        </p:txBody>
      </p:sp>
    </p:spTree>
    <p:extLst>
      <p:ext uri="{BB962C8B-B14F-4D97-AF65-F5344CB8AC3E}">
        <p14:creationId xmlns:p14="http://schemas.microsoft.com/office/powerpoint/2010/main" val="2469312491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0" grpId="0"/>
      <p:bldP spid="44045" grpId="0"/>
      <p:bldP spid="44050" grpId="0" animBg="1"/>
      <p:bldP spid="44051" grpId="0"/>
      <p:bldP spid="44055" grpId="0" animBg="1"/>
      <p:bldP spid="44056" grpId="0"/>
      <p:bldP spid="44057" grpId="0" animBg="1"/>
      <p:bldP spid="44058" grpId="0"/>
      <p:bldP spid="44059" grpId="0" animBg="1"/>
      <p:bldP spid="44062" grpId="0" animBg="1"/>
      <p:bldP spid="440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My Documents\My Pictures\My Scans\2012-02 (Feb)\scan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5867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4419600" y="6181726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Hình1: Quả táo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4114800" y="1676400"/>
            <a:ext cx="1143000" cy="533400"/>
          </a:xfrm>
          <a:prstGeom prst="wedgeRoundRectCallout">
            <a:avLst>
              <a:gd name="adj1" fmla="val 70139"/>
              <a:gd name="adj2" fmla="val 113801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7696200" y="1447800"/>
            <a:ext cx="1143000" cy="609600"/>
          </a:xfrm>
          <a:prstGeom prst="wedgeRoundRectCallout">
            <a:avLst>
              <a:gd name="adj1" fmla="val -191125"/>
              <a:gd name="adj2" fmla="val 313611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438400" y="5334000"/>
            <a:ext cx="1143000" cy="609600"/>
          </a:xfrm>
          <a:prstGeom prst="wedgeRoundRectCallout">
            <a:avLst>
              <a:gd name="adj1" fmla="val 62310"/>
              <a:gd name="adj2" fmla="val -154000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1752600" y="762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vào các hình của bài và nói tên các bộ phận của một quả. Người ta thường ăn bộ phận nào của quả đó?</a:t>
            </a:r>
            <a:endParaRPr lang="en-US" sz="3200" b="1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64108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My Documents\My Pictures\My Scans\2012-02 (Feb)\scan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5562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6629400" y="5334000"/>
            <a:ext cx="1143000" cy="609600"/>
          </a:xfrm>
          <a:prstGeom prst="wedgeRoundRectCallout">
            <a:avLst>
              <a:gd name="adj1" fmla="val 35644"/>
              <a:gd name="adj2" fmla="val -122181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9067800" y="1676400"/>
            <a:ext cx="1143000" cy="609600"/>
          </a:xfrm>
          <a:prstGeom prst="wedgeRoundRectCallout">
            <a:avLst>
              <a:gd name="adj1" fmla="val -109912"/>
              <a:gd name="adj2" fmla="val 149977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4076700" y="6105526"/>
            <a:ext cx="361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2: Quả măng cụt</a:t>
            </a:r>
            <a:endParaRPr lang="en-US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46181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514600" y="838200"/>
            <a:ext cx="1143000" cy="609600"/>
          </a:xfrm>
          <a:prstGeom prst="wedgeRoundRectCallout">
            <a:avLst>
              <a:gd name="adj1" fmla="val 54940"/>
              <a:gd name="adj2" fmla="val 161338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6781800" y="5334000"/>
            <a:ext cx="1143000" cy="609600"/>
          </a:xfrm>
          <a:prstGeom prst="wedgeRoundRectCallout">
            <a:avLst>
              <a:gd name="adj1" fmla="val -52843"/>
              <a:gd name="adj2" fmla="val -142639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4348164" y="6105526"/>
            <a:ext cx="3957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3: Quả chôm chôm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867400" y="2819400"/>
            <a:ext cx="1143000" cy="609600"/>
          </a:xfrm>
          <a:prstGeom prst="wedgeRoundRectCallout">
            <a:avLst>
              <a:gd name="adj1" fmla="val -109912"/>
              <a:gd name="adj2" fmla="val 149977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</a:p>
        </p:txBody>
      </p:sp>
      <p:sp>
        <p:nvSpPr>
          <p:cNvPr id="19462" name="AutoShape 10" descr="Kết quả hình ảnh cho hạt chôm chô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9463" name="AutoShape 12" descr="Kết quả hình ảnh cho hạt chôm chô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58851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My Documents\My Pictures\My Scans\2012-02 (Feb)\scan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7162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3505200" y="4876800"/>
            <a:ext cx="1143000" cy="609600"/>
          </a:xfrm>
          <a:prstGeom prst="wedgeRoundRectCallout">
            <a:avLst>
              <a:gd name="adj1" fmla="val 82917"/>
              <a:gd name="adj2" fmla="val -183546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477000" y="533400"/>
            <a:ext cx="1143000" cy="609600"/>
          </a:xfrm>
          <a:prstGeom prst="wedgeRoundRectCallout">
            <a:avLst>
              <a:gd name="adj1" fmla="val -109912"/>
              <a:gd name="adj2" fmla="val 149977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4495800" y="6105526"/>
            <a:ext cx="327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4: Quả chuối</a:t>
            </a:r>
          </a:p>
        </p:txBody>
      </p:sp>
    </p:spTree>
    <p:extLst>
      <p:ext uri="{BB962C8B-B14F-4D97-AF65-F5344CB8AC3E}">
        <p14:creationId xmlns:p14="http://schemas.microsoft.com/office/powerpoint/2010/main" val="3694081549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My Documents\My Pictures\My Scans\2012-02 (Feb)\scan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655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8915400" y="2133600"/>
            <a:ext cx="1143000" cy="609600"/>
          </a:xfrm>
          <a:prstGeom prst="wedgeRoundRectCallout">
            <a:avLst>
              <a:gd name="adj1" fmla="val -109912"/>
              <a:gd name="adj2" fmla="val 149977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6096000" y="5486400"/>
            <a:ext cx="1143000" cy="609600"/>
          </a:xfrm>
          <a:prstGeom prst="wedgeRoundRectCallout">
            <a:avLst>
              <a:gd name="adj1" fmla="val 25944"/>
              <a:gd name="adj2" fmla="val -156273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8153400" y="304800"/>
            <a:ext cx="1143000" cy="609600"/>
          </a:xfrm>
          <a:prstGeom prst="wedgeRoundRectCallout">
            <a:avLst>
              <a:gd name="adj1" fmla="val -99000"/>
              <a:gd name="adj2" fmla="val 395431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4419600" y="6257926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5:  Quả  chanh</a:t>
            </a:r>
            <a:endParaRPr lang="en-US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679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3" y="249830"/>
            <a:ext cx="3124199" cy="198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63397" y="2453917"/>
            <a:ext cx="2057400" cy="457200"/>
          </a:xfrm>
          <a:prstGeom prst="rect">
            <a:avLst/>
          </a:prstGeom>
          <a:solidFill>
            <a:srgbClr val="FF00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08" y="288050"/>
            <a:ext cx="3317084" cy="198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581650" y="2436813"/>
            <a:ext cx="2057400" cy="500062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96" y="380800"/>
            <a:ext cx="2846452" cy="185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9167998" y="2362692"/>
            <a:ext cx="2057400" cy="574675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7" y="3131622"/>
            <a:ext cx="3352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63397" y="6171527"/>
            <a:ext cx="20574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99" y="3140276"/>
            <a:ext cx="2705100" cy="2798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5581650" y="6268702"/>
            <a:ext cx="2057400" cy="457200"/>
          </a:xfrm>
          <a:prstGeom prst="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48" y="3259359"/>
            <a:ext cx="3009900" cy="269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317351" y="6225589"/>
            <a:ext cx="2057400" cy="45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34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My Documents\My Pictures\My Scans\2012-02 (Feb)\scan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7086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05000" y="6135688"/>
            <a:ext cx="830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quả này ta ăn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hạt.  </a:t>
            </a:r>
            <a:endParaRPr 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39998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My Documents\My Pictures\My Scans\2012-02 (Feb)\scan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723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9220200" y="914400"/>
            <a:ext cx="1143000" cy="609600"/>
          </a:xfrm>
          <a:prstGeom prst="wedgeRoundRectCallout">
            <a:avLst>
              <a:gd name="adj1" fmla="val -168093"/>
              <a:gd name="adj2" fmla="val 313611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6324600" y="5943600"/>
            <a:ext cx="1143000" cy="609600"/>
          </a:xfrm>
          <a:prstGeom prst="wedgeRoundRectCallout">
            <a:avLst>
              <a:gd name="adj1" fmla="val 25944"/>
              <a:gd name="adj2" fmla="val -156273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7239000" y="533400"/>
            <a:ext cx="1066800" cy="609600"/>
          </a:xfrm>
          <a:prstGeom prst="wedgeRoundRectCallout">
            <a:avLst>
              <a:gd name="adj1" fmla="val -37185"/>
              <a:gd name="adj2" fmla="val 163611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2590800" y="6181726"/>
            <a:ext cx="2751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Hình7:  Quả đào</a:t>
            </a:r>
          </a:p>
        </p:txBody>
      </p:sp>
    </p:spTree>
    <p:extLst>
      <p:ext uri="{BB962C8B-B14F-4D97-AF65-F5344CB8AC3E}">
        <p14:creationId xmlns:p14="http://schemas.microsoft.com/office/powerpoint/2010/main" val="3692799787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My Pictures\My Scans\2012-02 (Feb)\scan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7620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9220200" y="3886200"/>
            <a:ext cx="1143000" cy="609600"/>
          </a:xfrm>
          <a:prstGeom prst="wedgeRoundRectCallout">
            <a:avLst>
              <a:gd name="adj1" fmla="val -109912"/>
              <a:gd name="adj2" fmla="val 149977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8001000" y="6172200"/>
            <a:ext cx="1143000" cy="609600"/>
          </a:xfrm>
          <a:prstGeom prst="wedgeRoundRectCallout">
            <a:avLst>
              <a:gd name="adj1" fmla="val 21097"/>
              <a:gd name="adj2" fmla="val -117634"/>
              <a:gd name="adj3" fmla="val 16667"/>
            </a:avLst>
          </a:prstGeom>
          <a:solidFill>
            <a:srgbClr val="CCFFCC"/>
          </a:solidFill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3429000" y="6197600"/>
            <a:ext cx="510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8: Quả đậu Hà Lan</a:t>
            </a:r>
          </a:p>
        </p:txBody>
      </p:sp>
    </p:spTree>
    <p:extLst>
      <p:ext uri="{BB962C8B-B14F-4D97-AF65-F5344CB8AC3E}">
        <p14:creationId xmlns:p14="http://schemas.microsoft.com/office/powerpoint/2010/main" val="3286226255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42868" y="601712"/>
            <a:ext cx="91440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Kết luận: Mỗi quả thường có 3 phần: vỏ, thịt, hạt. Một số quả chỉ có vỏ và thịt hoặc vỏ và hạt.</a:t>
            </a:r>
            <a:endParaRPr lang="en-US" sz="36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17785" y="3077088"/>
            <a:ext cx="9144000" cy="2528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28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50" name="WordArt 14"/>
          <p:cNvSpPr>
            <a:spLocks noChangeArrowheads="1" noChangeShapeType="1" noTextEdit="1"/>
          </p:cNvSpPr>
          <p:nvPr/>
        </p:nvSpPr>
        <p:spPr bwMode="auto">
          <a:xfrm>
            <a:off x="5067300" y="4702175"/>
            <a:ext cx="4743450" cy="1298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 kern="1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3200400" y="2438400"/>
            <a:ext cx="5791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0000"/>
                </a:solidFill>
              </a:rPr>
              <a:t>3. </a:t>
            </a:r>
            <a:r>
              <a:rPr lang="en-US" altLang="en-US" sz="4400" b="1" dirty="0" err="1">
                <a:solidFill>
                  <a:srgbClr val="000000"/>
                </a:solidFill>
              </a:rPr>
              <a:t>Tìm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hiểu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về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</a:rPr>
              <a:t>Chức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năng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của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hạt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và</a:t>
            </a:r>
            <a:endParaRPr lang="en-US" altLang="en-US" sz="44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lợi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ích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của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</a:rPr>
              <a:t>.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2750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0" grpId="0" animBg="1"/>
      <p:bldP spid="184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:\My Documents\My Pictures\My Scans\2012-02 (Feb)\scan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4724400" y="6334125"/>
            <a:ext cx="5715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5:  Quả  chanh      ăn tươi</a:t>
            </a:r>
            <a:endParaRPr lang="en-US" sz="2800" b="1">
              <a:solidFill>
                <a:srgbClr val="00000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5943601" y="2819400"/>
            <a:ext cx="4518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2:           Quả măng cụt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tươi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057400" y="5486400"/>
            <a:ext cx="39576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3: Quả chôm chôm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tươi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7696200" y="4572000"/>
            <a:ext cx="3276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4: Quả chuối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tươi.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905000" y="2819400"/>
            <a:ext cx="152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Hình1:           Quả táo ăn tươi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27656" name="Rectangle 6"/>
          <p:cNvSpPr>
            <a:spLocks noChangeArrowheads="1"/>
          </p:cNvSpPr>
          <p:nvPr/>
        </p:nvSpPr>
        <p:spPr bwMode="auto">
          <a:xfrm>
            <a:off x="1524001" y="0"/>
            <a:ext cx="8283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trang 92,93, SGK, hãy cho biết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quả nào được dùng để ăn tươi, quả nào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chế biến làm thức ăn?</a:t>
            </a:r>
          </a:p>
        </p:txBody>
      </p:sp>
    </p:spTree>
    <p:extLst>
      <p:ext uri="{BB962C8B-B14F-4D97-AF65-F5344CB8AC3E}">
        <p14:creationId xmlns:p14="http://schemas.microsoft.com/office/powerpoint/2010/main" val="909550980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3" grpId="1"/>
      <p:bldP spid="20484" grpId="0"/>
      <p:bldP spid="20484" grpId="1"/>
      <p:bldP spid="20485" grpId="0"/>
      <p:bldP spid="20485" grpId="1"/>
      <p:bldP spid="20486" grpId="0"/>
      <p:bldP spid="20486" grpId="1"/>
      <p:bldP spid="20487" grpId="0"/>
      <p:bldP spid="2048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:\My Documents\My Pictures\My Scans\2012-02 (Feb)\scan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6705600" y="2524125"/>
            <a:ext cx="4033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Hình7:  Quả đào ăn tươi,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mứt.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250113" y="5170488"/>
            <a:ext cx="309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8: Quả đậu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Lan: chế biến làm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1752601" y="6332538"/>
            <a:ext cx="9002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ì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9:  Quả đu đủ     chín: ăn tươi, quả xanh chế biến làm thức ăn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1676401" y="3352800"/>
            <a:ext cx="4189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ì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6:  Quả lạc ( còn gọi là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 lạc):  chế biến làm thức ăn,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 lấy dầu, nấu kẹo.</a:t>
            </a:r>
            <a:endParaRPr 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46935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7" grpId="1"/>
      <p:bldP spid="21508" grpId="0"/>
      <p:bldP spid="21508" grpId="1"/>
      <p:bldP spid="21509" grpId="0"/>
      <p:bldP spid="21509" grpId="1"/>
      <p:bldP spid="21510" grpId="0"/>
      <p:bldP spid="215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173FB6-0F81-4965-A3B2-FE89339FA22D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724150" y="701675"/>
            <a:ext cx="66294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sz="1500" b="1">
                <a:solidFill>
                  <a:srgbClr val="3333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333333"/>
                </a:solidFill>
                <a:cs typeface="Times New Roman" panose="02020603050405020304" pitchFamily="18" charset="0"/>
              </a:rPr>
              <a:t>1. Quả dùng để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ăn tươi </a:t>
            </a:r>
            <a:r>
              <a:rPr lang="en-US" altLang="en-US" sz="2800" b="1">
                <a:solidFill>
                  <a:srgbClr val="333333"/>
                </a:solidFill>
                <a:cs typeface="Times New Roman" panose="02020603050405020304" pitchFamily="18" charset="0"/>
              </a:rPr>
              <a:t>hay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chế biến </a:t>
            </a:r>
            <a:r>
              <a:rPr lang="en-US" altLang="en-US" sz="2800" b="1">
                <a:solidFill>
                  <a:srgbClr val="333333"/>
                </a:solidFill>
                <a:cs typeface="Times New Roman" panose="02020603050405020304" pitchFamily="18" charset="0"/>
              </a:rPr>
              <a:t>làm rau trong các bữa ăn, ép dầu…</a:t>
            </a:r>
            <a:endParaRPr lang="en-US" altLang="en-US" sz="28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936750"/>
            <a:ext cx="1843087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943100"/>
            <a:ext cx="200977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931988"/>
            <a:ext cx="196373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3367088"/>
            <a:ext cx="21288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533775"/>
            <a:ext cx="16002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367088"/>
            <a:ext cx="17573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793194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BCF41B-A693-4C2E-BE2B-EAB6B31812E6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20483" name="Line 2"/>
          <p:cNvSpPr>
            <a:spLocks noChangeShapeType="1"/>
          </p:cNvSpPr>
          <p:nvPr/>
        </p:nvSpPr>
        <p:spPr bwMode="auto">
          <a:xfrm>
            <a:off x="9525000" y="1028700"/>
            <a:ext cx="0" cy="571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2952750" y="228600"/>
            <a:ext cx="64960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sz="2800">
                <a:solidFill>
                  <a:srgbClr val="333333"/>
                </a:solidFill>
                <a:cs typeface="Times New Roman" panose="02020603050405020304" pitchFamily="18" charset="0"/>
              </a:rPr>
              <a:t>2. Quả cung cấp </a:t>
            </a: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vitamin, chất dinh dưỡng </a:t>
            </a:r>
            <a:r>
              <a:rPr lang="en-US" altLang="en-US" sz="2800">
                <a:solidFill>
                  <a:srgbClr val="333333"/>
                </a:solidFill>
                <a:cs typeface="Times New Roman" panose="02020603050405020304" pitchFamily="18" charset="0"/>
              </a:rPr>
              <a:t>cho cơ thể…</a:t>
            </a:r>
            <a:endParaRPr lang="en-US" altLang="en-US" sz="2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0" r="11539"/>
          <a:stretch/>
        </p:blipFill>
        <p:spPr>
          <a:xfrm>
            <a:off x="457200" y="1311974"/>
            <a:ext cx="4800600" cy="3221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46924"/>
            <a:ext cx="4267200" cy="272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3955300"/>
      </p:ext>
    </p:extLst>
  </p:cSld>
  <p:clrMapOvr>
    <a:masterClrMapping/>
  </p:clrMapOvr>
  <p:transition spd="slow">
    <p:circle/>
    <p:sndAc>
      <p:endSnd/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Nuoc%20hoa%20qua%20e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284538"/>
            <a:ext cx="4724400" cy="3344862"/>
          </a:xfrm>
        </p:spPr>
      </p:pic>
      <p:pic>
        <p:nvPicPr>
          <p:cNvPr id="169996" name="Picture 12" descr="number1ht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714376"/>
            <a:ext cx="4953000" cy="2333625"/>
          </a:xfrm>
        </p:spPr>
      </p:pic>
      <p:pic>
        <p:nvPicPr>
          <p:cNvPr id="169999" name="Picture 15" descr="2061610352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4191000"/>
            <a:ext cx="2667000" cy="2438400"/>
          </a:xfrm>
        </p:spPr>
      </p:pic>
      <p:pic>
        <p:nvPicPr>
          <p:cNvPr id="31749" name="Picture 16" descr="fcga56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1" y="685800"/>
            <a:ext cx="2106613" cy="3124200"/>
          </a:xfrm>
        </p:spPr>
      </p:pic>
      <p:sp>
        <p:nvSpPr>
          <p:cNvPr id="29702" name="Rectangle 21"/>
          <p:cNvSpPr>
            <a:spLocks noChangeArrowheads="1"/>
          </p:cNvSpPr>
          <p:nvPr/>
        </p:nvSpPr>
        <p:spPr bwMode="auto">
          <a:xfrm>
            <a:off x="1790700" y="28575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dùng làm mứt, nước ép trái cây hoặc si rô hay đóng hộp</a:t>
            </a:r>
          </a:p>
        </p:txBody>
      </p:sp>
    </p:spTree>
    <p:extLst>
      <p:ext uri="{BB962C8B-B14F-4D97-AF65-F5344CB8AC3E}">
        <p14:creationId xmlns:p14="http://schemas.microsoft.com/office/powerpoint/2010/main" val="4148782074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19325"/>
            <a:ext cx="4343400" cy="2628900"/>
          </a:xfrm>
          <a:prstGeom prst="ellipse">
            <a:avLst/>
          </a:prstGeom>
          <a:noFill/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469505" y="206632"/>
            <a:ext cx="3048000" cy="1428750"/>
          </a:xfrm>
          <a:prstGeom prst="cloudCallout">
            <a:avLst>
              <a:gd name="adj1" fmla="val -91117"/>
              <a:gd name="adj2" fmla="val 90876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7722316" y="1635382"/>
            <a:ext cx="2997200" cy="1781175"/>
          </a:xfrm>
          <a:prstGeom prst="cloudCallout">
            <a:avLst>
              <a:gd name="adj1" fmla="val -149496"/>
              <a:gd name="adj2" fmla="val 45180"/>
            </a:avLst>
          </a:prstGeom>
          <a:solidFill>
            <a:srgbClr val="AE4845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6538354" y="4314423"/>
            <a:ext cx="5438998" cy="2389030"/>
          </a:xfrm>
          <a:prstGeom prst="cloudCallout">
            <a:avLst>
              <a:gd name="adj1" fmla="val -90936"/>
              <a:gd name="adj2" fmla="val -67543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có vai trò gì đối với cuộc sống của chúng ta?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3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3276600" y="76200"/>
            <a:ext cx="594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vi-VN" sz="3600" i="1">
              <a:solidFill>
                <a:srgbClr val="000000"/>
              </a:solidFill>
              <a:latin typeface=".VnCommercial Script" panose="020B7200000000000000" pitchFamily="34" charset="0"/>
            </a:endParaRPr>
          </a:p>
        </p:txBody>
      </p:sp>
      <p:pic>
        <p:nvPicPr>
          <p:cNvPr id="36867" name="Picture 8" descr="2"/>
          <p:cNvPicPr>
            <a:picLocks noChangeAspect="1" noChangeArrowheads="1"/>
          </p:cNvPicPr>
          <p:nvPr/>
        </p:nvPicPr>
        <p:blipFill>
          <a:blip r:embed="rId5">
            <a:lum bright="2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57200"/>
            <a:ext cx="733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3124200" y="635000"/>
            <a:ext cx="441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có chức năng gì?</a:t>
            </a:r>
          </a:p>
        </p:txBody>
      </p:sp>
      <p:pic>
        <p:nvPicPr>
          <p:cNvPr id="225300" name="Time lapse radish seeds sprouting, top and roots growing_1.wmv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971800"/>
            <a:ext cx="2438400" cy="3352800"/>
          </a:xfrm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05" name="Time Lapse of Plants Growing_1.wmv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895600"/>
            <a:ext cx="2286000" cy="3505200"/>
          </a:xfrm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924800" y="2819400"/>
            <a:ext cx="2286000" cy="3867206"/>
            <a:chOff x="120" y="192"/>
            <a:chExt cx="5520" cy="4226"/>
          </a:xfrm>
        </p:grpSpPr>
        <p:pic>
          <p:nvPicPr>
            <p:cNvPr id="36873" name="Picture 29" descr="cay moi moc tu ha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192"/>
              <a:ext cx="5520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Text Box 30"/>
            <p:cNvSpPr txBox="1">
              <a:spLocks noChangeArrowheads="1"/>
            </p:cNvSpPr>
            <p:nvPr/>
          </p:nvSpPr>
          <p:spPr bwMode="auto">
            <a:xfrm>
              <a:off x="2255" y="3745"/>
              <a:ext cx="1250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3400" b="1">
                <a:solidFill>
                  <a:srgbClr val="FF00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225311" name="Text Box 31"/>
          <p:cNvSpPr txBox="1">
            <a:spLocks noChangeArrowheads="1"/>
          </p:cNvSpPr>
          <p:nvPr/>
        </p:nvSpPr>
        <p:spPr bwMode="auto">
          <a:xfrm>
            <a:off x="2286000" y="1676401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gặp điều kiện thích hợp, hạt sẽ mọc thành cây mới.</a:t>
            </a:r>
          </a:p>
        </p:txBody>
      </p:sp>
    </p:spTree>
    <p:extLst>
      <p:ext uri="{BB962C8B-B14F-4D97-AF65-F5344CB8AC3E}">
        <p14:creationId xmlns:p14="http://schemas.microsoft.com/office/powerpoint/2010/main" val="512305331"/>
      </p:ext>
    </p:extLst>
  </p:cSld>
  <p:clrMapOvr>
    <a:masterClrMapping/>
  </p:clrMapOvr>
  <p:transition spd="med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00"/>
                </p:tgtEl>
              </p:cMediaNode>
            </p:video>
            <p:vide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05"/>
                </p:tgtEl>
              </p:cMediaNode>
            </p:video>
          </p:childTnLst>
        </p:cTn>
      </p:par>
    </p:tnLst>
    <p:bldLst>
      <p:bldP spid="225290" grpId="0"/>
      <p:bldP spid="2253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10050" y="762000"/>
            <a:ext cx="4248150" cy="574675"/>
          </a:xfrm>
        </p:spPr>
        <p:txBody>
          <a:bodyPr/>
          <a:lstStyle/>
          <a:p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của hạt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895CF1-57B1-4078-9FA9-2B750902B1A4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514600" y="2514600"/>
            <a:ext cx="7972425" cy="584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796360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58816" y="1211968"/>
            <a:ext cx="91440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6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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luận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 thường dùng để ăn tươi, làm rau trong các bữa cơm, ép dầu, 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mứt h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oặc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đóng hộp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 gặp điều kiện thích hợp hạt sẽ mọc thành cây mới.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532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F84AF64-FB40-4180-AD8E-2E09E80B39BF}" type="slidenum">
              <a:rPr lang="en-US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33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08513" y="2028825"/>
            <a:ext cx="2209800" cy="10064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399338" y="2360613"/>
            <a:ext cx="1651000" cy="609600"/>
          </a:xfrm>
          <a:prstGeom prst="wedgeRoundRectCallout">
            <a:avLst>
              <a:gd name="adj1" fmla="val -73844"/>
              <a:gd name="adj2" fmla="val -974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454775" y="431800"/>
            <a:ext cx="2693988" cy="808038"/>
          </a:xfrm>
          <a:prstGeom prst="wedgeRoundRectCallout">
            <a:avLst>
              <a:gd name="adj1" fmla="val 21187"/>
              <a:gd name="adj2" fmla="val 16037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sắc: xanh, đỏ, tím, vàng, …  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9398000" y="317500"/>
            <a:ext cx="2652713" cy="882650"/>
          </a:xfrm>
          <a:prstGeom prst="wedgeRoundRectCallout">
            <a:avLst>
              <a:gd name="adj1" fmla="val -65392"/>
              <a:gd name="adj2" fmla="val 16447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dạng: tròn, trụ, bầu dục,…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9515475" y="2535238"/>
            <a:ext cx="2438400" cy="869950"/>
          </a:xfrm>
          <a:prstGeom prst="wedgeRoundRectCallout">
            <a:avLst>
              <a:gd name="adj1" fmla="val -69944"/>
              <a:gd name="adj2" fmla="val 59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thước: to, nhỏ, dài, …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8878888" y="4249738"/>
            <a:ext cx="2667000" cy="1295400"/>
          </a:xfrm>
          <a:prstGeom prst="wedgeRoundRectCallout">
            <a:avLst>
              <a:gd name="adj1" fmla="val -74710"/>
              <a:gd name="adj2" fmla="val -13111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vị: đắng, cay, ngọt, chua, chát, …</a:t>
            </a:r>
            <a:endParaRPr lang="vi-VN" sz="2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5022850" y="3751263"/>
            <a:ext cx="2514600" cy="595312"/>
          </a:xfrm>
          <a:prstGeom prst="wedgeRoundRectCallout">
            <a:avLst>
              <a:gd name="adj1" fmla="val -16158"/>
              <a:gd name="adj2" fmla="val -165934"/>
              <a:gd name="adj3" fmla="val 16667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tạo: 3 phần  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643688" y="5005388"/>
            <a:ext cx="1158875" cy="655637"/>
          </a:xfrm>
          <a:prstGeom prst="wedgeRoundRectCallout">
            <a:avLst>
              <a:gd name="adj1" fmla="val -34360"/>
              <a:gd name="adj2" fmla="val -13855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022850" y="5030788"/>
            <a:ext cx="1143000" cy="604837"/>
          </a:xfrm>
          <a:prstGeom prst="wedgeRoundRectCallout">
            <a:avLst>
              <a:gd name="adj1" fmla="val 68309"/>
              <a:gd name="adj2" fmla="val -13798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2408238" y="4475163"/>
            <a:ext cx="1619250" cy="674687"/>
          </a:xfrm>
          <a:prstGeom prst="wedgeRoundRectCallout">
            <a:avLst>
              <a:gd name="adj1" fmla="val 104483"/>
              <a:gd name="adj2" fmla="val -8408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276475" y="1962150"/>
            <a:ext cx="1751013" cy="441325"/>
          </a:xfrm>
          <a:prstGeom prst="wedgeRoundRectCallout">
            <a:avLst>
              <a:gd name="adj1" fmla="val 86166"/>
              <a:gd name="adj2" fmla="val 131689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266700" y="236538"/>
            <a:ext cx="1701800" cy="806450"/>
          </a:xfrm>
          <a:prstGeom prst="wedgeRoundRectCallout">
            <a:avLst>
              <a:gd name="adj1" fmla="val 86622"/>
              <a:gd name="adj2" fmla="val 120906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để ăn tươi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2797175" y="204788"/>
            <a:ext cx="1752600" cy="869950"/>
          </a:xfrm>
          <a:prstGeom prst="wedgeRoundRectCallout">
            <a:avLst>
              <a:gd name="adj1" fmla="val -21578"/>
              <a:gd name="adj2" fmla="val 128689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cấp vitamin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1784350" y="5165725"/>
            <a:ext cx="733425" cy="538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69863" y="5786438"/>
            <a:ext cx="4214812" cy="10017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điều kiện thích hợp, hạt sẽ mọc thành cây mới  </a:t>
            </a: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18640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 animBg="1"/>
      <p:bldP spid="6" grpId="0" animBg="1"/>
      <p:bldP spid="7" grpId="0" animBg="1"/>
      <p:bldP spid="17" grpId="0" animBg="1"/>
      <p:bldP spid="18" grpId="0" animBg="1"/>
      <p:bldP spid="19" grpId="0" animBg="1"/>
      <p:bldP spid="20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E5A06D-F6C4-4248-964F-860C017FC8F3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4381" y="3733800"/>
            <a:ext cx="36215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“GIẢI CÂU ĐỐ”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2688" y="2895600"/>
            <a:ext cx="2286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526770272"/>
      </p:ext>
    </p:extLst>
  </p:cSld>
  <p:clrMapOvr>
    <a:masterClrMapping/>
  </p:clrMapOvr>
  <p:transition spd="slow">
    <p:rand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781550" y="874713"/>
            <a:ext cx="3295650" cy="314325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en-US" sz="24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altLang="en-US" sz="2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là gừng </a:t>
            </a:r>
            <a:b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Mà lại rất cay </a:t>
            </a:r>
            <a:b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Chỉ bằng ngón tay </a:t>
            </a:r>
            <a:b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Mặc ngoài áo đỏ </a:t>
            </a:r>
            <a:b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 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613BB6-1400-4E31-B6A0-DDCB01B3823A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38971"/>
      </p:ext>
    </p:extLst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6"/>
          <a:stretch>
            <a:fillRect/>
          </a:stretch>
        </p:blipFill>
        <p:spPr>
          <a:xfrm>
            <a:off x="2819400" y="152400"/>
            <a:ext cx="7086600" cy="6705600"/>
          </a:xfrm>
        </p:spPr>
      </p:pic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3A789D-6DE3-4336-ADC3-6DF9303CA2C5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86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35181" b="8311"/>
          <a:stretch>
            <a:fillRect/>
          </a:stretch>
        </p:blipFill>
        <p:spPr bwMode="auto">
          <a:xfrm>
            <a:off x="3810000" y="3048000"/>
            <a:ext cx="449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47754"/>
      </p:ext>
    </p:extLst>
  </p:cSld>
  <p:clrMapOvr>
    <a:masterClrMapping/>
  </p:clrMapOvr>
  <p:transition spd="slow">
    <p:checker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998073-743C-4108-AC8F-A27CAE4D517A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219200" y="2209800"/>
            <a:ext cx="4343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000000"/>
                </a:solidFill>
              </a:rPr>
              <a:t>Câu 2: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Quả gì 5 múi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Cắt hình cánh sao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Nếm thử tí nào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Chua chua như giấm</a:t>
            </a:r>
            <a:r>
              <a:rPr lang="en-US" altLang="en-US" sz="2800" b="1">
                <a:solidFill>
                  <a:srgbClr val="000000"/>
                </a:solidFill>
              </a:rPr>
              <a:t>? </a:t>
            </a:r>
            <a:r>
              <a:rPr lang="vi-VN" altLang="en-US" sz="28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7115175" y="3389313"/>
            <a:ext cx="1698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Đố bạn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>
                <a:solidFill>
                  <a:srgbClr val="000000"/>
                </a:solidFill>
              </a:rPr>
              <a:t>Là quả gì?</a:t>
            </a:r>
          </a:p>
        </p:txBody>
      </p:sp>
    </p:spTree>
    <p:extLst>
      <p:ext uri="{BB962C8B-B14F-4D97-AF65-F5344CB8AC3E}">
        <p14:creationId xmlns:p14="http://schemas.microsoft.com/office/powerpoint/2010/main" val="14444591"/>
      </p:ext>
    </p:extLst>
  </p:cSld>
  <p:clrMapOvr>
    <a:masterClrMapping/>
  </p:clrMapOvr>
  <p:transition spd="slow">
    <p:randomBar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381" y="0"/>
            <a:ext cx="12115800" cy="6858000"/>
          </a:xfrm>
        </p:spPr>
      </p:pic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F34239-403D-4383-ABB8-8BD694516114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307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01" y="2892425"/>
            <a:ext cx="7294099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95425"/>
      </p:ext>
    </p:extLst>
  </p:cSld>
  <p:clrMapOvr>
    <a:masterClrMapping/>
  </p:clrMapOvr>
  <p:transition spd="slow">
    <p:comb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E9BE70-219E-4111-8424-DA7141A87303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425" y="-87313"/>
            <a:ext cx="6019800" cy="3352801"/>
          </a:xfrm>
          <a:prstGeom prst="cloudCallout">
            <a:avLst>
              <a:gd name="adj1" fmla="val 46581"/>
              <a:gd name="adj2" fmla="val 461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Bọc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228600" y="3105150"/>
            <a:ext cx="17065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000000"/>
                </a:solidFill>
                <a:cs typeface="Times New Roman" panose="02020603050405020304" pitchFamily="18" charset="0"/>
              </a:rPr>
              <a:t>Là quả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57600"/>
            <a:ext cx="3433898" cy="2698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840807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7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40832" y="576156"/>
            <a:ext cx="68556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2388062" y="1327868"/>
            <a:ext cx="3401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xã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0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i="0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2563590" y="2235357"/>
            <a:ext cx="3050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48. </a:t>
            </a:r>
            <a:r>
              <a:rPr lang="en-US" altLang="en-US" sz="3200" b="1" i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i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4273872031"/>
      </p:ext>
    </p:extLst>
  </p:cSld>
  <p:clrMapOvr>
    <a:masterClrMapping/>
  </p:clrMapOvr>
  <p:transition spd="slow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3BF217-B12C-492C-8C5F-B93C117F674C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327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63900"/>
            <a:ext cx="30289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1371600" y="2422525"/>
            <a:ext cx="3429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000000"/>
                </a:solidFill>
              </a:rPr>
              <a:t>Câu 4: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Quả gì cong cong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Xếp thành 1 nải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Nải xếp thành buồng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Khi chín vàng ươm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</a:rPr>
              <a:t>Ăn ngon ngọt lắm.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vi-VN" altLang="en-US" sz="2800" b="1">
              <a:solidFill>
                <a:srgbClr val="000000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5638800" y="5029200"/>
            <a:ext cx="1981200" cy="1143000"/>
          </a:xfrm>
          <a:prstGeom prst="wedgeRoundRectCallout">
            <a:avLst>
              <a:gd name="adj1" fmla="val -105228"/>
              <a:gd name="adj2" fmla="val -1329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 </a:t>
            </a:r>
          </a:p>
        </p:txBody>
      </p:sp>
    </p:spTree>
    <p:extLst>
      <p:ext uri="{BB962C8B-B14F-4D97-AF65-F5344CB8AC3E}">
        <p14:creationId xmlns:p14="http://schemas.microsoft.com/office/powerpoint/2010/main" val="311652963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0156E6-2808-4FD7-957F-AFEB3F32CCB8}" type="slidenum">
              <a:rPr lang="en-US" altLang="en-US" sz="9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9200" y="2219325"/>
            <a:ext cx="39624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sz="2800" b="1" u="sng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5:</a:t>
            </a:r>
            <a:r>
              <a:rPr lang="en-US" altLang="en-US" sz="28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Tên em cũng gọi là cà </a:t>
            </a:r>
            <a:endParaRPr lang="en-US" altLang="en-US" sz="28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alt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Mình tròn vỏ đỏ </a:t>
            </a:r>
            <a:endParaRPr lang="en-US" altLang="en-US" sz="28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Chín vừa nấu canh. </a:t>
            </a:r>
          </a:p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Là quả gì?... </a:t>
            </a:r>
          </a:p>
        </p:txBody>
      </p:sp>
      <p:pic>
        <p:nvPicPr>
          <p:cNvPr id="33796" name="Picture 2" descr="Cà Chua 500 - 600g – House of Ch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10294" r="13492" b="20589"/>
          <a:stretch>
            <a:fillRect/>
          </a:stretch>
        </p:blipFill>
        <p:spPr bwMode="auto">
          <a:xfrm>
            <a:off x="6267450" y="2686050"/>
            <a:ext cx="38671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04575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BF49C8-D9D2-4DE4-93F9-46359B5925F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4275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762000"/>
            <a:ext cx="8305800" cy="5899150"/>
          </a:xfrm>
        </p:spPr>
      </p:pic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4748213" y="3352800"/>
            <a:ext cx="361669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Dặn dò: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Học thuộc phần ghi nhớ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Xem trước bài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4042545908"/>
      </p:ext>
    </p:extLst>
  </p:cSld>
  <p:clrMapOvr>
    <a:masterClrMapping/>
  </p:clrMapOvr>
  <p:transition>
    <p:sndAc>
      <p:endSnd/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76968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106558" y="4217466"/>
            <a:ext cx="746974" cy="75985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71817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9227" y="2911758"/>
            <a:ext cx="746974" cy="75985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70529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61824" y="4778061"/>
            <a:ext cx="746974" cy="75985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739074" y="179115"/>
            <a:ext cx="10522857" cy="32466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-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39074" y="389436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821F48-788D-4C87-9052-56BF48190A7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21475"/>
      </p:ext>
    </p:extLst>
  </p:cSld>
  <p:clrMapOvr>
    <a:masterClrMapping/>
  </p:clrMapOvr>
  <p:transition>
    <p:sndAc>
      <p:endSnd/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413FA5-54E3-4938-9854-29D7CABDD20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1855789" y="66675"/>
            <a:ext cx="8823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 sát tranh SGK trang 92, 93 và trả lời các câu hỏi. </a:t>
            </a:r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588963"/>
            <a:ext cx="12011696" cy="4062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1676400" y="4908550"/>
            <a:ext cx="4541838" cy="40005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i="1" dirty="0" err="1">
                <a:solidFill>
                  <a:srgbClr val="000000"/>
                </a:solidFill>
              </a:rPr>
              <a:t>Câu</a:t>
            </a:r>
            <a:r>
              <a:rPr lang="en-US" altLang="en-US" b="1" i="1" dirty="0">
                <a:solidFill>
                  <a:srgbClr val="000000"/>
                </a:solidFill>
              </a:rPr>
              <a:t> 1: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Kể</a:t>
            </a:r>
            <a:r>
              <a:rPr lang="en-US" altLang="en-US" sz="2000" b="1" i="1" dirty="0">
                <a:solidFill>
                  <a:srgbClr val="00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tên</a:t>
            </a:r>
            <a:r>
              <a:rPr lang="en-US" altLang="en-US" sz="2000" b="1" i="1" dirty="0">
                <a:solidFill>
                  <a:srgbClr val="00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các</a:t>
            </a:r>
            <a:r>
              <a:rPr lang="en-US" altLang="en-US" sz="2000" b="1" i="1" dirty="0">
                <a:solidFill>
                  <a:srgbClr val="00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loại</a:t>
            </a:r>
            <a:r>
              <a:rPr lang="en-US" altLang="en-US" sz="2000" b="1" i="1" dirty="0">
                <a:solidFill>
                  <a:srgbClr val="00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quả</a:t>
            </a:r>
            <a:r>
              <a:rPr lang="en-US" altLang="en-US" sz="2000" b="1" i="1" dirty="0">
                <a:solidFill>
                  <a:srgbClr val="00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có</a:t>
            </a:r>
            <a:r>
              <a:rPr lang="en-US" altLang="en-US" sz="2000" b="1" i="1" dirty="0">
                <a:solidFill>
                  <a:srgbClr val="00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trong</a:t>
            </a:r>
            <a:r>
              <a:rPr lang="en-US" altLang="en-US" sz="2000" b="1" i="1" dirty="0">
                <a:solidFill>
                  <a:srgbClr val="00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</a:rPr>
              <a:t>hình</a:t>
            </a:r>
            <a:r>
              <a:rPr lang="en-US" altLang="en-US" sz="2000" i="1" dirty="0">
                <a:solidFill>
                  <a:srgbClr val="000000"/>
                </a:solidFill>
              </a:rPr>
              <a:t>?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1676401" y="5462589"/>
            <a:ext cx="5680075" cy="4460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en-US" altLang="en-US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1676400" y="6067425"/>
            <a:ext cx="8839200" cy="8001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en-US" altLang="en-US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altLang="en-US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5839" y="1739900"/>
            <a:ext cx="377825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1695450"/>
            <a:ext cx="300038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00376" y="1939925"/>
            <a:ext cx="2444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4600" y="2913064"/>
            <a:ext cx="300038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3814" y="3073400"/>
            <a:ext cx="300037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5126" y="2951163"/>
            <a:ext cx="301625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40571" y="4205313"/>
            <a:ext cx="354012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8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851" y="4285258"/>
            <a:ext cx="468313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46651" y="4141789"/>
            <a:ext cx="301625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09057826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3" descr="C:\Users\user\Downloads\Photos\chua-benh-bang-chu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041" y="3557199"/>
            <a:ext cx="20891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C:\Users\user\Downloads\Photos\20130930094053-anxoaigiamcan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55" y="115094"/>
            <a:ext cx="310999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C:\Users\user\Downloads\Photos\dau-t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0" y="3544094"/>
            <a:ext cx="212566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6" descr="C:\Users\user\Downloads\Photos\tải xuống (1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" y="1"/>
            <a:ext cx="212566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67" y="60324"/>
            <a:ext cx="2439988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78" y="3621882"/>
            <a:ext cx="2519363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9" descr="C:\Users\user\Downloads\Photos\nho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40" y="42069"/>
            <a:ext cx="230028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3484906"/>
            <a:ext cx="240982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Oval 21"/>
          <p:cNvSpPr>
            <a:spLocks noChangeArrowheads="1"/>
          </p:cNvSpPr>
          <p:nvPr/>
        </p:nvSpPr>
        <p:spPr bwMode="auto">
          <a:xfrm>
            <a:off x="1282307" y="2283619"/>
            <a:ext cx="1862137" cy="104537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srgbClr val="0000FF"/>
                </a:solidFill>
                <a:cs typeface="Arial" panose="020B0604020202020204" pitchFamily="34" charset="0"/>
              </a:rPr>
              <a:t>Tròn </a:t>
            </a:r>
            <a:endParaRPr lang="en-US" sz="2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180" name="Oval 22"/>
          <p:cNvSpPr>
            <a:spLocks noChangeArrowheads="1"/>
          </p:cNvSpPr>
          <p:nvPr/>
        </p:nvSpPr>
        <p:spPr bwMode="auto">
          <a:xfrm>
            <a:off x="7629525" y="1457324"/>
            <a:ext cx="1862138" cy="838993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Bầu dục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181" name="Oval 23"/>
          <p:cNvSpPr>
            <a:spLocks noChangeArrowheads="1"/>
          </p:cNvSpPr>
          <p:nvPr/>
        </p:nvSpPr>
        <p:spPr bwMode="auto">
          <a:xfrm>
            <a:off x="1228184" y="4852988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Trái tim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182" name="Oval 24"/>
          <p:cNvSpPr>
            <a:spLocks noChangeArrowheads="1"/>
          </p:cNvSpPr>
          <p:nvPr/>
        </p:nvSpPr>
        <p:spPr bwMode="auto">
          <a:xfrm>
            <a:off x="8636791" y="3698152"/>
            <a:ext cx="1862138" cy="74928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Dài 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6" name="AutoShape 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13671" y="3070181"/>
            <a:ext cx="3827609" cy="3632285"/>
          </a:xfrm>
          <a:prstGeom prst="cloudCallout">
            <a:avLst>
              <a:gd name="adj1" fmla="val -63271"/>
              <a:gd name="adj2" fmla="val 23120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hình dạng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13922"/>
      </p:ext>
    </p:extLst>
  </p:cSld>
  <p:clrMapOvr>
    <a:masterClrMapping/>
  </p:clrMapOvr>
  <p:transition spd="med"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Users\user\Downloads\Photos\images (2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53" y="261145"/>
            <a:ext cx="31035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30982"/>
            <a:ext cx="257950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:\Users\user\Downloads\Photos\thanhlon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9" y="3574258"/>
            <a:ext cx="2965450" cy="331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 descr="C:\Users\user\Downloads\Photos\tải xuống (1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93" y="3661569"/>
            <a:ext cx="3030537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tải xuống (12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57" y="3384551"/>
            <a:ext cx="302895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 descr="C:\Users\user\Downloads\Photos\vnm_2013_272364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28" y="109537"/>
            <a:ext cx="3038475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Oval 8"/>
          <p:cNvSpPr>
            <a:spLocks noChangeArrowheads="1"/>
          </p:cNvSpPr>
          <p:nvPr/>
        </p:nvSpPr>
        <p:spPr bwMode="auto">
          <a:xfrm>
            <a:off x="1807184" y="500406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To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202" name="Oval 9"/>
          <p:cNvSpPr>
            <a:spLocks noChangeArrowheads="1"/>
          </p:cNvSpPr>
          <p:nvPr/>
        </p:nvSpPr>
        <p:spPr bwMode="auto">
          <a:xfrm>
            <a:off x="3211025" y="5065641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Trung bình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203" name="Oval 10"/>
          <p:cNvSpPr>
            <a:spLocks noChangeArrowheads="1"/>
          </p:cNvSpPr>
          <p:nvPr/>
        </p:nvSpPr>
        <p:spPr bwMode="auto">
          <a:xfrm>
            <a:off x="9143696" y="34290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endParaRPr lang="en-US" sz="2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804873" y="261145"/>
            <a:ext cx="3993002" cy="3888824"/>
          </a:xfrm>
          <a:prstGeom prst="cloudCallout">
            <a:avLst>
              <a:gd name="adj1" fmla="val -51464"/>
              <a:gd name="adj2" fmla="val 4143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kích thước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10018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Users\user\Downloads\Photos\images (1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91" y="-111025"/>
            <a:ext cx="3074988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C:\Users\user\Downloads\Photos\qua-mang-c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458" y="-38000"/>
            <a:ext cx="296545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C:\Users\user\Downloads\Photos\chua-benh-bang-chuo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21" y="-92769"/>
            <a:ext cx="314007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C:\Users\user\Downloads\Photos\4ch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355976"/>
            <a:ext cx="31480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 descr="C:\Users\user\Downloads\Photos\thanhlong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3575050"/>
            <a:ext cx="3182938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75" y="3086893"/>
            <a:ext cx="306705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1856581" y="6392862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srgbClr val="0000FF"/>
                </a:solidFill>
                <a:cs typeface="Arial" panose="020B0604020202020204" pitchFamily="34" charset="0"/>
              </a:rPr>
              <a:t>Xanh </a:t>
            </a:r>
            <a:endParaRPr lang="en-US" sz="2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5295900" y="4691014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Hồng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7" name="Oval 10"/>
          <p:cNvSpPr>
            <a:spLocks noChangeArrowheads="1"/>
          </p:cNvSpPr>
          <p:nvPr/>
        </p:nvSpPr>
        <p:spPr bwMode="auto">
          <a:xfrm>
            <a:off x="10008701" y="616029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Da cam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254003" y="2458954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Đỏ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9" name="Oval 12"/>
          <p:cNvSpPr>
            <a:spLocks noChangeArrowheads="1"/>
          </p:cNvSpPr>
          <p:nvPr/>
        </p:nvSpPr>
        <p:spPr bwMode="auto">
          <a:xfrm>
            <a:off x="9736931" y="2621756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rgbClr val="0000FF"/>
                </a:solidFill>
                <a:cs typeface="Arial" panose="020B0604020202020204" pitchFamily="34" charset="0"/>
              </a:rPr>
              <a:t>Tím </a:t>
            </a:r>
            <a:endParaRPr 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149056" y="412437"/>
            <a:ext cx="4017963" cy="3507149"/>
          </a:xfrm>
          <a:prstGeom prst="cloudCallout">
            <a:avLst>
              <a:gd name="adj1" fmla="val 24349"/>
              <a:gd name="adj2" fmla="val 67332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màu sắc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3475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0.xml><?xml version="1.0" encoding="utf-8"?>
<a:theme xmlns:a="http://schemas.openxmlformats.org/drawingml/2006/main" name="28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1175</Words>
  <Application>Microsoft Office PowerPoint</Application>
  <PresentationFormat>Widescreen</PresentationFormat>
  <Paragraphs>215</Paragraphs>
  <Slides>46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37</vt:i4>
      </vt:variant>
      <vt:variant>
        <vt:lpstr>Slide Titles</vt:lpstr>
      </vt:variant>
      <vt:variant>
        <vt:i4>46</vt:i4>
      </vt:variant>
    </vt:vector>
  </HeadingPairs>
  <TitlesOfParts>
    <vt:vector size="94" baseType="lpstr">
      <vt:lpstr>.VnCommercial Script</vt:lpstr>
      <vt:lpstr>Wingdings</vt:lpstr>
      <vt:lpstr>Tahoma</vt:lpstr>
      <vt:lpstr>HP001 4 hàng</vt:lpstr>
      <vt:lpstr>Calibri Light</vt:lpstr>
      <vt:lpstr>.VnArial</vt:lpstr>
      <vt:lpstr>Times New Roman</vt:lpstr>
      <vt:lpstr>Trebuchet MS</vt:lpstr>
      <vt:lpstr>Arial</vt:lpstr>
      <vt:lpstr>Calibri</vt:lpstr>
      <vt:lpstr>Wingdings 3</vt:lpstr>
      <vt:lpstr>Office Theme</vt:lpstr>
      <vt:lpstr>1_Default Design</vt:lpstr>
      <vt:lpstr>1_Facet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PowerPoint Presentation</vt:lpstr>
      <vt:lpstr>PowerPoint Presentation</vt:lpstr>
      <vt:lpstr>PowerPoint Presentation</vt:lpstr>
      <vt:lpstr>PowerPoint Presentation</vt:lpstr>
      <vt:lpstr>1. Tìm hiểu Sự đa dạng của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Chức năng của hạt</vt:lpstr>
      <vt:lpstr>PowerPoint Presentation</vt:lpstr>
      <vt:lpstr>PowerPoint Presentation</vt:lpstr>
      <vt:lpstr>PowerPoint Presentation</vt:lpstr>
      <vt:lpstr>Câu 1:  Không phải là gừng  Mà lại rất cay  Chỉ bằng ngón tay  Mặc ngoài áo đỏ                  Là quả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pc</cp:lastModifiedBy>
  <cp:revision>150</cp:revision>
  <dcterms:created xsi:type="dcterms:W3CDTF">2018-10-29T09:59:25Z</dcterms:created>
  <dcterms:modified xsi:type="dcterms:W3CDTF">2022-03-01T02:50:26Z</dcterms:modified>
</cp:coreProperties>
</file>