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15"/>
  </p:notesMasterIdLst>
  <p:sldIdLst>
    <p:sldId id="265" r:id="rId7"/>
    <p:sldId id="325" r:id="rId8"/>
    <p:sldId id="256" r:id="rId9"/>
    <p:sldId id="258" r:id="rId10"/>
    <p:sldId id="259" r:id="rId11"/>
    <p:sldId id="261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63C6-47E2-451F-A2BB-B20C67699FA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0E779-2445-4A4E-86C0-4B36E73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0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88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3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1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9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5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5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4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6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1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79" indent="0" algn="ctr">
              <a:buNone/>
              <a:defRPr/>
            </a:lvl2pPr>
            <a:lvl3pPr marL="914156" indent="0" algn="ctr">
              <a:buNone/>
              <a:defRPr/>
            </a:lvl3pPr>
            <a:lvl4pPr marL="1371234" indent="0" algn="ctr">
              <a:buNone/>
              <a:defRPr/>
            </a:lvl4pPr>
            <a:lvl5pPr marL="1828314" indent="0" algn="ctr">
              <a:buNone/>
              <a:defRPr/>
            </a:lvl5pPr>
            <a:lvl6pPr marL="2285394" indent="0" algn="ctr">
              <a:buNone/>
              <a:defRPr/>
            </a:lvl6pPr>
            <a:lvl7pPr marL="2742470" indent="0" algn="ctr">
              <a:buNone/>
              <a:defRPr/>
            </a:lvl7pPr>
            <a:lvl8pPr marL="3199547" indent="0" algn="ctr">
              <a:buNone/>
              <a:defRPr/>
            </a:lvl8pPr>
            <a:lvl9pPr marL="365662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85DD3-B9B9-4518-AAA2-CC5BDC5A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1FB41-C2D4-4512-ACE6-83C6AE0C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FECC7-B740-4039-91C2-B317A2541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474-A6E6-4E10-A014-35D694BD1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14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4298B-4F1D-4C1C-9A91-3359DF066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11BE7-1FF6-49CB-A6F5-4CFB969C2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2DBC2-5FE8-4D7E-8E9C-D4B4641C2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4850-9E86-49A5-902A-F8813EF0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519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79" indent="0">
              <a:buNone/>
              <a:defRPr sz="1799"/>
            </a:lvl2pPr>
            <a:lvl3pPr marL="914156" indent="0">
              <a:buNone/>
              <a:defRPr sz="1599"/>
            </a:lvl3pPr>
            <a:lvl4pPr marL="1371234" indent="0">
              <a:buNone/>
              <a:defRPr sz="1400"/>
            </a:lvl4pPr>
            <a:lvl5pPr marL="1828314" indent="0">
              <a:buNone/>
              <a:defRPr sz="1400"/>
            </a:lvl5pPr>
            <a:lvl6pPr marL="2285394" indent="0">
              <a:buNone/>
              <a:defRPr sz="1400"/>
            </a:lvl6pPr>
            <a:lvl7pPr marL="2742470" indent="0">
              <a:buNone/>
              <a:defRPr sz="1400"/>
            </a:lvl7pPr>
            <a:lvl8pPr marL="3199547" indent="0">
              <a:buNone/>
              <a:defRPr sz="1400"/>
            </a:lvl8pPr>
            <a:lvl9pPr marL="365662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DCEBF-4952-4ACF-92C7-A2075F08E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CAE7B-4102-422E-97CA-5B6AF8251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4864D-8598-442C-AC23-F95E6430E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7C1F-2E87-4F03-8037-B30A7110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60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2965A-2DFB-4AE1-9C20-4308FFDF7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4E9D2-47B4-4D49-8BAE-E134A72CE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C79B-19AC-4396-9CA2-36C7ABBE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3487-DE0E-4DA0-973B-60A2E767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868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79" indent="0">
              <a:buNone/>
              <a:defRPr sz="1999" b="1"/>
            </a:lvl2pPr>
            <a:lvl3pPr marL="914156" indent="0">
              <a:buNone/>
              <a:defRPr sz="1799" b="1"/>
            </a:lvl3pPr>
            <a:lvl4pPr marL="1371234" indent="0">
              <a:buNone/>
              <a:defRPr sz="1599" b="1"/>
            </a:lvl4pPr>
            <a:lvl5pPr marL="1828314" indent="0">
              <a:buNone/>
              <a:defRPr sz="1599" b="1"/>
            </a:lvl5pPr>
            <a:lvl6pPr marL="2285394" indent="0">
              <a:buNone/>
              <a:defRPr sz="1599" b="1"/>
            </a:lvl6pPr>
            <a:lvl7pPr marL="2742470" indent="0">
              <a:buNone/>
              <a:defRPr sz="1599" b="1"/>
            </a:lvl7pPr>
            <a:lvl8pPr marL="3199547" indent="0">
              <a:buNone/>
              <a:defRPr sz="1599" b="1"/>
            </a:lvl8pPr>
            <a:lvl9pPr marL="3656623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79" indent="0">
              <a:buNone/>
              <a:defRPr sz="1999" b="1"/>
            </a:lvl2pPr>
            <a:lvl3pPr marL="914156" indent="0">
              <a:buNone/>
              <a:defRPr sz="1799" b="1"/>
            </a:lvl3pPr>
            <a:lvl4pPr marL="1371234" indent="0">
              <a:buNone/>
              <a:defRPr sz="1599" b="1"/>
            </a:lvl4pPr>
            <a:lvl5pPr marL="1828314" indent="0">
              <a:buNone/>
              <a:defRPr sz="1599" b="1"/>
            </a:lvl5pPr>
            <a:lvl6pPr marL="2285394" indent="0">
              <a:buNone/>
              <a:defRPr sz="1599" b="1"/>
            </a:lvl6pPr>
            <a:lvl7pPr marL="2742470" indent="0">
              <a:buNone/>
              <a:defRPr sz="1599" b="1"/>
            </a:lvl7pPr>
            <a:lvl8pPr marL="3199547" indent="0">
              <a:buNone/>
              <a:defRPr sz="1599" b="1"/>
            </a:lvl8pPr>
            <a:lvl9pPr marL="3656623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9B026-DB20-4DF7-A1DA-CB205E0DA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6FC267-DD1F-470D-9EC5-BEC7E422E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7AE81-BDCB-48A8-97DA-492BBFDC1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3009-A76A-40B8-8E84-06500004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098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4BA83-4877-4FA9-87BA-4B09B2C75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DACED-7050-4EB8-8833-255731788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4E92B-7D34-4B5C-927E-EB1AFEF2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9C8B-23C6-41CA-89F0-7F26B5505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6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9A816-CECC-4D14-BDCD-297811B2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8E1A72-D5C3-4DA2-81B5-19A5F76C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A67A38-5334-4F20-BAA7-42AB55F1A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7F2F-0063-4D3B-BE43-4D253894A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40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6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6" indent="0">
              <a:buNone/>
              <a:defRPr sz="1000"/>
            </a:lvl3pPr>
            <a:lvl4pPr marL="1371234" indent="0">
              <a:buNone/>
              <a:defRPr sz="900"/>
            </a:lvl4pPr>
            <a:lvl5pPr marL="1828314" indent="0">
              <a:buNone/>
              <a:defRPr sz="900"/>
            </a:lvl5pPr>
            <a:lvl6pPr marL="2285394" indent="0">
              <a:buNone/>
              <a:defRPr sz="900"/>
            </a:lvl6pPr>
            <a:lvl7pPr marL="2742470" indent="0">
              <a:buNone/>
              <a:defRPr sz="900"/>
            </a:lvl7pPr>
            <a:lvl8pPr marL="3199547" indent="0">
              <a:buNone/>
              <a:defRPr sz="900"/>
            </a:lvl8pPr>
            <a:lvl9pPr marL="36566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3A623-BA98-496C-89D1-9E8FA802A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0BD0-2655-4BEB-A494-DF9C42CF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79217-25E8-4825-B5EA-EF0E50B05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A11-1702-4A78-B1F7-2E31C5B3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75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79" indent="0">
              <a:buNone/>
              <a:defRPr sz="2799"/>
            </a:lvl2pPr>
            <a:lvl3pPr marL="914156" indent="0">
              <a:buNone/>
              <a:defRPr sz="2399"/>
            </a:lvl3pPr>
            <a:lvl4pPr marL="1371234" indent="0">
              <a:buNone/>
              <a:defRPr sz="1999"/>
            </a:lvl4pPr>
            <a:lvl5pPr marL="1828314" indent="0">
              <a:buNone/>
              <a:defRPr sz="1999"/>
            </a:lvl5pPr>
            <a:lvl6pPr marL="2285394" indent="0">
              <a:buNone/>
              <a:defRPr sz="1999"/>
            </a:lvl6pPr>
            <a:lvl7pPr marL="2742470" indent="0">
              <a:buNone/>
              <a:defRPr sz="1999"/>
            </a:lvl7pPr>
            <a:lvl8pPr marL="3199547" indent="0">
              <a:buNone/>
              <a:defRPr sz="1999"/>
            </a:lvl8pPr>
            <a:lvl9pPr marL="3656623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79" indent="0">
              <a:buNone/>
              <a:defRPr sz="1200"/>
            </a:lvl2pPr>
            <a:lvl3pPr marL="914156" indent="0">
              <a:buNone/>
              <a:defRPr sz="1000"/>
            </a:lvl3pPr>
            <a:lvl4pPr marL="1371234" indent="0">
              <a:buNone/>
              <a:defRPr sz="900"/>
            </a:lvl4pPr>
            <a:lvl5pPr marL="1828314" indent="0">
              <a:buNone/>
              <a:defRPr sz="900"/>
            </a:lvl5pPr>
            <a:lvl6pPr marL="2285394" indent="0">
              <a:buNone/>
              <a:defRPr sz="900"/>
            </a:lvl6pPr>
            <a:lvl7pPr marL="2742470" indent="0">
              <a:buNone/>
              <a:defRPr sz="900"/>
            </a:lvl7pPr>
            <a:lvl8pPr marL="3199547" indent="0">
              <a:buNone/>
              <a:defRPr sz="900"/>
            </a:lvl8pPr>
            <a:lvl9pPr marL="36566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12237-0469-4B03-B33B-5C68365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B02F0-234D-4884-91A0-1EB91835B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23FC-3C98-4B25-9472-8D8BF246D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F469-6E69-4F98-9C7E-A4D368AEC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21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1343F-90C8-48CD-A401-E2A0AC663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3B5CF-B9A8-45C0-A588-055E0A5F5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68CDB-3267-49C9-97C0-5EAD9D406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CD4B-4E71-46B0-9B27-8859EA5E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434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AA95B-55A6-4218-B685-7A1CF441E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DBD65-42C0-4765-BCD4-6E4A18CF7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28881-D442-4104-A77A-CA2A58DE1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6E10-973E-4DC6-829F-788E6D002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7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4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EADE-5536-4FD4-BDEF-4257345BEC5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6C26-6826-4678-A501-D4B6C154E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4BDB071-5CDC-491D-8D65-A787FDDDD51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3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A8B65-5C9E-4155-BF19-5BF7A70E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ADE869-253F-44F3-B129-882CDF2BB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45EB9-61D6-4515-AB2E-36A55C310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5190B-F0F3-49CC-96CA-E2559A6E7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22D6D6-D750-40A5-821C-EC3739F311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B23E92-C5E6-46AC-950D-60B11B37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79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5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34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14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17" indent="-33971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56" indent="-28256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797" indent="-22542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6985" indent="-22542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174" indent="-22542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29" indent="-22854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08" indent="-22854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086" indent="-22854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166" indent="-22854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4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4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0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7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0F6E492-052D-4F1C-96FD-40F979540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5441826" y="3973242"/>
            <a:ext cx="4563799" cy="21395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0399440" flipH="1">
            <a:off x="514283" y="2397402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600" dirty="0">
                <a:solidFill>
                  <a:srgbClr val="633E3B"/>
                </a:solidFill>
                <a:latin typeface="字体视界-狮子座体" panose="02000500000000000000" pitchFamily="2" charset="-122"/>
                <a:ea typeface="字体视界-狮子座体" panose="02000500000000000000" pitchFamily="2" charset="-122"/>
              </a:rPr>
              <a:t>???</a:t>
            </a:r>
            <a:endParaRPr lang="zh-CN" altLang="en-US" sz="3200" b="1" spc="600" dirty="0">
              <a:solidFill>
                <a:srgbClr val="633E3B"/>
              </a:solidFill>
              <a:latin typeface="字体视界-狮子座体" panose="02000500000000000000" pitchFamily="2" charset="-122"/>
              <a:ea typeface="字体视界-狮子座体" panose="02000500000000000000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84C253-FA2A-47C2-8C99-BA1222007A38}"/>
              </a:ext>
            </a:extLst>
          </p:cNvPr>
          <p:cNvGrpSpPr/>
          <p:nvPr/>
        </p:nvGrpSpPr>
        <p:grpSpPr>
          <a:xfrm>
            <a:off x="27567" y="5023364"/>
            <a:ext cx="12188212" cy="2163708"/>
            <a:chOff x="-69575" y="4694291"/>
            <a:chExt cx="12188212" cy="21637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E85F4E2-D772-4865-95FE-13C66DD0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9234BA8-AE33-4B6E-A0F8-1F957AF5B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C03104-1E31-45FF-8026-93E17FB85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16204" y="-33245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99443" y="2713024"/>
            <a:ext cx="3997224" cy="399722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045908" y="146420"/>
            <a:ext cx="1600685" cy="11642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994008" y="1259341"/>
            <a:ext cx="852242" cy="6198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318CDB9-C1C3-476D-9D3D-DAF0B10C9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6498" y="3114234"/>
            <a:ext cx="3535793" cy="35357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-163419" y="1684916"/>
            <a:ext cx="852242" cy="61988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7646F65-5EE7-46D2-BAC6-00B7A06BF23F}"/>
              </a:ext>
            </a:extLst>
          </p:cNvPr>
          <p:cNvSpPr/>
          <p:nvPr/>
        </p:nvSpPr>
        <p:spPr>
          <a:xfrm>
            <a:off x="2075602" y="2039211"/>
            <a:ext cx="8727069" cy="110799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en-US" altLang="zh-CN" sz="6600" b="1" dirty="0">
                <a:ln w="285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UTM Cooper Black" panose="02040603050506020204" pitchFamily="18" charset="0"/>
                <a:ea typeface="字体视界-遇见字体" panose="02010601030101010101" pitchFamily="2" charset="-122"/>
              </a:rPr>
              <a:t>MÔN TOÁN – LỚP 3</a:t>
            </a:r>
            <a:endParaRPr lang="zh-CN" altLang="en-US" sz="6600" b="1" dirty="0">
              <a:ln w="2857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UTM Cooper Black" panose="02040603050506020204" pitchFamily="18" charset="0"/>
              <a:ea typeface="字体视界-遇见字体" panose="02010601030101010101" pitchFamily="2" charset="-122"/>
            </a:endParaRP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578775">
            <a:off x="3283524" y="4884628"/>
            <a:ext cx="1286908" cy="1657935"/>
          </a:xfrm>
          <a:prstGeom prst="rect">
            <a:avLst/>
          </a:prstGeom>
        </p:spPr>
      </p:pic>
      <p:pic>
        <p:nvPicPr>
          <p:cNvPr id="30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4613332" y="4703740"/>
            <a:ext cx="1485797" cy="181037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593058">
            <a:off x="6512591" y="4835143"/>
            <a:ext cx="2008373" cy="1756907"/>
          </a:xfrm>
          <a:prstGeom prst="rect">
            <a:avLst/>
          </a:prstGeom>
        </p:spPr>
      </p:pic>
      <p:pic>
        <p:nvPicPr>
          <p:cNvPr id="32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8117603" y="4740530"/>
            <a:ext cx="1690756" cy="1679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80967">
            <a:off x="-36261" y="10479"/>
            <a:ext cx="184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600" dirty="0">
                <a:solidFill>
                  <a:srgbClr val="633E3B"/>
                </a:solidFill>
                <a:latin typeface="UTM Fancy Full" panose="02040603050506020204" pitchFamily="18" charset="0"/>
                <a:ea typeface="字体视界-狮子座体" panose="02000500000000000000" pitchFamily="2" charset="-122"/>
              </a:rPr>
              <a:t>KTUTS</a:t>
            </a:r>
            <a:endParaRPr lang="zh-CN" altLang="en-US" sz="2400" b="1" spc="600" dirty="0">
              <a:solidFill>
                <a:srgbClr val="633E3B"/>
              </a:solidFill>
              <a:latin typeface="UTM Fancy Full" panose="02040603050506020204" pitchFamily="18" charset="0"/>
              <a:ea typeface="字体视界-狮子座体" panose="02000500000000000000" pitchFamily="2" charset="-122"/>
            </a:endParaRPr>
          </a:p>
        </p:txBody>
      </p:sp>
      <p:sp>
        <p:nvSpPr>
          <p:cNvPr id="34" name="文本框 20"/>
          <p:cNvSpPr txBox="1"/>
          <p:nvPr/>
        </p:nvSpPr>
        <p:spPr>
          <a:xfrm>
            <a:off x="2632824" y="82219"/>
            <a:ext cx="797157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dirty="0">
                <a:solidFill>
                  <a:srgbClr val="633E3B"/>
                </a:solidFill>
                <a:latin typeface="Times New Roman" panose="02020603050405020304" pitchFamily="18" charset="0"/>
                <a:ea typeface="字体视界-美好体" panose="02010601030101010101" pitchFamily="2" charset="-122"/>
                <a:cs typeface="Times New Roman" panose="02020603050405020304" pitchFamily="18" charset="0"/>
              </a:rPr>
              <a:t>TRƯỜNG </a:t>
            </a:r>
            <a:r>
              <a:rPr lang="en-US" altLang="zh-CN" sz="3600" b="1">
                <a:solidFill>
                  <a:srgbClr val="633E3B"/>
                </a:solidFill>
                <a:latin typeface="Times New Roman" panose="02020603050405020304" pitchFamily="18" charset="0"/>
                <a:ea typeface="字体视界-美好体" panose="02010601030101010101" pitchFamily="2" charset="-122"/>
                <a:cs typeface="Times New Roman" panose="02020603050405020304" pitchFamily="18" charset="0"/>
              </a:rPr>
              <a:t>TIỂU HỌC CỰ KHỐI</a:t>
            </a:r>
            <a:endParaRPr lang="zh-CN" altLang="en-US" sz="3600" b="1" dirty="0">
              <a:solidFill>
                <a:srgbClr val="633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4A7E779-EBD2-4CD6-AC01-C6D4F3EC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A19B40D5-3A05-42DD-9CF4-CCCC2F1B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2" y="549276"/>
            <a:ext cx="7997825" cy="10464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79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srgbClr val="FFFFFF"/>
              </a:solidFill>
              <a:latin typeface="HP001 4 hàng" panose="020B0603050302020204" pitchFamily="34" charset="0"/>
              <a:ea typeface="SimSun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pPr defTabSz="91279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/>
                <a:sym typeface="Arial" panose="020B0604020202020204"/>
              </a:rPr>
              <a:t>Thứ tư ngày 23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7FD3472-32A0-4088-9B6B-6A191676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9" y="1701801"/>
            <a:ext cx="6932612" cy="5846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Toán</a:t>
            </a:r>
            <a:endParaRPr lang="en-US" altLang="en-US" sz="3199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5A9386-C739-4A53-93F4-C075411B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1" y="2402693"/>
            <a:ext cx="9885363" cy="569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79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>
                <a:solidFill>
                  <a:srgbClr val="FFFF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/>
                <a:sym typeface="Arial" panose="020B0604020202020204"/>
              </a:rPr>
              <a:t>Các số có năm chữ số (tiếp theo)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73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2" y="216173"/>
            <a:ext cx="11594465" cy="62103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78750"/>
              </p:ext>
            </p:extLst>
          </p:nvPr>
        </p:nvGraphicFramePr>
        <p:xfrm>
          <a:off x="352072" y="475428"/>
          <a:ext cx="11685088" cy="5224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11">
                  <a:extLst>
                    <a:ext uri="{9D8B030D-6E8A-4147-A177-3AD203B41FA5}">
                      <a16:colId xmlns:a16="http://schemas.microsoft.com/office/drawing/2014/main" val="720392954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836702772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176013737"/>
                    </a:ext>
                  </a:extLst>
                </a:gridCol>
                <a:gridCol w="913774">
                  <a:extLst>
                    <a:ext uri="{9D8B030D-6E8A-4147-A177-3AD203B41FA5}">
                      <a16:colId xmlns:a16="http://schemas.microsoft.com/office/drawing/2014/main" val="1706401932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val="3822826514"/>
                    </a:ext>
                  </a:extLst>
                </a:gridCol>
                <a:gridCol w="1201629">
                  <a:extLst>
                    <a:ext uri="{9D8B030D-6E8A-4147-A177-3AD203B41FA5}">
                      <a16:colId xmlns:a16="http://schemas.microsoft.com/office/drawing/2014/main" val="3290486067"/>
                    </a:ext>
                  </a:extLst>
                </a:gridCol>
                <a:gridCol w="5338880">
                  <a:extLst>
                    <a:ext uri="{9D8B030D-6E8A-4147-A177-3AD203B41FA5}">
                      <a16:colId xmlns:a16="http://schemas.microsoft.com/office/drawing/2014/main" val="3037862169"/>
                    </a:ext>
                  </a:extLst>
                </a:gridCol>
              </a:tblGrid>
              <a:tr h="509664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24193"/>
                  </a:ext>
                </a:extLst>
              </a:tr>
              <a:tr h="70993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endParaRPr lang="en-US"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29738"/>
                  </a:ext>
                </a:extLst>
              </a:tr>
              <a:tr h="4259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30 000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Ba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32840"/>
                  </a:ext>
                </a:extLst>
              </a:tr>
              <a:tr h="378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542088"/>
                  </a:ext>
                </a:extLst>
              </a:tr>
              <a:tr h="3849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225152"/>
                  </a:ext>
                </a:extLst>
              </a:tr>
              <a:tr h="481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89655"/>
                  </a:ext>
                </a:extLst>
              </a:tr>
              <a:tr h="5096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793823"/>
                  </a:ext>
                </a:extLst>
              </a:tr>
              <a:tr h="5096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11221"/>
                  </a:ext>
                </a:extLst>
              </a:tr>
              <a:tr h="5096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929285"/>
                  </a:ext>
                </a:extLst>
              </a:tr>
              <a:tr h="5096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298022"/>
                  </a:ext>
                </a:extLst>
              </a:tr>
            </a:tbl>
          </a:graphicData>
        </a:graphic>
      </p:graphicFrame>
      <p:pic>
        <p:nvPicPr>
          <p:cNvPr id="7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" y="5898291"/>
            <a:ext cx="1368005" cy="982762"/>
          </a:xfrm>
          <a:prstGeom prst="rect">
            <a:avLst/>
          </a:prstGeom>
        </p:spPr>
      </p:pic>
      <p:grpSp>
        <p:nvGrpSpPr>
          <p:cNvPr id="26" name="组合 36"/>
          <p:cNvGrpSpPr/>
          <p:nvPr/>
        </p:nvGrpSpPr>
        <p:grpSpPr>
          <a:xfrm rot="20700764">
            <a:off x="11049561" y="176527"/>
            <a:ext cx="1091662" cy="1203274"/>
            <a:chOff x="4427538" y="954088"/>
            <a:chExt cx="3333750" cy="3729038"/>
          </a:xfrm>
        </p:grpSpPr>
        <p:sp>
          <p:nvSpPr>
            <p:cNvPr id="27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5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7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8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0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3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6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7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8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548185" y="2268970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32 000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16950" y="2704156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32 500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16950" y="3162320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32 560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44831" y="3677669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32 505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16950" y="4185818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32 050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16950" y="4677221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30 050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516950" y="5156914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32 005</a:t>
            </a:r>
          </a:p>
        </p:txBody>
      </p:sp>
      <p:sp>
        <p:nvSpPr>
          <p:cNvPr id="89" name="5-Point Star 88"/>
          <p:cNvSpPr/>
          <p:nvPr/>
        </p:nvSpPr>
        <p:spPr>
          <a:xfrm>
            <a:off x="1474614" y="5954116"/>
            <a:ext cx="545255" cy="4723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59827" y="2288951"/>
            <a:ext cx="5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44861" y="2725184"/>
            <a:ext cx="45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88257" y="3181397"/>
            <a:ext cx="55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72402" y="3724573"/>
            <a:ext cx="55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linh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ăm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63021" y="4207720"/>
            <a:ext cx="55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76541" y="4717458"/>
            <a:ext cx="55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508621" y="5242432"/>
            <a:ext cx="55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linh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ăm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36869" y="5869472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55 555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20154" y="5878322"/>
            <a:ext cx="6488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Năm </a:t>
            </a:r>
            <a:r>
              <a:rPr lang="en-US" sz="220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ăm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lăm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9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87501"/>
              </p:ext>
            </p:extLst>
          </p:nvPr>
        </p:nvGraphicFramePr>
        <p:xfrm>
          <a:off x="1881874" y="992621"/>
          <a:ext cx="8643885" cy="458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42">
                  <a:extLst>
                    <a:ext uri="{9D8B030D-6E8A-4147-A177-3AD203B41FA5}">
                      <a16:colId xmlns:a16="http://schemas.microsoft.com/office/drawing/2014/main" val="4290404549"/>
                    </a:ext>
                  </a:extLst>
                </a:gridCol>
                <a:gridCol w="6639343">
                  <a:extLst>
                    <a:ext uri="{9D8B030D-6E8A-4147-A177-3AD203B41FA5}">
                      <a16:colId xmlns:a16="http://schemas.microsoft.com/office/drawing/2014/main" val="1053696248"/>
                    </a:ext>
                  </a:extLst>
                </a:gridCol>
              </a:tblGrid>
              <a:tr h="6556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Đọc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2666248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86 030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Tám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971186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62 300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674878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tám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linh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một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753418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42 980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600937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mốt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661803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60 002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0281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4768" y="3056444"/>
            <a:ext cx="144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58 601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5454" y="2384519"/>
            <a:ext cx="56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Sáu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9919" y="3726993"/>
            <a:ext cx="663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chín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tám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768" y="4319188"/>
            <a:ext cx="161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70 031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9918" y="5009358"/>
            <a:ext cx="573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Sáu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7797" y="436728"/>
            <a:ext cx="614149" cy="555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4901" y="436728"/>
            <a:ext cx="46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6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00753" y="873456"/>
            <a:ext cx="614149" cy="555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5402" y="884474"/>
            <a:ext cx="469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827" y="1897038"/>
            <a:ext cx="9369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18 301; 18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302;   .……    ;   ……..   ;   …….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18 306; ..… 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 32 606; 32 607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…….     ;  ……..    ;  …….     ;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32 611; …….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 92 999; 93 000; 93 001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……..     ;  …….     ;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93 004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……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958" y="1880650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18 303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6447" y="1891168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18 304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120" y="1891168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18 305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67282" y="1887047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18 307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7052" y="2743173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32 608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9569" y="2734832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32 609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1567" y="2743174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32 610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2682" y="2728697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32 612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9462" y="3595178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93 002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1567" y="3609899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93 003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3962" y="3590758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93 005</a:t>
            </a:r>
          </a:p>
        </p:txBody>
      </p:sp>
      <p:grpSp>
        <p:nvGrpSpPr>
          <p:cNvPr id="51" name="Google Shape;5987;p42"/>
          <p:cNvGrpSpPr/>
          <p:nvPr/>
        </p:nvGrpSpPr>
        <p:grpSpPr>
          <a:xfrm>
            <a:off x="732859" y="4236414"/>
            <a:ext cx="1482092" cy="2016175"/>
            <a:chOff x="5208300" y="2031000"/>
            <a:chExt cx="1903650" cy="2548400"/>
          </a:xfrm>
        </p:grpSpPr>
        <p:sp>
          <p:nvSpPr>
            <p:cNvPr id="52" name="Google Shape;5988;p42"/>
            <p:cNvSpPr/>
            <p:nvPr/>
          </p:nvSpPr>
          <p:spPr>
            <a:xfrm>
              <a:off x="5345825" y="3499175"/>
              <a:ext cx="1627475" cy="1080225"/>
            </a:xfrm>
            <a:custGeom>
              <a:avLst/>
              <a:gdLst/>
              <a:ahLst/>
              <a:cxnLst/>
              <a:rect l="l" t="t" r="r" b="b"/>
              <a:pathLst>
                <a:path w="65099" h="43209" extrusionOk="0">
                  <a:moveTo>
                    <a:pt x="23876" y="0"/>
                  </a:moveTo>
                  <a:cubicBezTo>
                    <a:pt x="23876" y="0"/>
                    <a:pt x="7396" y="639"/>
                    <a:pt x="0" y="19561"/>
                  </a:cubicBezTo>
                  <a:lnTo>
                    <a:pt x="8332" y="24628"/>
                  </a:lnTo>
                  <a:lnTo>
                    <a:pt x="8332" y="43208"/>
                  </a:lnTo>
                  <a:lnTo>
                    <a:pt x="56767" y="43208"/>
                  </a:lnTo>
                  <a:lnTo>
                    <a:pt x="56767" y="24628"/>
                  </a:lnTo>
                  <a:lnTo>
                    <a:pt x="65098" y="19561"/>
                  </a:lnTo>
                  <a:cubicBezTo>
                    <a:pt x="57703" y="639"/>
                    <a:pt x="41223" y="0"/>
                    <a:pt x="41223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5989;p42"/>
            <p:cNvSpPr/>
            <p:nvPr/>
          </p:nvSpPr>
          <p:spPr>
            <a:xfrm>
              <a:off x="5554100" y="4151975"/>
              <a:ext cx="1210900" cy="22275"/>
            </a:xfrm>
            <a:custGeom>
              <a:avLst/>
              <a:gdLst/>
              <a:ahLst/>
              <a:cxnLst/>
              <a:rect l="l" t="t" r="r" b="b"/>
              <a:pathLst>
                <a:path w="48436" h="891" extrusionOk="0">
                  <a:moveTo>
                    <a:pt x="1" y="0"/>
                  </a:moveTo>
                  <a:lnTo>
                    <a:pt x="1" y="890"/>
                  </a:lnTo>
                  <a:lnTo>
                    <a:pt x="48436" y="890"/>
                  </a:lnTo>
                  <a:lnTo>
                    <a:pt x="484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5990;p42"/>
            <p:cNvSpPr/>
            <p:nvPr/>
          </p:nvSpPr>
          <p:spPr>
            <a:xfrm>
              <a:off x="5554100" y="4252975"/>
              <a:ext cx="1210900" cy="22850"/>
            </a:xfrm>
            <a:custGeom>
              <a:avLst/>
              <a:gdLst/>
              <a:ahLst/>
              <a:cxnLst/>
              <a:rect l="l" t="t" r="r" b="b"/>
              <a:pathLst>
                <a:path w="48436" h="914" extrusionOk="0">
                  <a:moveTo>
                    <a:pt x="1" y="0"/>
                  </a:moveTo>
                  <a:lnTo>
                    <a:pt x="1" y="913"/>
                  </a:lnTo>
                  <a:lnTo>
                    <a:pt x="48436" y="913"/>
                  </a:lnTo>
                  <a:lnTo>
                    <a:pt x="484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5991;p42"/>
            <p:cNvSpPr/>
            <p:nvPr/>
          </p:nvSpPr>
          <p:spPr>
            <a:xfrm>
              <a:off x="5554100" y="4557125"/>
              <a:ext cx="1210900" cy="22275"/>
            </a:xfrm>
            <a:custGeom>
              <a:avLst/>
              <a:gdLst/>
              <a:ahLst/>
              <a:cxnLst/>
              <a:rect l="l" t="t" r="r" b="b"/>
              <a:pathLst>
                <a:path w="48436" h="891" extrusionOk="0">
                  <a:moveTo>
                    <a:pt x="1" y="0"/>
                  </a:moveTo>
                  <a:lnTo>
                    <a:pt x="1" y="890"/>
                  </a:lnTo>
                  <a:lnTo>
                    <a:pt x="48436" y="890"/>
                  </a:lnTo>
                  <a:lnTo>
                    <a:pt x="484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5992;p42"/>
            <p:cNvSpPr/>
            <p:nvPr/>
          </p:nvSpPr>
          <p:spPr>
            <a:xfrm>
              <a:off x="5554100" y="4354550"/>
              <a:ext cx="1210900" cy="22275"/>
            </a:xfrm>
            <a:custGeom>
              <a:avLst/>
              <a:gdLst/>
              <a:ahLst/>
              <a:cxnLst/>
              <a:rect l="l" t="t" r="r" b="b"/>
              <a:pathLst>
                <a:path w="48436" h="891" extrusionOk="0">
                  <a:moveTo>
                    <a:pt x="1" y="0"/>
                  </a:moveTo>
                  <a:lnTo>
                    <a:pt x="1" y="890"/>
                  </a:lnTo>
                  <a:lnTo>
                    <a:pt x="48436" y="890"/>
                  </a:lnTo>
                  <a:lnTo>
                    <a:pt x="484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5993;p42"/>
            <p:cNvSpPr/>
            <p:nvPr/>
          </p:nvSpPr>
          <p:spPr>
            <a:xfrm>
              <a:off x="5447975" y="4050400"/>
              <a:ext cx="1423175" cy="22275"/>
            </a:xfrm>
            <a:custGeom>
              <a:avLst/>
              <a:gdLst/>
              <a:ahLst/>
              <a:cxnLst/>
              <a:rect l="l" t="t" r="r" b="b"/>
              <a:pathLst>
                <a:path w="56927" h="891" extrusionOk="0">
                  <a:moveTo>
                    <a:pt x="0" y="0"/>
                  </a:moveTo>
                  <a:lnTo>
                    <a:pt x="1484" y="890"/>
                  </a:lnTo>
                  <a:lnTo>
                    <a:pt x="55443" y="890"/>
                  </a:lnTo>
                  <a:lnTo>
                    <a:pt x="56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5994;p42"/>
            <p:cNvSpPr/>
            <p:nvPr/>
          </p:nvSpPr>
          <p:spPr>
            <a:xfrm>
              <a:off x="5554100" y="4456100"/>
              <a:ext cx="1210900" cy="22300"/>
            </a:xfrm>
            <a:custGeom>
              <a:avLst/>
              <a:gdLst/>
              <a:ahLst/>
              <a:cxnLst/>
              <a:rect l="l" t="t" r="r" b="b"/>
              <a:pathLst>
                <a:path w="48436" h="892" extrusionOk="0">
                  <a:moveTo>
                    <a:pt x="1" y="1"/>
                  </a:moveTo>
                  <a:lnTo>
                    <a:pt x="1" y="891"/>
                  </a:lnTo>
                  <a:lnTo>
                    <a:pt x="48436" y="891"/>
                  </a:lnTo>
                  <a:lnTo>
                    <a:pt x="484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5995;p42"/>
            <p:cNvSpPr/>
            <p:nvPr/>
          </p:nvSpPr>
          <p:spPr>
            <a:xfrm>
              <a:off x="5714450" y="3543675"/>
              <a:ext cx="890225" cy="22275"/>
            </a:xfrm>
            <a:custGeom>
              <a:avLst/>
              <a:gdLst/>
              <a:ahLst/>
              <a:cxnLst/>
              <a:rect l="l" t="t" r="r" b="b"/>
              <a:pathLst>
                <a:path w="35609" h="891" extrusionOk="0">
                  <a:moveTo>
                    <a:pt x="1986" y="0"/>
                  </a:moveTo>
                  <a:cubicBezTo>
                    <a:pt x="1347" y="251"/>
                    <a:pt x="685" y="548"/>
                    <a:pt x="1" y="891"/>
                  </a:cubicBezTo>
                  <a:lnTo>
                    <a:pt x="35608" y="891"/>
                  </a:lnTo>
                  <a:cubicBezTo>
                    <a:pt x="34923" y="548"/>
                    <a:pt x="34261" y="251"/>
                    <a:pt x="33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5996;p42"/>
            <p:cNvSpPr/>
            <p:nvPr/>
          </p:nvSpPr>
          <p:spPr>
            <a:xfrm>
              <a:off x="5563800" y="3644675"/>
              <a:ext cx="1191500" cy="22850"/>
            </a:xfrm>
            <a:custGeom>
              <a:avLst/>
              <a:gdLst/>
              <a:ahLst/>
              <a:cxnLst/>
              <a:rect l="l" t="t" r="r" b="b"/>
              <a:pathLst>
                <a:path w="47660" h="914" extrusionOk="0">
                  <a:moveTo>
                    <a:pt x="1073" y="0"/>
                  </a:moveTo>
                  <a:cubicBezTo>
                    <a:pt x="708" y="297"/>
                    <a:pt x="366" y="594"/>
                    <a:pt x="1" y="913"/>
                  </a:cubicBezTo>
                  <a:lnTo>
                    <a:pt x="47660" y="913"/>
                  </a:lnTo>
                  <a:cubicBezTo>
                    <a:pt x="47295" y="594"/>
                    <a:pt x="46952" y="297"/>
                    <a:pt x="46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5997;p42"/>
            <p:cNvSpPr/>
            <p:nvPr/>
          </p:nvSpPr>
          <p:spPr>
            <a:xfrm>
              <a:off x="5353250" y="3948825"/>
              <a:ext cx="1612625" cy="22850"/>
            </a:xfrm>
            <a:custGeom>
              <a:avLst/>
              <a:gdLst/>
              <a:ahLst/>
              <a:cxnLst/>
              <a:rect l="l" t="t" r="r" b="b"/>
              <a:pathLst>
                <a:path w="64505" h="914" extrusionOk="0">
                  <a:moveTo>
                    <a:pt x="365" y="0"/>
                  </a:moveTo>
                  <a:cubicBezTo>
                    <a:pt x="228" y="297"/>
                    <a:pt x="114" y="594"/>
                    <a:pt x="0" y="913"/>
                  </a:cubicBezTo>
                  <a:lnTo>
                    <a:pt x="64504" y="913"/>
                  </a:lnTo>
                  <a:cubicBezTo>
                    <a:pt x="64390" y="594"/>
                    <a:pt x="64276" y="297"/>
                    <a:pt x="64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5998;p42"/>
            <p:cNvSpPr/>
            <p:nvPr/>
          </p:nvSpPr>
          <p:spPr>
            <a:xfrm>
              <a:off x="5401750" y="3847825"/>
              <a:ext cx="1515625" cy="22275"/>
            </a:xfrm>
            <a:custGeom>
              <a:avLst/>
              <a:gdLst/>
              <a:ahLst/>
              <a:cxnLst/>
              <a:rect l="l" t="t" r="r" b="b"/>
              <a:pathLst>
                <a:path w="60625" h="891" extrusionOk="0">
                  <a:moveTo>
                    <a:pt x="525" y="0"/>
                  </a:moveTo>
                  <a:cubicBezTo>
                    <a:pt x="343" y="297"/>
                    <a:pt x="183" y="594"/>
                    <a:pt x="0" y="890"/>
                  </a:cubicBezTo>
                  <a:lnTo>
                    <a:pt x="60624" y="890"/>
                  </a:lnTo>
                  <a:cubicBezTo>
                    <a:pt x="60442" y="594"/>
                    <a:pt x="60282" y="297"/>
                    <a:pt x="60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5999;p42"/>
            <p:cNvSpPr/>
            <p:nvPr/>
          </p:nvSpPr>
          <p:spPr>
            <a:xfrm>
              <a:off x="5468500" y="3746250"/>
              <a:ext cx="1382100" cy="22275"/>
            </a:xfrm>
            <a:custGeom>
              <a:avLst/>
              <a:gdLst/>
              <a:ahLst/>
              <a:cxnLst/>
              <a:rect l="l" t="t" r="r" b="b"/>
              <a:pathLst>
                <a:path w="55284" h="891" extrusionOk="0">
                  <a:moveTo>
                    <a:pt x="731" y="0"/>
                  </a:moveTo>
                  <a:cubicBezTo>
                    <a:pt x="503" y="297"/>
                    <a:pt x="252" y="594"/>
                    <a:pt x="1" y="891"/>
                  </a:cubicBezTo>
                  <a:lnTo>
                    <a:pt x="55284" y="891"/>
                  </a:lnTo>
                  <a:cubicBezTo>
                    <a:pt x="55033" y="594"/>
                    <a:pt x="54782" y="297"/>
                    <a:pt x="5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6000;p42"/>
            <p:cNvSpPr/>
            <p:nvPr/>
          </p:nvSpPr>
          <p:spPr>
            <a:xfrm>
              <a:off x="5542125" y="3568775"/>
              <a:ext cx="1232575" cy="980950"/>
            </a:xfrm>
            <a:custGeom>
              <a:avLst/>
              <a:gdLst/>
              <a:ahLst/>
              <a:cxnLst/>
              <a:rect l="l" t="t" r="r" b="b"/>
              <a:pathLst>
                <a:path w="49303" h="39238" extrusionOk="0">
                  <a:moveTo>
                    <a:pt x="42706" y="1"/>
                  </a:moveTo>
                  <a:cubicBezTo>
                    <a:pt x="34170" y="2991"/>
                    <a:pt x="28715" y="8104"/>
                    <a:pt x="28715" y="8104"/>
                  </a:cubicBezTo>
                  <a:cubicBezTo>
                    <a:pt x="27254" y="7571"/>
                    <a:pt x="25861" y="7394"/>
                    <a:pt x="24654" y="7394"/>
                  </a:cubicBezTo>
                  <a:cubicBezTo>
                    <a:pt x="22240" y="7394"/>
                    <a:pt x="20566" y="8104"/>
                    <a:pt x="20566" y="8104"/>
                  </a:cubicBezTo>
                  <a:cubicBezTo>
                    <a:pt x="20566" y="8104"/>
                    <a:pt x="15156" y="3014"/>
                    <a:pt x="6642" y="24"/>
                  </a:cubicBezTo>
                  <a:cubicBezTo>
                    <a:pt x="4497" y="1119"/>
                    <a:pt x="2214" y="2626"/>
                    <a:pt x="0" y="4726"/>
                  </a:cubicBezTo>
                  <a:lnTo>
                    <a:pt x="4839" y="24583"/>
                  </a:lnTo>
                  <a:lnTo>
                    <a:pt x="6574" y="25542"/>
                  </a:lnTo>
                  <a:cubicBezTo>
                    <a:pt x="6186" y="26295"/>
                    <a:pt x="5798" y="27300"/>
                    <a:pt x="5684" y="28121"/>
                  </a:cubicBezTo>
                  <a:cubicBezTo>
                    <a:pt x="5684" y="28121"/>
                    <a:pt x="4223" y="28555"/>
                    <a:pt x="480" y="29559"/>
                  </a:cubicBezTo>
                  <a:lnTo>
                    <a:pt x="480" y="39237"/>
                  </a:lnTo>
                  <a:cubicBezTo>
                    <a:pt x="3059" y="38073"/>
                    <a:pt x="6003" y="36247"/>
                    <a:pt x="9313" y="33554"/>
                  </a:cubicBezTo>
                  <a:cubicBezTo>
                    <a:pt x="9313" y="33554"/>
                    <a:pt x="10101" y="33721"/>
                    <a:pt x="10776" y="33721"/>
                  </a:cubicBezTo>
                  <a:cubicBezTo>
                    <a:pt x="10929" y="33721"/>
                    <a:pt x="11077" y="33712"/>
                    <a:pt x="11208" y="33691"/>
                  </a:cubicBezTo>
                  <a:cubicBezTo>
                    <a:pt x="13559" y="33303"/>
                    <a:pt x="16047" y="32047"/>
                    <a:pt x="16708" y="31751"/>
                  </a:cubicBezTo>
                  <a:cubicBezTo>
                    <a:pt x="16891" y="31659"/>
                    <a:pt x="17051" y="31545"/>
                    <a:pt x="17188" y="31431"/>
                  </a:cubicBezTo>
                  <a:lnTo>
                    <a:pt x="20566" y="33303"/>
                  </a:lnTo>
                  <a:cubicBezTo>
                    <a:pt x="20566" y="33303"/>
                    <a:pt x="22148" y="32542"/>
                    <a:pt x="24563" y="32542"/>
                  </a:cubicBezTo>
                  <a:cubicBezTo>
                    <a:pt x="25770" y="32542"/>
                    <a:pt x="27185" y="32732"/>
                    <a:pt x="28715" y="33303"/>
                  </a:cubicBezTo>
                  <a:lnTo>
                    <a:pt x="32161" y="31408"/>
                  </a:lnTo>
                  <a:cubicBezTo>
                    <a:pt x="32298" y="31522"/>
                    <a:pt x="32481" y="31659"/>
                    <a:pt x="32686" y="31751"/>
                  </a:cubicBezTo>
                  <a:cubicBezTo>
                    <a:pt x="33348" y="32047"/>
                    <a:pt x="35813" y="33303"/>
                    <a:pt x="38164" y="33691"/>
                  </a:cubicBezTo>
                  <a:cubicBezTo>
                    <a:pt x="38299" y="33712"/>
                    <a:pt x="38450" y="33721"/>
                    <a:pt x="38607" y="33721"/>
                  </a:cubicBezTo>
                  <a:cubicBezTo>
                    <a:pt x="39294" y="33721"/>
                    <a:pt x="40082" y="33554"/>
                    <a:pt x="40082" y="33554"/>
                  </a:cubicBezTo>
                  <a:cubicBezTo>
                    <a:pt x="43391" y="36247"/>
                    <a:pt x="46336" y="38073"/>
                    <a:pt x="48915" y="39237"/>
                  </a:cubicBezTo>
                  <a:lnTo>
                    <a:pt x="48915" y="29559"/>
                  </a:lnTo>
                  <a:cubicBezTo>
                    <a:pt x="45149" y="28555"/>
                    <a:pt x="43688" y="28121"/>
                    <a:pt x="43688" y="28121"/>
                  </a:cubicBezTo>
                  <a:cubicBezTo>
                    <a:pt x="43597" y="27300"/>
                    <a:pt x="43186" y="26295"/>
                    <a:pt x="42798" y="25542"/>
                  </a:cubicBezTo>
                  <a:cubicBezTo>
                    <a:pt x="42798" y="25542"/>
                    <a:pt x="42729" y="25565"/>
                    <a:pt x="42592" y="25611"/>
                  </a:cubicBezTo>
                  <a:lnTo>
                    <a:pt x="44441" y="24583"/>
                  </a:lnTo>
                  <a:lnTo>
                    <a:pt x="49303" y="4657"/>
                  </a:lnTo>
                  <a:cubicBezTo>
                    <a:pt x="47112" y="2580"/>
                    <a:pt x="44829" y="1073"/>
                    <a:pt x="42706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6001;p42"/>
            <p:cNvSpPr/>
            <p:nvPr/>
          </p:nvSpPr>
          <p:spPr>
            <a:xfrm>
              <a:off x="5345825" y="3933975"/>
              <a:ext cx="299025" cy="219150"/>
            </a:xfrm>
            <a:custGeom>
              <a:avLst/>
              <a:gdLst/>
              <a:ahLst/>
              <a:cxnLst/>
              <a:rect l="l" t="t" r="r" b="b"/>
              <a:pathLst>
                <a:path w="11961" h="8766" extrusionOk="0">
                  <a:moveTo>
                    <a:pt x="936" y="1"/>
                  </a:moveTo>
                  <a:cubicBezTo>
                    <a:pt x="617" y="708"/>
                    <a:pt x="297" y="1416"/>
                    <a:pt x="0" y="2169"/>
                  </a:cubicBezTo>
                  <a:lnTo>
                    <a:pt x="10957" y="8766"/>
                  </a:lnTo>
                  <a:lnTo>
                    <a:pt x="11961" y="6917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1B6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6002;p42"/>
            <p:cNvSpPr/>
            <p:nvPr/>
          </p:nvSpPr>
          <p:spPr>
            <a:xfrm>
              <a:off x="6056250" y="3787925"/>
              <a:ext cx="203750" cy="57625"/>
            </a:xfrm>
            <a:custGeom>
              <a:avLst/>
              <a:gdLst/>
              <a:ahLst/>
              <a:cxnLst/>
              <a:rect l="l" t="t" r="r" b="b"/>
              <a:pathLst>
                <a:path w="8150" h="2305" extrusionOk="0">
                  <a:moveTo>
                    <a:pt x="4158" y="0"/>
                  </a:moveTo>
                  <a:cubicBezTo>
                    <a:pt x="2275" y="0"/>
                    <a:pt x="847" y="366"/>
                    <a:pt x="1" y="662"/>
                  </a:cubicBezTo>
                  <a:lnTo>
                    <a:pt x="1" y="2282"/>
                  </a:lnTo>
                  <a:cubicBezTo>
                    <a:pt x="1364" y="1980"/>
                    <a:pt x="2704" y="1873"/>
                    <a:pt x="3917" y="1873"/>
                  </a:cubicBezTo>
                  <a:cubicBezTo>
                    <a:pt x="5732" y="1873"/>
                    <a:pt x="7260" y="2113"/>
                    <a:pt x="8150" y="2305"/>
                  </a:cubicBezTo>
                  <a:lnTo>
                    <a:pt x="8150" y="525"/>
                  </a:lnTo>
                  <a:cubicBezTo>
                    <a:pt x="6665" y="140"/>
                    <a:pt x="5324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6003;p42"/>
            <p:cNvSpPr/>
            <p:nvPr/>
          </p:nvSpPr>
          <p:spPr>
            <a:xfrm>
              <a:off x="6056250" y="4243400"/>
              <a:ext cx="203750" cy="57525"/>
            </a:xfrm>
            <a:custGeom>
              <a:avLst/>
              <a:gdLst/>
              <a:ahLst/>
              <a:cxnLst/>
              <a:rect l="l" t="t" r="r" b="b"/>
              <a:pathLst>
                <a:path w="8150" h="2301" extrusionOk="0">
                  <a:moveTo>
                    <a:pt x="4117" y="1"/>
                  </a:moveTo>
                  <a:cubicBezTo>
                    <a:pt x="2254" y="1"/>
                    <a:pt x="840" y="363"/>
                    <a:pt x="1" y="657"/>
                  </a:cubicBezTo>
                  <a:lnTo>
                    <a:pt x="1" y="2301"/>
                  </a:lnTo>
                  <a:cubicBezTo>
                    <a:pt x="1366" y="1989"/>
                    <a:pt x="2709" y="1880"/>
                    <a:pt x="3923" y="1880"/>
                  </a:cubicBezTo>
                  <a:cubicBezTo>
                    <a:pt x="5735" y="1880"/>
                    <a:pt x="7261" y="2123"/>
                    <a:pt x="8150" y="2301"/>
                  </a:cubicBezTo>
                  <a:lnTo>
                    <a:pt x="8150" y="543"/>
                  </a:lnTo>
                  <a:cubicBezTo>
                    <a:pt x="6648" y="145"/>
                    <a:pt x="5293" y="1"/>
                    <a:pt x="4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6004;p42"/>
            <p:cNvSpPr/>
            <p:nvPr/>
          </p:nvSpPr>
          <p:spPr>
            <a:xfrm>
              <a:off x="6675400" y="3933975"/>
              <a:ext cx="298450" cy="219150"/>
            </a:xfrm>
            <a:custGeom>
              <a:avLst/>
              <a:gdLst/>
              <a:ahLst/>
              <a:cxnLst/>
              <a:rect l="l" t="t" r="r" b="b"/>
              <a:pathLst>
                <a:path w="11938" h="8766" extrusionOk="0">
                  <a:moveTo>
                    <a:pt x="11002" y="1"/>
                  </a:moveTo>
                  <a:lnTo>
                    <a:pt x="0" y="6917"/>
                  </a:lnTo>
                  <a:lnTo>
                    <a:pt x="982" y="8766"/>
                  </a:lnTo>
                  <a:lnTo>
                    <a:pt x="11938" y="2169"/>
                  </a:lnTo>
                  <a:cubicBezTo>
                    <a:pt x="11641" y="1416"/>
                    <a:pt x="11322" y="708"/>
                    <a:pt x="11002" y="1"/>
                  </a:cubicBezTo>
                  <a:close/>
                </a:path>
              </a:pathLst>
            </a:custGeom>
            <a:solidFill>
              <a:srgbClr val="1B6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6005;p42"/>
            <p:cNvSpPr/>
            <p:nvPr/>
          </p:nvSpPr>
          <p:spPr>
            <a:xfrm>
              <a:off x="5893000" y="3438100"/>
              <a:ext cx="266575" cy="209125"/>
            </a:xfrm>
            <a:custGeom>
              <a:avLst/>
              <a:gdLst/>
              <a:ahLst/>
              <a:cxnLst/>
              <a:rect l="l" t="t" r="r" b="b"/>
              <a:pathLst>
                <a:path w="10663" h="8365" extrusionOk="0">
                  <a:moveTo>
                    <a:pt x="3838" y="1"/>
                  </a:moveTo>
                  <a:cubicBezTo>
                    <a:pt x="3838" y="1"/>
                    <a:pt x="1669" y="594"/>
                    <a:pt x="802" y="1484"/>
                  </a:cubicBezTo>
                  <a:cubicBezTo>
                    <a:pt x="1" y="2307"/>
                    <a:pt x="4230" y="8365"/>
                    <a:pt x="6362" y="8365"/>
                  </a:cubicBezTo>
                  <a:cubicBezTo>
                    <a:pt x="6478" y="8365"/>
                    <a:pt x="6588" y="8347"/>
                    <a:pt x="6691" y="8309"/>
                  </a:cubicBezTo>
                  <a:cubicBezTo>
                    <a:pt x="8676" y="7602"/>
                    <a:pt x="10662" y="5524"/>
                    <a:pt x="10662" y="5524"/>
                  </a:cubicBezTo>
                  <a:lnTo>
                    <a:pt x="10662" y="5524"/>
                  </a:lnTo>
                  <a:cubicBezTo>
                    <a:pt x="10662" y="5524"/>
                    <a:pt x="10599" y="5527"/>
                    <a:pt x="10483" y="5527"/>
                  </a:cubicBezTo>
                  <a:cubicBezTo>
                    <a:pt x="9814" y="5527"/>
                    <a:pt x="7384" y="5428"/>
                    <a:pt x="5070" y="4086"/>
                  </a:cubicBezTo>
                  <a:cubicBezTo>
                    <a:pt x="3860" y="3356"/>
                    <a:pt x="3838" y="1"/>
                    <a:pt x="3838" y="1"/>
                  </a:cubicBezTo>
                  <a:close/>
                </a:path>
              </a:pathLst>
            </a:custGeom>
            <a:solidFill>
              <a:srgbClr val="1B6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6006;p42"/>
            <p:cNvSpPr/>
            <p:nvPr/>
          </p:nvSpPr>
          <p:spPr>
            <a:xfrm>
              <a:off x="6159550" y="3438100"/>
              <a:ext cx="266550" cy="209125"/>
            </a:xfrm>
            <a:custGeom>
              <a:avLst/>
              <a:gdLst/>
              <a:ahLst/>
              <a:cxnLst/>
              <a:rect l="l" t="t" r="r" b="b"/>
              <a:pathLst>
                <a:path w="10662" h="8365" extrusionOk="0">
                  <a:moveTo>
                    <a:pt x="6802" y="1"/>
                  </a:moveTo>
                  <a:cubicBezTo>
                    <a:pt x="6802" y="1"/>
                    <a:pt x="6802" y="3356"/>
                    <a:pt x="5570" y="4086"/>
                  </a:cubicBezTo>
                  <a:cubicBezTo>
                    <a:pt x="3275" y="5428"/>
                    <a:pt x="848" y="5527"/>
                    <a:pt x="180" y="5527"/>
                  </a:cubicBezTo>
                  <a:cubicBezTo>
                    <a:pt x="63" y="5527"/>
                    <a:pt x="0" y="5524"/>
                    <a:pt x="0" y="5524"/>
                  </a:cubicBezTo>
                  <a:lnTo>
                    <a:pt x="0" y="5524"/>
                  </a:lnTo>
                  <a:cubicBezTo>
                    <a:pt x="0" y="5524"/>
                    <a:pt x="1986" y="7602"/>
                    <a:pt x="3972" y="8309"/>
                  </a:cubicBezTo>
                  <a:cubicBezTo>
                    <a:pt x="4074" y="8347"/>
                    <a:pt x="4184" y="8365"/>
                    <a:pt x="4300" y="8365"/>
                  </a:cubicBezTo>
                  <a:cubicBezTo>
                    <a:pt x="6433" y="8365"/>
                    <a:pt x="10662" y="2307"/>
                    <a:pt x="9861" y="1484"/>
                  </a:cubicBezTo>
                  <a:cubicBezTo>
                    <a:pt x="8993" y="594"/>
                    <a:pt x="6802" y="1"/>
                    <a:pt x="6802" y="1"/>
                  </a:cubicBezTo>
                  <a:close/>
                </a:path>
              </a:pathLst>
            </a:custGeom>
            <a:solidFill>
              <a:srgbClr val="1B6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6007;p42"/>
            <p:cNvSpPr/>
            <p:nvPr/>
          </p:nvSpPr>
          <p:spPr>
            <a:xfrm>
              <a:off x="5988925" y="3356500"/>
              <a:ext cx="342400" cy="219725"/>
            </a:xfrm>
            <a:custGeom>
              <a:avLst/>
              <a:gdLst/>
              <a:ahLst/>
              <a:cxnLst/>
              <a:rect l="l" t="t" r="r" b="b"/>
              <a:pathLst>
                <a:path w="13696" h="8789" extrusionOk="0">
                  <a:moveTo>
                    <a:pt x="1" y="1"/>
                  </a:moveTo>
                  <a:lnTo>
                    <a:pt x="1" y="7054"/>
                  </a:lnTo>
                  <a:cubicBezTo>
                    <a:pt x="1" y="7054"/>
                    <a:pt x="2496" y="8788"/>
                    <a:pt x="6554" y="8788"/>
                  </a:cubicBezTo>
                  <a:cubicBezTo>
                    <a:pt x="8583" y="8788"/>
                    <a:pt x="11002" y="8355"/>
                    <a:pt x="13696" y="7054"/>
                  </a:cubicBezTo>
                  <a:lnTo>
                    <a:pt x="13696" y="1"/>
                  </a:ln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6008;p42"/>
            <p:cNvSpPr/>
            <p:nvPr/>
          </p:nvSpPr>
          <p:spPr>
            <a:xfrm>
              <a:off x="5605450" y="2326375"/>
              <a:ext cx="1109350" cy="1149975"/>
            </a:xfrm>
            <a:custGeom>
              <a:avLst/>
              <a:gdLst/>
              <a:ahLst/>
              <a:cxnLst/>
              <a:rect l="l" t="t" r="r" b="b"/>
              <a:pathLst>
                <a:path w="44374" h="45999" extrusionOk="0">
                  <a:moveTo>
                    <a:pt x="22187" y="0"/>
                  </a:moveTo>
                  <a:cubicBezTo>
                    <a:pt x="11094" y="0"/>
                    <a:pt x="1" y="3282"/>
                    <a:pt x="1" y="9844"/>
                  </a:cubicBezTo>
                  <a:lnTo>
                    <a:pt x="1" y="28560"/>
                  </a:lnTo>
                  <a:cubicBezTo>
                    <a:pt x="1" y="34723"/>
                    <a:pt x="7807" y="45999"/>
                    <a:pt x="22187" y="45999"/>
                  </a:cubicBezTo>
                  <a:cubicBezTo>
                    <a:pt x="36567" y="45999"/>
                    <a:pt x="44373" y="34723"/>
                    <a:pt x="44373" y="28560"/>
                  </a:cubicBezTo>
                  <a:lnTo>
                    <a:pt x="44373" y="9844"/>
                  </a:lnTo>
                  <a:cubicBezTo>
                    <a:pt x="44373" y="3282"/>
                    <a:pt x="33280" y="0"/>
                    <a:pt x="22187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6009;p42"/>
            <p:cNvSpPr/>
            <p:nvPr/>
          </p:nvSpPr>
          <p:spPr>
            <a:xfrm>
              <a:off x="5605450" y="2999300"/>
              <a:ext cx="1109350" cy="477050"/>
            </a:xfrm>
            <a:custGeom>
              <a:avLst/>
              <a:gdLst/>
              <a:ahLst/>
              <a:cxnLst/>
              <a:rect l="l" t="t" r="r" b="b"/>
              <a:pathLst>
                <a:path w="44374" h="19082" extrusionOk="0">
                  <a:moveTo>
                    <a:pt x="1" y="0"/>
                  </a:moveTo>
                  <a:lnTo>
                    <a:pt x="1" y="1643"/>
                  </a:lnTo>
                  <a:cubicBezTo>
                    <a:pt x="1" y="7806"/>
                    <a:pt x="7807" y="19082"/>
                    <a:pt x="22187" y="19082"/>
                  </a:cubicBezTo>
                  <a:cubicBezTo>
                    <a:pt x="36567" y="19082"/>
                    <a:pt x="44373" y="7806"/>
                    <a:pt x="44373" y="1643"/>
                  </a:cubicBezTo>
                  <a:lnTo>
                    <a:pt x="44373" y="0"/>
                  </a:lnTo>
                  <a:cubicBezTo>
                    <a:pt x="44373" y="6140"/>
                    <a:pt x="36567" y="17439"/>
                    <a:pt x="22187" y="17439"/>
                  </a:cubicBezTo>
                  <a:cubicBezTo>
                    <a:pt x="7807" y="17439"/>
                    <a:pt x="1" y="6140"/>
                    <a:pt x="1" y="0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6010;p42"/>
            <p:cNvSpPr/>
            <p:nvPr/>
          </p:nvSpPr>
          <p:spPr>
            <a:xfrm>
              <a:off x="5605450" y="2326375"/>
              <a:ext cx="1109350" cy="450725"/>
            </a:xfrm>
            <a:custGeom>
              <a:avLst/>
              <a:gdLst/>
              <a:ahLst/>
              <a:cxnLst/>
              <a:rect l="l" t="t" r="r" b="b"/>
              <a:pathLst>
                <a:path w="44374" h="18029" extrusionOk="0">
                  <a:moveTo>
                    <a:pt x="22187" y="0"/>
                  </a:moveTo>
                  <a:cubicBezTo>
                    <a:pt x="11094" y="0"/>
                    <a:pt x="1" y="3282"/>
                    <a:pt x="1" y="9844"/>
                  </a:cubicBezTo>
                  <a:lnTo>
                    <a:pt x="1" y="17810"/>
                  </a:lnTo>
                  <a:cubicBezTo>
                    <a:pt x="1" y="17810"/>
                    <a:pt x="338" y="17838"/>
                    <a:pt x="905" y="17838"/>
                  </a:cubicBezTo>
                  <a:cubicBezTo>
                    <a:pt x="3699" y="17838"/>
                    <a:pt x="12087" y="17145"/>
                    <a:pt x="13491" y="8931"/>
                  </a:cubicBezTo>
                  <a:cubicBezTo>
                    <a:pt x="13491" y="8931"/>
                    <a:pt x="17221" y="12935"/>
                    <a:pt x="22096" y="12935"/>
                  </a:cubicBezTo>
                  <a:cubicBezTo>
                    <a:pt x="23189" y="12935"/>
                    <a:pt x="24340" y="12734"/>
                    <a:pt x="25520" y="12240"/>
                  </a:cubicBezTo>
                  <a:cubicBezTo>
                    <a:pt x="25520" y="12240"/>
                    <a:pt x="23990" y="11784"/>
                    <a:pt x="23579" y="8360"/>
                  </a:cubicBezTo>
                  <a:lnTo>
                    <a:pt x="23579" y="8360"/>
                  </a:lnTo>
                  <a:cubicBezTo>
                    <a:pt x="23580" y="8360"/>
                    <a:pt x="24564" y="9905"/>
                    <a:pt x="27083" y="9905"/>
                  </a:cubicBezTo>
                  <a:cubicBezTo>
                    <a:pt x="27819" y="9905"/>
                    <a:pt x="28685" y="9773"/>
                    <a:pt x="29697" y="9433"/>
                  </a:cubicBezTo>
                  <a:cubicBezTo>
                    <a:pt x="29697" y="9433"/>
                    <a:pt x="33696" y="18029"/>
                    <a:pt x="42031" y="18029"/>
                  </a:cubicBezTo>
                  <a:cubicBezTo>
                    <a:pt x="42777" y="18029"/>
                    <a:pt x="43558" y="17960"/>
                    <a:pt x="44373" y="17810"/>
                  </a:cubicBezTo>
                  <a:lnTo>
                    <a:pt x="44373" y="9844"/>
                  </a:lnTo>
                  <a:cubicBezTo>
                    <a:pt x="44373" y="3282"/>
                    <a:pt x="33280" y="0"/>
                    <a:pt x="22187" y="0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6011;p42"/>
            <p:cNvSpPr/>
            <p:nvPr/>
          </p:nvSpPr>
          <p:spPr>
            <a:xfrm>
              <a:off x="5325850" y="2031000"/>
              <a:ext cx="1730750" cy="1050475"/>
            </a:xfrm>
            <a:custGeom>
              <a:avLst/>
              <a:gdLst/>
              <a:ahLst/>
              <a:cxnLst/>
              <a:rect l="l" t="t" r="r" b="b"/>
              <a:pathLst>
                <a:path w="69230" h="42019" extrusionOk="0">
                  <a:moveTo>
                    <a:pt x="31393" y="0"/>
                  </a:moveTo>
                  <a:cubicBezTo>
                    <a:pt x="28218" y="0"/>
                    <a:pt x="25849" y="742"/>
                    <a:pt x="24675" y="1892"/>
                  </a:cubicBezTo>
                  <a:cubicBezTo>
                    <a:pt x="21365" y="5133"/>
                    <a:pt x="20269" y="8352"/>
                    <a:pt x="20269" y="8352"/>
                  </a:cubicBezTo>
                  <a:cubicBezTo>
                    <a:pt x="20269" y="8352"/>
                    <a:pt x="17324" y="6615"/>
                    <a:pt x="14291" y="6615"/>
                  </a:cubicBezTo>
                  <a:cubicBezTo>
                    <a:pt x="13391" y="6615"/>
                    <a:pt x="12483" y="6768"/>
                    <a:pt x="11641" y="7165"/>
                  </a:cubicBezTo>
                  <a:cubicBezTo>
                    <a:pt x="7944" y="8899"/>
                    <a:pt x="1" y="22549"/>
                    <a:pt x="868" y="28461"/>
                  </a:cubicBezTo>
                  <a:cubicBezTo>
                    <a:pt x="1735" y="34350"/>
                    <a:pt x="5091" y="39440"/>
                    <a:pt x="11345" y="42019"/>
                  </a:cubicBezTo>
                  <a:lnTo>
                    <a:pt x="10843" y="29716"/>
                  </a:lnTo>
                  <a:cubicBezTo>
                    <a:pt x="10843" y="29716"/>
                    <a:pt x="22095" y="29031"/>
                    <a:pt x="23648" y="17527"/>
                  </a:cubicBezTo>
                  <a:cubicBezTo>
                    <a:pt x="23648" y="17527"/>
                    <a:pt x="29000" y="22989"/>
                    <a:pt x="34221" y="22989"/>
                  </a:cubicBezTo>
                  <a:cubicBezTo>
                    <a:pt x="34326" y="22989"/>
                    <a:pt x="34431" y="22987"/>
                    <a:pt x="34535" y="22983"/>
                  </a:cubicBezTo>
                  <a:cubicBezTo>
                    <a:pt x="34535" y="22983"/>
                    <a:pt x="32504" y="20586"/>
                    <a:pt x="32641" y="16523"/>
                  </a:cubicBezTo>
                  <a:lnTo>
                    <a:pt x="32641" y="16523"/>
                  </a:lnTo>
                  <a:cubicBezTo>
                    <a:pt x="32641" y="16523"/>
                    <a:pt x="34695" y="20107"/>
                    <a:pt x="38438" y="20266"/>
                  </a:cubicBezTo>
                  <a:cubicBezTo>
                    <a:pt x="38438" y="20266"/>
                    <a:pt x="37183" y="17527"/>
                    <a:pt x="37662" y="15039"/>
                  </a:cubicBezTo>
                  <a:lnTo>
                    <a:pt x="37662" y="15039"/>
                  </a:lnTo>
                  <a:cubicBezTo>
                    <a:pt x="37663" y="15040"/>
                    <a:pt x="46154" y="28917"/>
                    <a:pt x="55557" y="29625"/>
                  </a:cubicBezTo>
                  <a:lnTo>
                    <a:pt x="55443" y="41745"/>
                  </a:lnTo>
                  <a:cubicBezTo>
                    <a:pt x="55443" y="41745"/>
                    <a:pt x="59734" y="40809"/>
                    <a:pt x="63637" y="34372"/>
                  </a:cubicBezTo>
                  <a:cubicBezTo>
                    <a:pt x="66377" y="29853"/>
                    <a:pt x="69230" y="20906"/>
                    <a:pt x="54119" y="9151"/>
                  </a:cubicBezTo>
                  <a:cubicBezTo>
                    <a:pt x="45434" y="2402"/>
                    <a:pt x="37107" y="0"/>
                    <a:pt x="31393" y="0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6012;p42"/>
            <p:cNvSpPr/>
            <p:nvPr/>
          </p:nvSpPr>
          <p:spPr>
            <a:xfrm>
              <a:off x="5423425" y="2410975"/>
              <a:ext cx="427425" cy="285800"/>
            </a:xfrm>
            <a:custGeom>
              <a:avLst/>
              <a:gdLst/>
              <a:ahLst/>
              <a:cxnLst/>
              <a:rect l="l" t="t" r="r" b="b"/>
              <a:pathLst>
                <a:path w="17097" h="11432" extrusionOk="0">
                  <a:moveTo>
                    <a:pt x="17097" y="0"/>
                  </a:moveTo>
                  <a:lnTo>
                    <a:pt x="17097" y="0"/>
                  </a:lnTo>
                  <a:cubicBezTo>
                    <a:pt x="16754" y="868"/>
                    <a:pt x="16435" y="1712"/>
                    <a:pt x="15978" y="2511"/>
                  </a:cubicBezTo>
                  <a:cubicBezTo>
                    <a:pt x="15568" y="3333"/>
                    <a:pt x="15043" y="4086"/>
                    <a:pt x="14472" y="4794"/>
                  </a:cubicBezTo>
                  <a:cubicBezTo>
                    <a:pt x="13353" y="6209"/>
                    <a:pt x="11961" y="7441"/>
                    <a:pt x="10409" y="8377"/>
                  </a:cubicBezTo>
                  <a:cubicBezTo>
                    <a:pt x="8880" y="9359"/>
                    <a:pt x="7168" y="10021"/>
                    <a:pt x="5410" y="10523"/>
                  </a:cubicBezTo>
                  <a:cubicBezTo>
                    <a:pt x="4543" y="10774"/>
                    <a:pt x="3630" y="10979"/>
                    <a:pt x="2740" y="11139"/>
                  </a:cubicBezTo>
                  <a:cubicBezTo>
                    <a:pt x="1827" y="11276"/>
                    <a:pt x="914" y="11390"/>
                    <a:pt x="1" y="11413"/>
                  </a:cubicBezTo>
                  <a:cubicBezTo>
                    <a:pt x="255" y="11425"/>
                    <a:pt x="510" y="11432"/>
                    <a:pt x="765" y="11432"/>
                  </a:cubicBezTo>
                  <a:cubicBezTo>
                    <a:pt x="2358" y="11432"/>
                    <a:pt x="3944" y="11193"/>
                    <a:pt x="5479" y="10819"/>
                  </a:cubicBezTo>
                  <a:cubicBezTo>
                    <a:pt x="7282" y="10363"/>
                    <a:pt x="9017" y="9655"/>
                    <a:pt x="10614" y="8697"/>
                  </a:cubicBezTo>
                  <a:cubicBezTo>
                    <a:pt x="12189" y="7715"/>
                    <a:pt x="13605" y="6460"/>
                    <a:pt x="14723" y="4976"/>
                  </a:cubicBezTo>
                  <a:cubicBezTo>
                    <a:pt x="15819" y="3493"/>
                    <a:pt x="16617" y="1781"/>
                    <a:pt x="1709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6013;p42"/>
            <p:cNvSpPr/>
            <p:nvPr/>
          </p:nvSpPr>
          <p:spPr>
            <a:xfrm>
              <a:off x="5463950" y="2334500"/>
              <a:ext cx="335550" cy="218650"/>
            </a:xfrm>
            <a:custGeom>
              <a:avLst/>
              <a:gdLst/>
              <a:ahLst/>
              <a:cxnLst/>
              <a:rect l="l" t="t" r="r" b="b"/>
              <a:pathLst>
                <a:path w="13422" h="8746" extrusionOk="0">
                  <a:moveTo>
                    <a:pt x="13422" y="1"/>
                  </a:moveTo>
                  <a:cubicBezTo>
                    <a:pt x="13262" y="320"/>
                    <a:pt x="13079" y="617"/>
                    <a:pt x="12897" y="936"/>
                  </a:cubicBezTo>
                  <a:lnTo>
                    <a:pt x="12645" y="1393"/>
                  </a:lnTo>
                  <a:lnTo>
                    <a:pt x="12531" y="1621"/>
                  </a:lnTo>
                  <a:lnTo>
                    <a:pt x="12372" y="1849"/>
                  </a:lnTo>
                  <a:cubicBezTo>
                    <a:pt x="11961" y="2420"/>
                    <a:pt x="11596" y="3036"/>
                    <a:pt x="11116" y="3539"/>
                  </a:cubicBezTo>
                  <a:cubicBezTo>
                    <a:pt x="10226" y="4634"/>
                    <a:pt x="9153" y="5547"/>
                    <a:pt x="7989" y="6300"/>
                  </a:cubicBezTo>
                  <a:cubicBezTo>
                    <a:pt x="6825" y="7076"/>
                    <a:pt x="5524" y="7647"/>
                    <a:pt x="4177" y="8058"/>
                  </a:cubicBezTo>
                  <a:cubicBezTo>
                    <a:pt x="3835" y="8149"/>
                    <a:pt x="3493" y="8241"/>
                    <a:pt x="3150" y="8332"/>
                  </a:cubicBezTo>
                  <a:cubicBezTo>
                    <a:pt x="2808" y="8378"/>
                    <a:pt x="2465" y="8469"/>
                    <a:pt x="2123" y="8514"/>
                  </a:cubicBezTo>
                  <a:cubicBezTo>
                    <a:pt x="1415" y="8629"/>
                    <a:pt x="708" y="8697"/>
                    <a:pt x="0" y="8697"/>
                  </a:cubicBezTo>
                  <a:cubicBezTo>
                    <a:pt x="343" y="8730"/>
                    <a:pt x="687" y="8746"/>
                    <a:pt x="1031" y="8746"/>
                  </a:cubicBezTo>
                  <a:cubicBezTo>
                    <a:pt x="2109" y="8746"/>
                    <a:pt x="3190" y="8591"/>
                    <a:pt x="4246" y="8332"/>
                  </a:cubicBezTo>
                  <a:cubicBezTo>
                    <a:pt x="4588" y="8241"/>
                    <a:pt x="4953" y="8149"/>
                    <a:pt x="5273" y="8035"/>
                  </a:cubicBezTo>
                  <a:lnTo>
                    <a:pt x="6300" y="7647"/>
                  </a:lnTo>
                  <a:cubicBezTo>
                    <a:pt x="6620" y="7510"/>
                    <a:pt x="6939" y="7328"/>
                    <a:pt x="7259" y="7168"/>
                  </a:cubicBezTo>
                  <a:cubicBezTo>
                    <a:pt x="7578" y="7031"/>
                    <a:pt x="7875" y="6803"/>
                    <a:pt x="8195" y="6620"/>
                  </a:cubicBezTo>
                  <a:cubicBezTo>
                    <a:pt x="9381" y="5844"/>
                    <a:pt x="10500" y="4885"/>
                    <a:pt x="11344" y="3721"/>
                  </a:cubicBezTo>
                  <a:cubicBezTo>
                    <a:pt x="11801" y="3173"/>
                    <a:pt x="12143" y="2534"/>
                    <a:pt x="12531" y="1941"/>
                  </a:cubicBezTo>
                  <a:lnTo>
                    <a:pt x="12668" y="1713"/>
                  </a:lnTo>
                  <a:lnTo>
                    <a:pt x="12782" y="1461"/>
                  </a:lnTo>
                  <a:lnTo>
                    <a:pt x="12988" y="982"/>
                  </a:lnTo>
                  <a:cubicBezTo>
                    <a:pt x="13148" y="663"/>
                    <a:pt x="13285" y="320"/>
                    <a:pt x="13422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6014;p42"/>
            <p:cNvSpPr/>
            <p:nvPr/>
          </p:nvSpPr>
          <p:spPr>
            <a:xfrm>
              <a:off x="5511875" y="2271175"/>
              <a:ext cx="231125" cy="139825"/>
            </a:xfrm>
            <a:custGeom>
              <a:avLst/>
              <a:gdLst/>
              <a:ahLst/>
              <a:cxnLst/>
              <a:rect l="l" t="t" r="r" b="b"/>
              <a:pathLst>
                <a:path w="9245" h="5593" extrusionOk="0">
                  <a:moveTo>
                    <a:pt x="9245" y="0"/>
                  </a:moveTo>
                  <a:lnTo>
                    <a:pt x="9245" y="0"/>
                  </a:lnTo>
                  <a:cubicBezTo>
                    <a:pt x="9108" y="183"/>
                    <a:pt x="8971" y="388"/>
                    <a:pt x="8857" y="594"/>
                  </a:cubicBezTo>
                  <a:cubicBezTo>
                    <a:pt x="8788" y="685"/>
                    <a:pt x="8743" y="799"/>
                    <a:pt x="8674" y="890"/>
                  </a:cubicBezTo>
                  <a:lnTo>
                    <a:pt x="8446" y="1141"/>
                  </a:lnTo>
                  <a:cubicBezTo>
                    <a:pt x="8286" y="1324"/>
                    <a:pt x="8172" y="1529"/>
                    <a:pt x="8012" y="1689"/>
                  </a:cubicBezTo>
                  <a:lnTo>
                    <a:pt x="7510" y="2168"/>
                  </a:lnTo>
                  <a:cubicBezTo>
                    <a:pt x="6825" y="2785"/>
                    <a:pt x="6072" y="3355"/>
                    <a:pt x="5250" y="3789"/>
                  </a:cubicBezTo>
                  <a:cubicBezTo>
                    <a:pt x="4452" y="4223"/>
                    <a:pt x="3584" y="4588"/>
                    <a:pt x="2717" y="4885"/>
                  </a:cubicBezTo>
                  <a:cubicBezTo>
                    <a:pt x="2260" y="5044"/>
                    <a:pt x="1827" y="5181"/>
                    <a:pt x="1370" y="5296"/>
                  </a:cubicBezTo>
                  <a:cubicBezTo>
                    <a:pt x="914" y="5410"/>
                    <a:pt x="457" y="5501"/>
                    <a:pt x="1" y="5592"/>
                  </a:cubicBezTo>
                  <a:cubicBezTo>
                    <a:pt x="936" y="5569"/>
                    <a:pt x="1872" y="5410"/>
                    <a:pt x="2785" y="5159"/>
                  </a:cubicBezTo>
                  <a:cubicBezTo>
                    <a:pt x="3698" y="4930"/>
                    <a:pt x="4588" y="4565"/>
                    <a:pt x="5433" y="4109"/>
                  </a:cubicBezTo>
                  <a:cubicBezTo>
                    <a:pt x="6278" y="3652"/>
                    <a:pt x="7054" y="3081"/>
                    <a:pt x="7716" y="2397"/>
                  </a:cubicBezTo>
                  <a:cubicBezTo>
                    <a:pt x="8377" y="1689"/>
                    <a:pt x="8880" y="867"/>
                    <a:pt x="924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6015;p42"/>
            <p:cNvSpPr/>
            <p:nvPr/>
          </p:nvSpPr>
          <p:spPr>
            <a:xfrm>
              <a:off x="5889625" y="2198700"/>
              <a:ext cx="180350" cy="309875"/>
            </a:xfrm>
            <a:custGeom>
              <a:avLst/>
              <a:gdLst/>
              <a:ahLst/>
              <a:cxnLst/>
              <a:rect l="l" t="t" r="r" b="b"/>
              <a:pathLst>
                <a:path w="7214" h="12395" extrusionOk="0">
                  <a:moveTo>
                    <a:pt x="69" y="0"/>
                  </a:moveTo>
                  <a:cubicBezTo>
                    <a:pt x="1" y="1233"/>
                    <a:pt x="229" y="2465"/>
                    <a:pt x="594" y="3652"/>
                  </a:cubicBezTo>
                  <a:cubicBezTo>
                    <a:pt x="937" y="4862"/>
                    <a:pt x="1462" y="5980"/>
                    <a:pt x="2101" y="7053"/>
                  </a:cubicBezTo>
                  <a:cubicBezTo>
                    <a:pt x="2443" y="7578"/>
                    <a:pt x="2763" y="8126"/>
                    <a:pt x="3174" y="8605"/>
                  </a:cubicBezTo>
                  <a:cubicBezTo>
                    <a:pt x="3356" y="8834"/>
                    <a:pt x="3539" y="9085"/>
                    <a:pt x="3744" y="9313"/>
                  </a:cubicBezTo>
                  <a:lnTo>
                    <a:pt x="4383" y="9998"/>
                  </a:lnTo>
                  <a:cubicBezTo>
                    <a:pt x="4498" y="10112"/>
                    <a:pt x="4589" y="10226"/>
                    <a:pt x="4703" y="10340"/>
                  </a:cubicBezTo>
                  <a:lnTo>
                    <a:pt x="5045" y="10660"/>
                  </a:lnTo>
                  <a:lnTo>
                    <a:pt x="5730" y="11276"/>
                  </a:lnTo>
                  <a:cubicBezTo>
                    <a:pt x="6209" y="11664"/>
                    <a:pt x="6712" y="12029"/>
                    <a:pt x="7214" y="12394"/>
                  </a:cubicBezTo>
                  <a:cubicBezTo>
                    <a:pt x="6757" y="11961"/>
                    <a:pt x="6301" y="11573"/>
                    <a:pt x="5867" y="11139"/>
                  </a:cubicBezTo>
                  <a:lnTo>
                    <a:pt x="5228" y="10477"/>
                  </a:lnTo>
                  <a:lnTo>
                    <a:pt x="4908" y="10157"/>
                  </a:lnTo>
                  <a:cubicBezTo>
                    <a:pt x="4794" y="10043"/>
                    <a:pt x="4703" y="9929"/>
                    <a:pt x="4612" y="9815"/>
                  </a:cubicBezTo>
                  <a:cubicBezTo>
                    <a:pt x="4406" y="9564"/>
                    <a:pt x="4201" y="9336"/>
                    <a:pt x="4018" y="9108"/>
                  </a:cubicBezTo>
                  <a:cubicBezTo>
                    <a:pt x="3813" y="8879"/>
                    <a:pt x="3630" y="8628"/>
                    <a:pt x="3448" y="8377"/>
                  </a:cubicBezTo>
                  <a:cubicBezTo>
                    <a:pt x="3082" y="7898"/>
                    <a:pt x="2763" y="7373"/>
                    <a:pt x="2420" y="6871"/>
                  </a:cubicBezTo>
                  <a:cubicBezTo>
                    <a:pt x="1804" y="5821"/>
                    <a:pt x="1279" y="4725"/>
                    <a:pt x="868" y="3561"/>
                  </a:cubicBezTo>
                  <a:lnTo>
                    <a:pt x="709" y="3150"/>
                  </a:lnTo>
                  <a:lnTo>
                    <a:pt x="572" y="2694"/>
                  </a:lnTo>
                  <a:cubicBezTo>
                    <a:pt x="480" y="2420"/>
                    <a:pt x="435" y="2100"/>
                    <a:pt x="343" y="1803"/>
                  </a:cubicBezTo>
                  <a:cubicBezTo>
                    <a:pt x="206" y="1210"/>
                    <a:pt x="115" y="617"/>
                    <a:pt x="6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6016;p42"/>
            <p:cNvSpPr/>
            <p:nvPr/>
          </p:nvSpPr>
          <p:spPr>
            <a:xfrm>
              <a:off x="5980925" y="2089700"/>
              <a:ext cx="226575" cy="334425"/>
            </a:xfrm>
            <a:custGeom>
              <a:avLst/>
              <a:gdLst/>
              <a:ahLst/>
              <a:cxnLst/>
              <a:rect l="l" t="t" r="r" b="b"/>
              <a:pathLst>
                <a:path w="9063" h="13377" extrusionOk="0">
                  <a:moveTo>
                    <a:pt x="1" y="1"/>
                  </a:moveTo>
                  <a:lnTo>
                    <a:pt x="1" y="1"/>
                  </a:lnTo>
                  <a:cubicBezTo>
                    <a:pt x="229" y="1370"/>
                    <a:pt x="663" y="2694"/>
                    <a:pt x="1188" y="3972"/>
                  </a:cubicBezTo>
                  <a:cubicBezTo>
                    <a:pt x="1713" y="5250"/>
                    <a:pt x="2375" y="6483"/>
                    <a:pt x="3128" y="7647"/>
                  </a:cubicBezTo>
                  <a:cubicBezTo>
                    <a:pt x="3516" y="8241"/>
                    <a:pt x="3927" y="8788"/>
                    <a:pt x="4361" y="9336"/>
                  </a:cubicBezTo>
                  <a:cubicBezTo>
                    <a:pt x="4589" y="9610"/>
                    <a:pt x="4817" y="9861"/>
                    <a:pt x="5045" y="10112"/>
                  </a:cubicBezTo>
                  <a:lnTo>
                    <a:pt x="5388" y="10500"/>
                  </a:lnTo>
                  <a:lnTo>
                    <a:pt x="5776" y="10865"/>
                  </a:lnTo>
                  <a:cubicBezTo>
                    <a:pt x="6757" y="11870"/>
                    <a:pt x="7899" y="12669"/>
                    <a:pt x="9063" y="13376"/>
                  </a:cubicBezTo>
                  <a:cubicBezTo>
                    <a:pt x="8789" y="13171"/>
                    <a:pt x="8538" y="12965"/>
                    <a:pt x="8264" y="12737"/>
                  </a:cubicBezTo>
                  <a:lnTo>
                    <a:pt x="7853" y="12440"/>
                  </a:lnTo>
                  <a:cubicBezTo>
                    <a:pt x="7716" y="12326"/>
                    <a:pt x="7602" y="12189"/>
                    <a:pt x="7465" y="12075"/>
                  </a:cubicBezTo>
                  <a:lnTo>
                    <a:pt x="6689" y="11390"/>
                  </a:lnTo>
                  <a:cubicBezTo>
                    <a:pt x="6461" y="11162"/>
                    <a:pt x="6232" y="10911"/>
                    <a:pt x="5981" y="10660"/>
                  </a:cubicBezTo>
                  <a:lnTo>
                    <a:pt x="5639" y="10295"/>
                  </a:lnTo>
                  <a:lnTo>
                    <a:pt x="5296" y="9884"/>
                  </a:lnTo>
                  <a:cubicBezTo>
                    <a:pt x="5091" y="9633"/>
                    <a:pt x="4863" y="9382"/>
                    <a:pt x="4635" y="9108"/>
                  </a:cubicBezTo>
                  <a:cubicBezTo>
                    <a:pt x="4246" y="8560"/>
                    <a:pt x="3813" y="8012"/>
                    <a:pt x="3448" y="7442"/>
                  </a:cubicBezTo>
                  <a:cubicBezTo>
                    <a:pt x="2694" y="6300"/>
                    <a:pt x="2032" y="5091"/>
                    <a:pt x="1462" y="3858"/>
                  </a:cubicBezTo>
                  <a:lnTo>
                    <a:pt x="1028" y="2899"/>
                  </a:lnTo>
                  <a:cubicBezTo>
                    <a:pt x="914" y="2580"/>
                    <a:pt x="777" y="2283"/>
                    <a:pt x="663" y="1964"/>
                  </a:cubicBezTo>
                  <a:cubicBezTo>
                    <a:pt x="412" y="1302"/>
                    <a:pt x="184" y="663"/>
                    <a:pt x="1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6017;p42"/>
            <p:cNvSpPr/>
            <p:nvPr/>
          </p:nvSpPr>
          <p:spPr>
            <a:xfrm>
              <a:off x="6103625" y="2048625"/>
              <a:ext cx="640850" cy="660250"/>
            </a:xfrm>
            <a:custGeom>
              <a:avLst/>
              <a:gdLst/>
              <a:ahLst/>
              <a:cxnLst/>
              <a:rect l="l" t="t" r="r" b="b"/>
              <a:pathLst>
                <a:path w="25634" h="26410" extrusionOk="0">
                  <a:moveTo>
                    <a:pt x="0" y="0"/>
                  </a:moveTo>
                  <a:lnTo>
                    <a:pt x="0" y="0"/>
                  </a:lnTo>
                  <a:cubicBezTo>
                    <a:pt x="1438" y="2762"/>
                    <a:pt x="3127" y="5410"/>
                    <a:pt x="4931" y="7943"/>
                  </a:cubicBezTo>
                  <a:cubicBezTo>
                    <a:pt x="6734" y="10477"/>
                    <a:pt x="8720" y="12874"/>
                    <a:pt x="10842" y="15179"/>
                  </a:cubicBezTo>
                  <a:lnTo>
                    <a:pt x="12463" y="16845"/>
                  </a:lnTo>
                  <a:lnTo>
                    <a:pt x="14152" y="18466"/>
                  </a:lnTo>
                  <a:cubicBezTo>
                    <a:pt x="14723" y="19014"/>
                    <a:pt x="15316" y="19516"/>
                    <a:pt x="15910" y="20018"/>
                  </a:cubicBezTo>
                  <a:lnTo>
                    <a:pt x="16800" y="20771"/>
                  </a:lnTo>
                  <a:lnTo>
                    <a:pt x="17256" y="21136"/>
                  </a:lnTo>
                  <a:lnTo>
                    <a:pt x="17713" y="21479"/>
                  </a:lnTo>
                  <a:cubicBezTo>
                    <a:pt x="20178" y="23419"/>
                    <a:pt x="22849" y="25040"/>
                    <a:pt x="25633" y="26409"/>
                  </a:cubicBezTo>
                  <a:lnTo>
                    <a:pt x="23625" y="25245"/>
                  </a:lnTo>
                  <a:cubicBezTo>
                    <a:pt x="23282" y="25040"/>
                    <a:pt x="22940" y="24880"/>
                    <a:pt x="22620" y="24651"/>
                  </a:cubicBezTo>
                  <a:lnTo>
                    <a:pt x="21662" y="23990"/>
                  </a:lnTo>
                  <a:lnTo>
                    <a:pt x="20703" y="23350"/>
                  </a:lnTo>
                  <a:cubicBezTo>
                    <a:pt x="20383" y="23122"/>
                    <a:pt x="20041" y="22940"/>
                    <a:pt x="19744" y="22689"/>
                  </a:cubicBezTo>
                  <a:lnTo>
                    <a:pt x="17895" y="21251"/>
                  </a:lnTo>
                  <a:cubicBezTo>
                    <a:pt x="15522" y="19288"/>
                    <a:pt x="13193" y="17210"/>
                    <a:pt x="11116" y="14905"/>
                  </a:cubicBezTo>
                  <a:cubicBezTo>
                    <a:pt x="8994" y="12645"/>
                    <a:pt x="7031" y="10249"/>
                    <a:pt x="5159" y="7761"/>
                  </a:cubicBezTo>
                  <a:cubicBezTo>
                    <a:pt x="4246" y="6528"/>
                    <a:pt x="3333" y="5250"/>
                    <a:pt x="2488" y="3949"/>
                  </a:cubicBezTo>
                  <a:cubicBezTo>
                    <a:pt x="1598" y="2671"/>
                    <a:pt x="776" y="1347"/>
                    <a:pt x="0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6018;p42"/>
            <p:cNvSpPr/>
            <p:nvPr/>
          </p:nvSpPr>
          <p:spPr>
            <a:xfrm>
              <a:off x="6295925" y="2107975"/>
              <a:ext cx="610600" cy="497600"/>
            </a:xfrm>
            <a:custGeom>
              <a:avLst/>
              <a:gdLst/>
              <a:ahLst/>
              <a:cxnLst/>
              <a:rect l="l" t="t" r="r" b="b"/>
              <a:pathLst>
                <a:path w="24424" h="19904" extrusionOk="0">
                  <a:moveTo>
                    <a:pt x="1" y="0"/>
                  </a:moveTo>
                  <a:lnTo>
                    <a:pt x="1" y="0"/>
                  </a:lnTo>
                  <a:cubicBezTo>
                    <a:pt x="1416" y="2283"/>
                    <a:pt x="3059" y="4405"/>
                    <a:pt x="4817" y="6437"/>
                  </a:cubicBezTo>
                  <a:cubicBezTo>
                    <a:pt x="6574" y="8445"/>
                    <a:pt x="8469" y="10340"/>
                    <a:pt x="10523" y="12097"/>
                  </a:cubicBezTo>
                  <a:cubicBezTo>
                    <a:pt x="11527" y="12965"/>
                    <a:pt x="12600" y="13786"/>
                    <a:pt x="13696" y="14563"/>
                  </a:cubicBezTo>
                  <a:cubicBezTo>
                    <a:pt x="14769" y="15339"/>
                    <a:pt x="15887" y="16092"/>
                    <a:pt x="17074" y="16731"/>
                  </a:cubicBezTo>
                  <a:cubicBezTo>
                    <a:pt x="18215" y="17416"/>
                    <a:pt x="19425" y="18009"/>
                    <a:pt x="20657" y="18557"/>
                  </a:cubicBezTo>
                  <a:cubicBezTo>
                    <a:pt x="21890" y="19082"/>
                    <a:pt x="23145" y="19538"/>
                    <a:pt x="24424" y="19904"/>
                  </a:cubicBezTo>
                  <a:cubicBezTo>
                    <a:pt x="21913" y="19013"/>
                    <a:pt x="19493" y="17872"/>
                    <a:pt x="17211" y="16480"/>
                  </a:cubicBezTo>
                  <a:cubicBezTo>
                    <a:pt x="16640" y="16160"/>
                    <a:pt x="16092" y="15772"/>
                    <a:pt x="15522" y="15430"/>
                  </a:cubicBezTo>
                  <a:cubicBezTo>
                    <a:pt x="14974" y="15042"/>
                    <a:pt x="14426" y="14677"/>
                    <a:pt x="13878" y="14289"/>
                  </a:cubicBezTo>
                  <a:cubicBezTo>
                    <a:pt x="12806" y="13490"/>
                    <a:pt x="11778" y="12668"/>
                    <a:pt x="10751" y="11801"/>
                  </a:cubicBezTo>
                  <a:cubicBezTo>
                    <a:pt x="8720" y="10089"/>
                    <a:pt x="6825" y="8194"/>
                    <a:pt x="5022" y="6231"/>
                  </a:cubicBezTo>
                  <a:cubicBezTo>
                    <a:pt x="4132" y="5250"/>
                    <a:pt x="3265" y="4246"/>
                    <a:pt x="2420" y="3196"/>
                  </a:cubicBezTo>
                  <a:cubicBezTo>
                    <a:pt x="1575" y="2168"/>
                    <a:pt x="777" y="1096"/>
                    <a:pt x="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6019;p42"/>
            <p:cNvSpPr/>
            <p:nvPr/>
          </p:nvSpPr>
          <p:spPr>
            <a:xfrm>
              <a:off x="5605450" y="2368175"/>
              <a:ext cx="1109350" cy="403450"/>
            </a:xfrm>
            <a:custGeom>
              <a:avLst/>
              <a:gdLst/>
              <a:ahLst/>
              <a:cxnLst/>
              <a:rect l="l" t="t" r="r" b="b"/>
              <a:pathLst>
                <a:path w="44374" h="16138" extrusionOk="0">
                  <a:moveTo>
                    <a:pt x="26250" y="0"/>
                  </a:moveTo>
                  <a:cubicBezTo>
                    <a:pt x="25109" y="2032"/>
                    <a:pt x="25109" y="4794"/>
                    <a:pt x="25109" y="4794"/>
                  </a:cubicBezTo>
                  <a:cubicBezTo>
                    <a:pt x="23374" y="3926"/>
                    <a:pt x="21206" y="1438"/>
                    <a:pt x="21206" y="1438"/>
                  </a:cubicBezTo>
                  <a:cubicBezTo>
                    <a:pt x="19060" y="4725"/>
                    <a:pt x="20247" y="7350"/>
                    <a:pt x="20247" y="7350"/>
                  </a:cubicBezTo>
                  <a:cubicBezTo>
                    <a:pt x="16253" y="6483"/>
                    <a:pt x="12076" y="2968"/>
                    <a:pt x="12076" y="2968"/>
                  </a:cubicBezTo>
                  <a:cubicBezTo>
                    <a:pt x="9725" y="13125"/>
                    <a:pt x="1" y="16138"/>
                    <a:pt x="1" y="16138"/>
                  </a:cubicBezTo>
                  <a:cubicBezTo>
                    <a:pt x="1" y="16138"/>
                    <a:pt x="10911" y="15544"/>
                    <a:pt x="12464" y="4040"/>
                  </a:cubicBezTo>
                  <a:cubicBezTo>
                    <a:pt x="12464" y="4040"/>
                    <a:pt x="17816" y="9502"/>
                    <a:pt x="23037" y="9502"/>
                  </a:cubicBezTo>
                  <a:cubicBezTo>
                    <a:pt x="23142" y="9502"/>
                    <a:pt x="23247" y="9500"/>
                    <a:pt x="23351" y="9496"/>
                  </a:cubicBezTo>
                  <a:cubicBezTo>
                    <a:pt x="23351" y="9496"/>
                    <a:pt x="21320" y="7099"/>
                    <a:pt x="21457" y="3036"/>
                  </a:cubicBezTo>
                  <a:lnTo>
                    <a:pt x="21457" y="3036"/>
                  </a:lnTo>
                  <a:cubicBezTo>
                    <a:pt x="21457" y="3036"/>
                    <a:pt x="23511" y="6620"/>
                    <a:pt x="27254" y="6779"/>
                  </a:cubicBezTo>
                  <a:cubicBezTo>
                    <a:pt x="27254" y="6779"/>
                    <a:pt x="25999" y="4040"/>
                    <a:pt x="26478" y="1552"/>
                  </a:cubicBezTo>
                  <a:lnTo>
                    <a:pt x="26478" y="1552"/>
                  </a:lnTo>
                  <a:cubicBezTo>
                    <a:pt x="26479" y="1553"/>
                    <a:pt x="34970" y="15430"/>
                    <a:pt x="44373" y="16138"/>
                  </a:cubicBezTo>
                  <a:cubicBezTo>
                    <a:pt x="37389" y="15042"/>
                    <a:pt x="26250" y="0"/>
                    <a:pt x="26250" y="0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6020;p42"/>
            <p:cNvSpPr/>
            <p:nvPr/>
          </p:nvSpPr>
          <p:spPr>
            <a:xfrm>
              <a:off x="5428575" y="2060600"/>
              <a:ext cx="1095625" cy="461100"/>
            </a:xfrm>
            <a:custGeom>
              <a:avLst/>
              <a:gdLst/>
              <a:ahLst/>
              <a:cxnLst/>
              <a:rect l="l" t="t" r="r" b="b"/>
              <a:pathLst>
                <a:path w="43825" h="18444" extrusionOk="0">
                  <a:moveTo>
                    <a:pt x="26492" y="0"/>
                  </a:moveTo>
                  <a:cubicBezTo>
                    <a:pt x="25299" y="0"/>
                    <a:pt x="24258" y="130"/>
                    <a:pt x="23442" y="411"/>
                  </a:cubicBezTo>
                  <a:cubicBezTo>
                    <a:pt x="19287" y="1849"/>
                    <a:pt x="16640" y="8423"/>
                    <a:pt x="16640" y="8423"/>
                  </a:cubicBezTo>
                  <a:cubicBezTo>
                    <a:pt x="16640" y="8423"/>
                    <a:pt x="13989" y="6697"/>
                    <a:pt x="10944" y="6697"/>
                  </a:cubicBezTo>
                  <a:cubicBezTo>
                    <a:pt x="9846" y="6697"/>
                    <a:pt x="8696" y="6922"/>
                    <a:pt x="7601" y="7533"/>
                  </a:cubicBezTo>
                  <a:cubicBezTo>
                    <a:pt x="4314" y="9382"/>
                    <a:pt x="0" y="18443"/>
                    <a:pt x="0" y="18443"/>
                  </a:cubicBezTo>
                  <a:cubicBezTo>
                    <a:pt x="0" y="18443"/>
                    <a:pt x="5478" y="11664"/>
                    <a:pt x="8582" y="10934"/>
                  </a:cubicBezTo>
                  <a:cubicBezTo>
                    <a:pt x="9147" y="10801"/>
                    <a:pt x="9834" y="10747"/>
                    <a:pt x="10581" y="10747"/>
                  </a:cubicBezTo>
                  <a:cubicBezTo>
                    <a:pt x="13943" y="10747"/>
                    <a:pt x="18511" y="11847"/>
                    <a:pt x="18511" y="11847"/>
                  </a:cubicBezTo>
                  <a:cubicBezTo>
                    <a:pt x="18511" y="11847"/>
                    <a:pt x="21638" y="5935"/>
                    <a:pt x="24811" y="3356"/>
                  </a:cubicBezTo>
                  <a:cubicBezTo>
                    <a:pt x="25522" y="2779"/>
                    <a:pt x="26882" y="2555"/>
                    <a:pt x="28561" y="2555"/>
                  </a:cubicBezTo>
                  <a:cubicBezTo>
                    <a:pt x="34316" y="2555"/>
                    <a:pt x="43825" y="5182"/>
                    <a:pt x="43825" y="5182"/>
                  </a:cubicBezTo>
                  <a:cubicBezTo>
                    <a:pt x="38885" y="2207"/>
                    <a:pt x="31403" y="0"/>
                    <a:pt x="26492" y="0"/>
                  </a:cubicBezTo>
                  <a:close/>
                </a:path>
              </a:pathLst>
            </a:custGeom>
            <a:solidFill>
              <a:srgbClr val="FFFFF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6021;p42"/>
            <p:cNvSpPr/>
            <p:nvPr/>
          </p:nvSpPr>
          <p:spPr>
            <a:xfrm>
              <a:off x="5410300" y="2755250"/>
              <a:ext cx="208300" cy="270325"/>
            </a:xfrm>
            <a:custGeom>
              <a:avLst/>
              <a:gdLst/>
              <a:ahLst/>
              <a:cxnLst/>
              <a:rect l="l" t="t" r="r" b="b"/>
              <a:pathLst>
                <a:path w="8332" h="10813" extrusionOk="0">
                  <a:moveTo>
                    <a:pt x="5680" y="0"/>
                  </a:moveTo>
                  <a:cubicBezTo>
                    <a:pt x="5082" y="0"/>
                    <a:pt x="4423" y="156"/>
                    <a:pt x="3721" y="564"/>
                  </a:cubicBezTo>
                  <a:cubicBezTo>
                    <a:pt x="1" y="2755"/>
                    <a:pt x="3424" y="10424"/>
                    <a:pt x="8332" y="10812"/>
                  </a:cubicBezTo>
                  <a:cubicBezTo>
                    <a:pt x="8332" y="7662"/>
                    <a:pt x="7807" y="3805"/>
                    <a:pt x="7807" y="655"/>
                  </a:cubicBezTo>
                  <a:cubicBezTo>
                    <a:pt x="7247" y="308"/>
                    <a:pt x="6523" y="0"/>
                    <a:pt x="5680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6022;p42"/>
            <p:cNvSpPr/>
            <p:nvPr/>
          </p:nvSpPr>
          <p:spPr>
            <a:xfrm>
              <a:off x="5500475" y="2786225"/>
              <a:ext cx="105000" cy="71575"/>
            </a:xfrm>
            <a:custGeom>
              <a:avLst/>
              <a:gdLst/>
              <a:ahLst/>
              <a:cxnLst/>
              <a:rect l="l" t="t" r="r" b="b"/>
              <a:pathLst>
                <a:path w="4200" h="2863" extrusionOk="0">
                  <a:moveTo>
                    <a:pt x="2255" y="1"/>
                  </a:moveTo>
                  <a:cubicBezTo>
                    <a:pt x="1980" y="1"/>
                    <a:pt x="1704" y="46"/>
                    <a:pt x="1438" y="123"/>
                  </a:cubicBezTo>
                  <a:cubicBezTo>
                    <a:pt x="913" y="306"/>
                    <a:pt x="457" y="762"/>
                    <a:pt x="251" y="1265"/>
                  </a:cubicBezTo>
                  <a:cubicBezTo>
                    <a:pt x="23" y="1790"/>
                    <a:pt x="0" y="2337"/>
                    <a:pt x="91" y="2862"/>
                  </a:cubicBezTo>
                  <a:cubicBezTo>
                    <a:pt x="160" y="2337"/>
                    <a:pt x="274" y="1835"/>
                    <a:pt x="525" y="1402"/>
                  </a:cubicBezTo>
                  <a:cubicBezTo>
                    <a:pt x="753" y="968"/>
                    <a:pt x="1119" y="648"/>
                    <a:pt x="1575" y="489"/>
                  </a:cubicBezTo>
                  <a:cubicBezTo>
                    <a:pt x="1835" y="398"/>
                    <a:pt x="2110" y="344"/>
                    <a:pt x="2383" y="344"/>
                  </a:cubicBezTo>
                  <a:cubicBezTo>
                    <a:pt x="2589" y="344"/>
                    <a:pt x="2794" y="374"/>
                    <a:pt x="2990" y="443"/>
                  </a:cubicBezTo>
                  <a:cubicBezTo>
                    <a:pt x="3447" y="603"/>
                    <a:pt x="3880" y="922"/>
                    <a:pt x="4200" y="1333"/>
                  </a:cubicBezTo>
                  <a:cubicBezTo>
                    <a:pt x="4017" y="831"/>
                    <a:pt x="3629" y="397"/>
                    <a:pt x="3104" y="169"/>
                  </a:cubicBezTo>
                  <a:cubicBezTo>
                    <a:pt x="2834" y="52"/>
                    <a:pt x="2546" y="1"/>
                    <a:pt x="2255" y="1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6023;p42"/>
            <p:cNvSpPr/>
            <p:nvPr/>
          </p:nvSpPr>
          <p:spPr>
            <a:xfrm>
              <a:off x="6702225" y="2755250"/>
              <a:ext cx="207725" cy="270325"/>
            </a:xfrm>
            <a:custGeom>
              <a:avLst/>
              <a:gdLst/>
              <a:ahLst/>
              <a:cxnLst/>
              <a:rect l="l" t="t" r="r" b="b"/>
              <a:pathLst>
                <a:path w="8309" h="10813" extrusionOk="0">
                  <a:moveTo>
                    <a:pt x="2643" y="0"/>
                  </a:moveTo>
                  <a:cubicBezTo>
                    <a:pt x="1794" y="0"/>
                    <a:pt x="1063" y="308"/>
                    <a:pt x="502" y="655"/>
                  </a:cubicBezTo>
                  <a:cubicBezTo>
                    <a:pt x="502" y="3805"/>
                    <a:pt x="0" y="7662"/>
                    <a:pt x="0" y="10812"/>
                  </a:cubicBezTo>
                  <a:cubicBezTo>
                    <a:pt x="4908" y="10424"/>
                    <a:pt x="8309" y="2755"/>
                    <a:pt x="4611" y="564"/>
                  </a:cubicBezTo>
                  <a:cubicBezTo>
                    <a:pt x="3909" y="156"/>
                    <a:pt x="3247" y="0"/>
                    <a:pt x="2643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6024;p42"/>
            <p:cNvSpPr/>
            <p:nvPr/>
          </p:nvSpPr>
          <p:spPr>
            <a:xfrm>
              <a:off x="6714775" y="2786225"/>
              <a:ext cx="105025" cy="71575"/>
            </a:xfrm>
            <a:custGeom>
              <a:avLst/>
              <a:gdLst/>
              <a:ahLst/>
              <a:cxnLst/>
              <a:rect l="l" t="t" r="r" b="b"/>
              <a:pathLst>
                <a:path w="4201" h="2863" extrusionOk="0">
                  <a:moveTo>
                    <a:pt x="1954" y="1"/>
                  </a:moveTo>
                  <a:cubicBezTo>
                    <a:pt x="1661" y="1"/>
                    <a:pt x="1366" y="52"/>
                    <a:pt x="1096" y="169"/>
                  </a:cubicBezTo>
                  <a:cubicBezTo>
                    <a:pt x="594" y="397"/>
                    <a:pt x="206" y="831"/>
                    <a:pt x="0" y="1333"/>
                  </a:cubicBezTo>
                  <a:cubicBezTo>
                    <a:pt x="320" y="922"/>
                    <a:pt x="754" y="603"/>
                    <a:pt x="1210" y="443"/>
                  </a:cubicBezTo>
                  <a:cubicBezTo>
                    <a:pt x="1406" y="374"/>
                    <a:pt x="1611" y="344"/>
                    <a:pt x="1817" y="344"/>
                  </a:cubicBezTo>
                  <a:cubicBezTo>
                    <a:pt x="2090" y="344"/>
                    <a:pt x="2365" y="398"/>
                    <a:pt x="2625" y="489"/>
                  </a:cubicBezTo>
                  <a:cubicBezTo>
                    <a:pt x="3082" y="648"/>
                    <a:pt x="3470" y="968"/>
                    <a:pt x="3698" y="1402"/>
                  </a:cubicBezTo>
                  <a:cubicBezTo>
                    <a:pt x="3926" y="1835"/>
                    <a:pt x="4063" y="2337"/>
                    <a:pt x="4109" y="2862"/>
                  </a:cubicBezTo>
                  <a:cubicBezTo>
                    <a:pt x="4200" y="2337"/>
                    <a:pt x="4177" y="1790"/>
                    <a:pt x="3949" y="1265"/>
                  </a:cubicBezTo>
                  <a:cubicBezTo>
                    <a:pt x="3766" y="762"/>
                    <a:pt x="3287" y="306"/>
                    <a:pt x="2762" y="123"/>
                  </a:cubicBezTo>
                  <a:cubicBezTo>
                    <a:pt x="2507" y="46"/>
                    <a:pt x="2231" y="1"/>
                    <a:pt x="1954" y="1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6025;p42"/>
            <p:cNvSpPr/>
            <p:nvPr/>
          </p:nvSpPr>
          <p:spPr>
            <a:xfrm>
              <a:off x="5825725" y="2905050"/>
              <a:ext cx="195750" cy="109200"/>
            </a:xfrm>
            <a:custGeom>
              <a:avLst/>
              <a:gdLst/>
              <a:ahLst/>
              <a:cxnLst/>
              <a:rect l="l" t="t" r="r" b="b"/>
              <a:pathLst>
                <a:path w="7830" h="4368" extrusionOk="0">
                  <a:moveTo>
                    <a:pt x="2566" y="0"/>
                  </a:moveTo>
                  <a:cubicBezTo>
                    <a:pt x="1432" y="0"/>
                    <a:pt x="553" y="379"/>
                    <a:pt x="343" y="1054"/>
                  </a:cubicBezTo>
                  <a:cubicBezTo>
                    <a:pt x="0" y="2081"/>
                    <a:pt x="1347" y="3428"/>
                    <a:pt x="3333" y="4044"/>
                  </a:cubicBezTo>
                  <a:cubicBezTo>
                    <a:pt x="4007" y="4263"/>
                    <a:pt x="4670" y="4367"/>
                    <a:pt x="5264" y="4367"/>
                  </a:cubicBezTo>
                  <a:cubicBezTo>
                    <a:pt x="6398" y="4367"/>
                    <a:pt x="7277" y="3988"/>
                    <a:pt x="7487" y="3314"/>
                  </a:cubicBezTo>
                  <a:cubicBezTo>
                    <a:pt x="7830" y="2286"/>
                    <a:pt x="6483" y="940"/>
                    <a:pt x="4497" y="323"/>
                  </a:cubicBezTo>
                  <a:cubicBezTo>
                    <a:pt x="3823" y="104"/>
                    <a:pt x="3160" y="0"/>
                    <a:pt x="2566" y="0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6026;p42"/>
            <p:cNvSpPr/>
            <p:nvPr/>
          </p:nvSpPr>
          <p:spPr>
            <a:xfrm>
              <a:off x="6309625" y="2905050"/>
              <a:ext cx="195175" cy="109200"/>
            </a:xfrm>
            <a:custGeom>
              <a:avLst/>
              <a:gdLst/>
              <a:ahLst/>
              <a:cxnLst/>
              <a:rect l="l" t="t" r="r" b="b"/>
              <a:pathLst>
                <a:path w="7807" h="4368" extrusionOk="0">
                  <a:moveTo>
                    <a:pt x="5257" y="0"/>
                  </a:moveTo>
                  <a:cubicBezTo>
                    <a:pt x="4660" y="0"/>
                    <a:pt x="3992" y="104"/>
                    <a:pt x="3310" y="323"/>
                  </a:cubicBezTo>
                  <a:cubicBezTo>
                    <a:pt x="1347" y="940"/>
                    <a:pt x="0" y="2286"/>
                    <a:pt x="320" y="3314"/>
                  </a:cubicBezTo>
                  <a:cubicBezTo>
                    <a:pt x="530" y="3988"/>
                    <a:pt x="1409" y="4367"/>
                    <a:pt x="2550" y="4367"/>
                  </a:cubicBezTo>
                  <a:cubicBezTo>
                    <a:pt x="3147" y="4367"/>
                    <a:pt x="3815" y="4263"/>
                    <a:pt x="4497" y="4044"/>
                  </a:cubicBezTo>
                  <a:cubicBezTo>
                    <a:pt x="6483" y="3428"/>
                    <a:pt x="7807" y="2081"/>
                    <a:pt x="7487" y="1054"/>
                  </a:cubicBezTo>
                  <a:cubicBezTo>
                    <a:pt x="7277" y="379"/>
                    <a:pt x="6398" y="0"/>
                    <a:pt x="5257" y="0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6027;p42"/>
            <p:cNvSpPr/>
            <p:nvPr/>
          </p:nvSpPr>
          <p:spPr>
            <a:xfrm>
              <a:off x="5942700" y="2817250"/>
              <a:ext cx="52525" cy="82775"/>
            </a:xfrm>
            <a:custGeom>
              <a:avLst/>
              <a:gdLst/>
              <a:ahLst/>
              <a:cxnLst/>
              <a:rect l="l" t="t" r="r" b="b"/>
              <a:pathLst>
                <a:path w="2101" h="3311" extrusionOk="0">
                  <a:moveTo>
                    <a:pt x="1051" y="1"/>
                  </a:moveTo>
                  <a:cubicBezTo>
                    <a:pt x="457" y="1"/>
                    <a:pt x="1" y="731"/>
                    <a:pt x="1" y="1667"/>
                  </a:cubicBezTo>
                  <a:cubicBezTo>
                    <a:pt x="1" y="2580"/>
                    <a:pt x="457" y="3310"/>
                    <a:pt x="1051" y="3310"/>
                  </a:cubicBezTo>
                  <a:cubicBezTo>
                    <a:pt x="1644" y="3310"/>
                    <a:pt x="2101" y="2580"/>
                    <a:pt x="2101" y="1667"/>
                  </a:cubicBezTo>
                  <a:cubicBezTo>
                    <a:pt x="2101" y="731"/>
                    <a:pt x="1644" y="1"/>
                    <a:pt x="1051" y="1"/>
                  </a:cubicBezTo>
                  <a:close/>
                </a:path>
              </a:pathLst>
            </a:custGeom>
            <a:solidFill>
              <a:srgbClr val="0C0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028;p42"/>
            <p:cNvSpPr/>
            <p:nvPr/>
          </p:nvSpPr>
          <p:spPr>
            <a:xfrm>
              <a:off x="6364400" y="2817250"/>
              <a:ext cx="52525" cy="82775"/>
            </a:xfrm>
            <a:custGeom>
              <a:avLst/>
              <a:gdLst/>
              <a:ahLst/>
              <a:cxnLst/>
              <a:rect l="l" t="t" r="r" b="b"/>
              <a:pathLst>
                <a:path w="2101" h="3311" extrusionOk="0">
                  <a:moveTo>
                    <a:pt x="1051" y="1"/>
                  </a:moveTo>
                  <a:cubicBezTo>
                    <a:pt x="457" y="1"/>
                    <a:pt x="1" y="731"/>
                    <a:pt x="1" y="1667"/>
                  </a:cubicBezTo>
                  <a:cubicBezTo>
                    <a:pt x="1" y="2580"/>
                    <a:pt x="457" y="3310"/>
                    <a:pt x="1051" y="3310"/>
                  </a:cubicBezTo>
                  <a:cubicBezTo>
                    <a:pt x="1621" y="3310"/>
                    <a:pt x="2101" y="2580"/>
                    <a:pt x="2101" y="1667"/>
                  </a:cubicBezTo>
                  <a:cubicBezTo>
                    <a:pt x="2101" y="731"/>
                    <a:pt x="1621" y="1"/>
                    <a:pt x="1051" y="1"/>
                  </a:cubicBezTo>
                  <a:close/>
                </a:path>
              </a:pathLst>
            </a:custGeom>
            <a:solidFill>
              <a:srgbClr val="0C0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6029;p42"/>
            <p:cNvSpPr/>
            <p:nvPr/>
          </p:nvSpPr>
          <p:spPr>
            <a:xfrm>
              <a:off x="6063675" y="2937125"/>
              <a:ext cx="125575" cy="107150"/>
            </a:xfrm>
            <a:custGeom>
              <a:avLst/>
              <a:gdLst/>
              <a:ahLst/>
              <a:cxnLst/>
              <a:rect l="l" t="t" r="r" b="b"/>
              <a:pathLst>
                <a:path w="5023" h="4286" extrusionOk="0">
                  <a:moveTo>
                    <a:pt x="1721" y="1"/>
                  </a:moveTo>
                  <a:cubicBezTo>
                    <a:pt x="1552" y="1"/>
                    <a:pt x="1381" y="21"/>
                    <a:pt x="1210" y="68"/>
                  </a:cubicBezTo>
                  <a:cubicBezTo>
                    <a:pt x="708" y="182"/>
                    <a:pt x="343" y="615"/>
                    <a:pt x="183" y="1095"/>
                  </a:cubicBezTo>
                  <a:cubicBezTo>
                    <a:pt x="1" y="1574"/>
                    <a:pt x="46" y="2099"/>
                    <a:pt x="206" y="2578"/>
                  </a:cubicBezTo>
                  <a:cubicBezTo>
                    <a:pt x="366" y="3035"/>
                    <a:pt x="663" y="3446"/>
                    <a:pt x="1051" y="3765"/>
                  </a:cubicBezTo>
                  <a:cubicBezTo>
                    <a:pt x="1439" y="4062"/>
                    <a:pt x="1918" y="4245"/>
                    <a:pt x="2420" y="4267"/>
                  </a:cubicBezTo>
                  <a:cubicBezTo>
                    <a:pt x="2508" y="4280"/>
                    <a:pt x="2596" y="4286"/>
                    <a:pt x="2684" y="4286"/>
                  </a:cubicBezTo>
                  <a:cubicBezTo>
                    <a:pt x="3074" y="4286"/>
                    <a:pt x="3458" y="4174"/>
                    <a:pt x="3812" y="4062"/>
                  </a:cubicBezTo>
                  <a:cubicBezTo>
                    <a:pt x="4018" y="3948"/>
                    <a:pt x="4246" y="3857"/>
                    <a:pt x="4452" y="3742"/>
                  </a:cubicBezTo>
                  <a:cubicBezTo>
                    <a:pt x="4634" y="3628"/>
                    <a:pt x="4817" y="3491"/>
                    <a:pt x="5022" y="3354"/>
                  </a:cubicBezTo>
                  <a:lnTo>
                    <a:pt x="5022" y="3354"/>
                  </a:lnTo>
                  <a:cubicBezTo>
                    <a:pt x="4314" y="3728"/>
                    <a:pt x="3556" y="4017"/>
                    <a:pt x="2805" y="4017"/>
                  </a:cubicBezTo>
                  <a:cubicBezTo>
                    <a:pt x="2684" y="4017"/>
                    <a:pt x="2563" y="4009"/>
                    <a:pt x="2443" y="3994"/>
                  </a:cubicBezTo>
                  <a:cubicBezTo>
                    <a:pt x="1576" y="3879"/>
                    <a:pt x="845" y="3240"/>
                    <a:pt x="571" y="2441"/>
                  </a:cubicBezTo>
                  <a:cubicBezTo>
                    <a:pt x="412" y="2053"/>
                    <a:pt x="389" y="1597"/>
                    <a:pt x="503" y="1209"/>
                  </a:cubicBezTo>
                  <a:cubicBezTo>
                    <a:pt x="640" y="821"/>
                    <a:pt x="914" y="478"/>
                    <a:pt x="1302" y="342"/>
                  </a:cubicBezTo>
                  <a:cubicBezTo>
                    <a:pt x="1470" y="282"/>
                    <a:pt x="1656" y="257"/>
                    <a:pt x="1845" y="257"/>
                  </a:cubicBezTo>
                  <a:cubicBezTo>
                    <a:pt x="2093" y="257"/>
                    <a:pt x="2347" y="300"/>
                    <a:pt x="2580" y="364"/>
                  </a:cubicBezTo>
                  <a:cubicBezTo>
                    <a:pt x="3036" y="456"/>
                    <a:pt x="3447" y="638"/>
                    <a:pt x="3858" y="844"/>
                  </a:cubicBezTo>
                  <a:cubicBezTo>
                    <a:pt x="3493" y="570"/>
                    <a:pt x="3082" y="342"/>
                    <a:pt x="2648" y="182"/>
                  </a:cubicBezTo>
                  <a:cubicBezTo>
                    <a:pt x="2362" y="76"/>
                    <a:pt x="2047" y="1"/>
                    <a:pt x="1721" y="1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6030;p42"/>
            <p:cNvSpPr/>
            <p:nvPr/>
          </p:nvSpPr>
          <p:spPr>
            <a:xfrm>
              <a:off x="5684775" y="2605550"/>
              <a:ext cx="422875" cy="423425"/>
            </a:xfrm>
            <a:custGeom>
              <a:avLst/>
              <a:gdLst/>
              <a:ahLst/>
              <a:cxnLst/>
              <a:rect l="l" t="t" r="r" b="b"/>
              <a:pathLst>
                <a:path w="16915" h="16937" fill="none" extrusionOk="0">
                  <a:moveTo>
                    <a:pt x="16914" y="8469"/>
                  </a:moveTo>
                  <a:cubicBezTo>
                    <a:pt x="16914" y="13148"/>
                    <a:pt x="13125" y="16937"/>
                    <a:pt x="8469" y="16937"/>
                  </a:cubicBezTo>
                  <a:cubicBezTo>
                    <a:pt x="3790" y="16937"/>
                    <a:pt x="1" y="13148"/>
                    <a:pt x="1" y="8469"/>
                  </a:cubicBezTo>
                  <a:cubicBezTo>
                    <a:pt x="1" y="3790"/>
                    <a:pt x="3790" y="1"/>
                    <a:pt x="8469" y="1"/>
                  </a:cubicBezTo>
                  <a:cubicBezTo>
                    <a:pt x="13125" y="1"/>
                    <a:pt x="16914" y="3790"/>
                    <a:pt x="16914" y="846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031;p42"/>
            <p:cNvSpPr/>
            <p:nvPr/>
          </p:nvSpPr>
          <p:spPr>
            <a:xfrm>
              <a:off x="6205775" y="2605550"/>
              <a:ext cx="422850" cy="423425"/>
            </a:xfrm>
            <a:custGeom>
              <a:avLst/>
              <a:gdLst/>
              <a:ahLst/>
              <a:cxnLst/>
              <a:rect l="l" t="t" r="r" b="b"/>
              <a:pathLst>
                <a:path w="16914" h="16937" fill="none" extrusionOk="0">
                  <a:moveTo>
                    <a:pt x="16914" y="8469"/>
                  </a:moveTo>
                  <a:cubicBezTo>
                    <a:pt x="16914" y="13148"/>
                    <a:pt x="13125" y="16937"/>
                    <a:pt x="8446" y="16937"/>
                  </a:cubicBezTo>
                  <a:cubicBezTo>
                    <a:pt x="3766" y="16937"/>
                    <a:pt x="0" y="13148"/>
                    <a:pt x="0" y="8469"/>
                  </a:cubicBezTo>
                  <a:cubicBezTo>
                    <a:pt x="0" y="3790"/>
                    <a:pt x="3766" y="1"/>
                    <a:pt x="8446" y="1"/>
                  </a:cubicBezTo>
                  <a:cubicBezTo>
                    <a:pt x="13125" y="1"/>
                    <a:pt x="16914" y="3790"/>
                    <a:pt x="16914" y="846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6032;p42"/>
            <p:cNvSpPr/>
            <p:nvPr/>
          </p:nvSpPr>
          <p:spPr>
            <a:xfrm>
              <a:off x="6105325" y="2849775"/>
              <a:ext cx="102175" cy="25"/>
            </a:xfrm>
            <a:custGeom>
              <a:avLst/>
              <a:gdLst/>
              <a:ahLst/>
              <a:cxnLst/>
              <a:rect l="l" t="t" r="r" b="b"/>
              <a:pathLst>
                <a:path w="4087" h="1" fill="none" extrusionOk="0">
                  <a:moveTo>
                    <a:pt x="1" y="1"/>
                  </a:moveTo>
                  <a:lnTo>
                    <a:pt x="4087" y="1"/>
                  </a:lnTo>
                </a:path>
              </a:pathLst>
            </a:custGeom>
            <a:noFill/>
            <a:ln w="9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6033;p42"/>
            <p:cNvSpPr/>
            <p:nvPr/>
          </p:nvSpPr>
          <p:spPr>
            <a:xfrm>
              <a:off x="6048850" y="3086025"/>
              <a:ext cx="221425" cy="101200"/>
            </a:xfrm>
            <a:custGeom>
              <a:avLst/>
              <a:gdLst/>
              <a:ahLst/>
              <a:cxnLst/>
              <a:rect l="l" t="t" r="r" b="b"/>
              <a:pathLst>
                <a:path w="8857" h="4048" extrusionOk="0">
                  <a:moveTo>
                    <a:pt x="8856" y="1"/>
                  </a:moveTo>
                  <a:lnTo>
                    <a:pt x="8856" y="1"/>
                  </a:lnTo>
                  <a:cubicBezTo>
                    <a:pt x="8742" y="434"/>
                    <a:pt x="8537" y="868"/>
                    <a:pt x="8286" y="1256"/>
                  </a:cubicBezTo>
                  <a:cubicBezTo>
                    <a:pt x="8035" y="1644"/>
                    <a:pt x="7761" y="1986"/>
                    <a:pt x="7418" y="2283"/>
                  </a:cubicBezTo>
                  <a:cubicBezTo>
                    <a:pt x="6734" y="2877"/>
                    <a:pt x="5912" y="3287"/>
                    <a:pt x="5022" y="3516"/>
                  </a:cubicBezTo>
                  <a:cubicBezTo>
                    <a:pt x="4588" y="3630"/>
                    <a:pt x="4154" y="3698"/>
                    <a:pt x="3698" y="3698"/>
                  </a:cubicBezTo>
                  <a:cubicBezTo>
                    <a:pt x="3470" y="3698"/>
                    <a:pt x="3241" y="3653"/>
                    <a:pt x="3036" y="3630"/>
                  </a:cubicBezTo>
                  <a:cubicBezTo>
                    <a:pt x="2808" y="3584"/>
                    <a:pt x="2579" y="3538"/>
                    <a:pt x="2374" y="3470"/>
                  </a:cubicBezTo>
                  <a:cubicBezTo>
                    <a:pt x="1940" y="3333"/>
                    <a:pt x="1507" y="3150"/>
                    <a:pt x="1119" y="2922"/>
                  </a:cubicBezTo>
                  <a:cubicBezTo>
                    <a:pt x="708" y="2694"/>
                    <a:pt x="343" y="2420"/>
                    <a:pt x="0" y="2123"/>
                  </a:cubicBezTo>
                  <a:lnTo>
                    <a:pt x="0" y="2123"/>
                  </a:lnTo>
                  <a:cubicBezTo>
                    <a:pt x="594" y="2831"/>
                    <a:pt x="1370" y="3401"/>
                    <a:pt x="2283" y="3744"/>
                  </a:cubicBezTo>
                  <a:cubicBezTo>
                    <a:pt x="2786" y="3950"/>
                    <a:pt x="3333" y="4047"/>
                    <a:pt x="3882" y="4047"/>
                  </a:cubicBezTo>
                  <a:cubicBezTo>
                    <a:pt x="4305" y="4047"/>
                    <a:pt x="4729" y="3990"/>
                    <a:pt x="5136" y="3881"/>
                  </a:cubicBezTo>
                  <a:cubicBezTo>
                    <a:pt x="6049" y="3630"/>
                    <a:pt x="6939" y="3196"/>
                    <a:pt x="7601" y="2488"/>
                  </a:cubicBezTo>
                  <a:cubicBezTo>
                    <a:pt x="8286" y="1827"/>
                    <a:pt x="8765" y="936"/>
                    <a:pt x="8856" y="1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034;p42"/>
            <p:cNvSpPr/>
            <p:nvPr/>
          </p:nvSpPr>
          <p:spPr>
            <a:xfrm>
              <a:off x="6243425" y="3062050"/>
              <a:ext cx="70225" cy="41125"/>
            </a:xfrm>
            <a:custGeom>
              <a:avLst/>
              <a:gdLst/>
              <a:ahLst/>
              <a:cxnLst/>
              <a:rect l="l" t="t" r="r" b="b"/>
              <a:pathLst>
                <a:path w="2809" h="1645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298"/>
                    <a:pt x="183" y="594"/>
                    <a:pt x="366" y="823"/>
                  </a:cubicBezTo>
                  <a:cubicBezTo>
                    <a:pt x="548" y="1074"/>
                    <a:pt x="777" y="1279"/>
                    <a:pt x="1051" y="1416"/>
                  </a:cubicBezTo>
                  <a:cubicBezTo>
                    <a:pt x="1324" y="1530"/>
                    <a:pt x="1644" y="1621"/>
                    <a:pt x="1941" y="1644"/>
                  </a:cubicBezTo>
                  <a:cubicBezTo>
                    <a:pt x="2078" y="1644"/>
                    <a:pt x="2237" y="1621"/>
                    <a:pt x="2374" y="1621"/>
                  </a:cubicBezTo>
                  <a:cubicBezTo>
                    <a:pt x="2534" y="1599"/>
                    <a:pt x="2671" y="1553"/>
                    <a:pt x="2808" y="1507"/>
                  </a:cubicBezTo>
                  <a:cubicBezTo>
                    <a:pt x="2671" y="1462"/>
                    <a:pt x="2534" y="1462"/>
                    <a:pt x="2374" y="1439"/>
                  </a:cubicBezTo>
                  <a:cubicBezTo>
                    <a:pt x="2237" y="1393"/>
                    <a:pt x="2101" y="1393"/>
                    <a:pt x="1986" y="1348"/>
                  </a:cubicBezTo>
                  <a:cubicBezTo>
                    <a:pt x="1713" y="1279"/>
                    <a:pt x="1461" y="1188"/>
                    <a:pt x="1233" y="1074"/>
                  </a:cubicBezTo>
                  <a:cubicBezTo>
                    <a:pt x="982" y="960"/>
                    <a:pt x="777" y="800"/>
                    <a:pt x="571" y="617"/>
                  </a:cubicBezTo>
                  <a:cubicBezTo>
                    <a:pt x="366" y="457"/>
                    <a:pt x="183" y="252"/>
                    <a:pt x="1" y="1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6035;p42"/>
            <p:cNvSpPr/>
            <p:nvPr/>
          </p:nvSpPr>
          <p:spPr>
            <a:xfrm>
              <a:off x="6156700" y="3203575"/>
              <a:ext cx="76475" cy="25175"/>
            </a:xfrm>
            <a:custGeom>
              <a:avLst/>
              <a:gdLst/>
              <a:ahLst/>
              <a:cxnLst/>
              <a:rect l="l" t="t" r="r" b="b"/>
              <a:pathLst>
                <a:path w="3059" h="1007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2808" y="160"/>
                    <a:pt x="2602" y="297"/>
                    <a:pt x="2351" y="389"/>
                  </a:cubicBezTo>
                  <a:cubicBezTo>
                    <a:pt x="2100" y="480"/>
                    <a:pt x="1849" y="571"/>
                    <a:pt x="1598" y="594"/>
                  </a:cubicBezTo>
                  <a:cubicBezTo>
                    <a:pt x="1320" y="644"/>
                    <a:pt x="1036" y="660"/>
                    <a:pt x="740" y="660"/>
                  </a:cubicBezTo>
                  <a:cubicBezTo>
                    <a:pt x="501" y="660"/>
                    <a:pt x="255" y="650"/>
                    <a:pt x="0" y="640"/>
                  </a:cubicBezTo>
                  <a:lnTo>
                    <a:pt x="0" y="640"/>
                  </a:lnTo>
                  <a:cubicBezTo>
                    <a:pt x="228" y="799"/>
                    <a:pt x="502" y="891"/>
                    <a:pt x="799" y="959"/>
                  </a:cubicBezTo>
                  <a:cubicBezTo>
                    <a:pt x="968" y="987"/>
                    <a:pt x="1146" y="1007"/>
                    <a:pt x="1328" y="1007"/>
                  </a:cubicBezTo>
                  <a:cubicBezTo>
                    <a:pt x="1440" y="1007"/>
                    <a:pt x="1553" y="999"/>
                    <a:pt x="1666" y="982"/>
                  </a:cubicBezTo>
                  <a:cubicBezTo>
                    <a:pt x="1963" y="936"/>
                    <a:pt x="2237" y="822"/>
                    <a:pt x="2488" y="662"/>
                  </a:cubicBezTo>
                  <a:cubicBezTo>
                    <a:pt x="2739" y="503"/>
                    <a:pt x="2922" y="252"/>
                    <a:pt x="3059" y="1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6036;p42"/>
            <p:cNvSpPr/>
            <p:nvPr/>
          </p:nvSpPr>
          <p:spPr>
            <a:xfrm>
              <a:off x="5907325" y="2757175"/>
              <a:ext cx="123275" cy="51550"/>
            </a:xfrm>
            <a:custGeom>
              <a:avLst/>
              <a:gdLst/>
              <a:ahLst/>
              <a:cxnLst/>
              <a:rect l="l" t="t" r="r" b="b"/>
              <a:pathLst>
                <a:path w="4931" h="2062" extrusionOk="0">
                  <a:moveTo>
                    <a:pt x="2632" y="1"/>
                  </a:moveTo>
                  <a:cubicBezTo>
                    <a:pt x="764" y="1"/>
                    <a:pt x="1" y="2061"/>
                    <a:pt x="1" y="2061"/>
                  </a:cubicBezTo>
                  <a:lnTo>
                    <a:pt x="4931" y="875"/>
                  </a:lnTo>
                  <a:cubicBezTo>
                    <a:pt x="4028" y="238"/>
                    <a:pt x="3267" y="1"/>
                    <a:pt x="2632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037;p42"/>
            <p:cNvSpPr/>
            <p:nvPr/>
          </p:nvSpPr>
          <p:spPr>
            <a:xfrm>
              <a:off x="6329025" y="2758075"/>
              <a:ext cx="123275" cy="51800"/>
            </a:xfrm>
            <a:custGeom>
              <a:avLst/>
              <a:gdLst/>
              <a:ahLst/>
              <a:cxnLst/>
              <a:rect l="l" t="t" r="r" b="b"/>
              <a:pathLst>
                <a:path w="4931" h="2072" extrusionOk="0">
                  <a:moveTo>
                    <a:pt x="2303" y="1"/>
                  </a:moveTo>
                  <a:cubicBezTo>
                    <a:pt x="1668" y="1"/>
                    <a:pt x="905" y="241"/>
                    <a:pt x="0" y="884"/>
                  </a:cubicBezTo>
                  <a:lnTo>
                    <a:pt x="4931" y="2071"/>
                  </a:lnTo>
                  <a:cubicBezTo>
                    <a:pt x="4931" y="2071"/>
                    <a:pt x="4169" y="1"/>
                    <a:pt x="2303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6038;p42"/>
            <p:cNvSpPr/>
            <p:nvPr/>
          </p:nvSpPr>
          <p:spPr>
            <a:xfrm>
              <a:off x="6153275" y="3453400"/>
              <a:ext cx="632850" cy="333375"/>
            </a:xfrm>
            <a:custGeom>
              <a:avLst/>
              <a:gdLst/>
              <a:ahLst/>
              <a:cxnLst/>
              <a:rect l="l" t="t" r="r" b="b"/>
              <a:pathLst>
                <a:path w="25314" h="13335" extrusionOk="0">
                  <a:moveTo>
                    <a:pt x="17605" y="0"/>
                  </a:moveTo>
                  <a:cubicBezTo>
                    <a:pt x="16311" y="0"/>
                    <a:pt x="14927" y="97"/>
                    <a:pt x="13513" y="347"/>
                  </a:cubicBezTo>
                  <a:cubicBezTo>
                    <a:pt x="13513" y="347"/>
                    <a:pt x="3561" y="3132"/>
                    <a:pt x="0" y="10299"/>
                  </a:cubicBezTo>
                  <a:lnTo>
                    <a:pt x="2260" y="13335"/>
                  </a:lnTo>
                  <a:lnTo>
                    <a:pt x="19698" y="13335"/>
                  </a:lnTo>
                  <a:lnTo>
                    <a:pt x="25313" y="1101"/>
                  </a:lnTo>
                  <a:cubicBezTo>
                    <a:pt x="25313" y="1101"/>
                    <a:pt x="21972" y="0"/>
                    <a:pt x="17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6039;p42"/>
            <p:cNvSpPr/>
            <p:nvPr/>
          </p:nvSpPr>
          <p:spPr>
            <a:xfrm>
              <a:off x="6172100" y="3453500"/>
              <a:ext cx="433125" cy="257950"/>
            </a:xfrm>
            <a:custGeom>
              <a:avLst/>
              <a:gdLst/>
              <a:ahLst/>
              <a:cxnLst/>
              <a:rect l="l" t="t" r="r" b="b"/>
              <a:pathLst>
                <a:path w="17325" h="10318" extrusionOk="0">
                  <a:moveTo>
                    <a:pt x="17325" y="1"/>
                  </a:moveTo>
                  <a:lnTo>
                    <a:pt x="17325" y="1"/>
                  </a:lnTo>
                  <a:cubicBezTo>
                    <a:pt x="16457" y="24"/>
                    <a:pt x="15613" y="184"/>
                    <a:pt x="14746" y="343"/>
                  </a:cubicBezTo>
                  <a:cubicBezTo>
                    <a:pt x="13901" y="526"/>
                    <a:pt x="13079" y="754"/>
                    <a:pt x="12258" y="1028"/>
                  </a:cubicBezTo>
                  <a:cubicBezTo>
                    <a:pt x="11413" y="1302"/>
                    <a:pt x="10614" y="1644"/>
                    <a:pt x="9838" y="2010"/>
                  </a:cubicBezTo>
                  <a:lnTo>
                    <a:pt x="8651" y="2580"/>
                  </a:lnTo>
                  <a:lnTo>
                    <a:pt x="7533" y="3219"/>
                  </a:lnTo>
                  <a:cubicBezTo>
                    <a:pt x="7145" y="3448"/>
                    <a:pt x="6802" y="3699"/>
                    <a:pt x="6437" y="3950"/>
                  </a:cubicBezTo>
                  <a:cubicBezTo>
                    <a:pt x="6072" y="4201"/>
                    <a:pt x="5707" y="4429"/>
                    <a:pt x="5387" y="4703"/>
                  </a:cubicBezTo>
                  <a:lnTo>
                    <a:pt x="4360" y="5525"/>
                  </a:lnTo>
                  <a:cubicBezTo>
                    <a:pt x="4018" y="5799"/>
                    <a:pt x="3721" y="6095"/>
                    <a:pt x="3401" y="6392"/>
                  </a:cubicBezTo>
                  <a:cubicBezTo>
                    <a:pt x="2739" y="6963"/>
                    <a:pt x="2192" y="7647"/>
                    <a:pt x="1598" y="8264"/>
                  </a:cubicBezTo>
                  <a:cubicBezTo>
                    <a:pt x="1301" y="8583"/>
                    <a:pt x="1050" y="8948"/>
                    <a:pt x="799" y="9291"/>
                  </a:cubicBezTo>
                  <a:cubicBezTo>
                    <a:pt x="525" y="9633"/>
                    <a:pt x="274" y="9976"/>
                    <a:pt x="0" y="10318"/>
                  </a:cubicBezTo>
                  <a:cubicBezTo>
                    <a:pt x="594" y="9702"/>
                    <a:pt x="1119" y="9017"/>
                    <a:pt x="1735" y="8401"/>
                  </a:cubicBezTo>
                  <a:cubicBezTo>
                    <a:pt x="2351" y="7784"/>
                    <a:pt x="2922" y="7145"/>
                    <a:pt x="3607" y="6620"/>
                  </a:cubicBezTo>
                  <a:cubicBezTo>
                    <a:pt x="4862" y="5456"/>
                    <a:pt x="6277" y="4452"/>
                    <a:pt x="7715" y="3562"/>
                  </a:cubicBezTo>
                  <a:cubicBezTo>
                    <a:pt x="9176" y="2626"/>
                    <a:pt x="10751" y="1918"/>
                    <a:pt x="12349" y="1302"/>
                  </a:cubicBezTo>
                  <a:cubicBezTo>
                    <a:pt x="13947" y="709"/>
                    <a:pt x="15613" y="229"/>
                    <a:pt x="17325" y="1"/>
                  </a:cubicBez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6040;p42"/>
            <p:cNvSpPr/>
            <p:nvPr/>
          </p:nvSpPr>
          <p:spPr>
            <a:xfrm>
              <a:off x="6205200" y="3460925"/>
              <a:ext cx="489625" cy="250525"/>
            </a:xfrm>
            <a:custGeom>
              <a:avLst/>
              <a:gdLst/>
              <a:ahLst/>
              <a:cxnLst/>
              <a:rect l="l" t="t" r="r" b="b"/>
              <a:pathLst>
                <a:path w="19585" h="10021" extrusionOk="0">
                  <a:moveTo>
                    <a:pt x="19584" y="1"/>
                  </a:moveTo>
                  <a:cubicBezTo>
                    <a:pt x="17690" y="69"/>
                    <a:pt x="15818" y="412"/>
                    <a:pt x="13992" y="891"/>
                  </a:cubicBezTo>
                  <a:cubicBezTo>
                    <a:pt x="12166" y="1370"/>
                    <a:pt x="10409" y="2078"/>
                    <a:pt x="8697" y="2900"/>
                  </a:cubicBezTo>
                  <a:cubicBezTo>
                    <a:pt x="7852" y="3310"/>
                    <a:pt x="7031" y="3813"/>
                    <a:pt x="6232" y="4292"/>
                  </a:cubicBezTo>
                  <a:lnTo>
                    <a:pt x="5045" y="5091"/>
                  </a:lnTo>
                  <a:cubicBezTo>
                    <a:pt x="4862" y="5251"/>
                    <a:pt x="4657" y="5365"/>
                    <a:pt x="4474" y="5502"/>
                  </a:cubicBezTo>
                  <a:lnTo>
                    <a:pt x="3926" y="5958"/>
                  </a:lnTo>
                  <a:cubicBezTo>
                    <a:pt x="2420" y="7122"/>
                    <a:pt x="1164" y="8560"/>
                    <a:pt x="0" y="10021"/>
                  </a:cubicBezTo>
                  <a:lnTo>
                    <a:pt x="959" y="8994"/>
                  </a:lnTo>
                  <a:lnTo>
                    <a:pt x="1461" y="8492"/>
                  </a:lnTo>
                  <a:cubicBezTo>
                    <a:pt x="1621" y="8309"/>
                    <a:pt x="1804" y="8172"/>
                    <a:pt x="1963" y="8012"/>
                  </a:cubicBezTo>
                  <a:lnTo>
                    <a:pt x="3013" y="7077"/>
                  </a:lnTo>
                  <a:cubicBezTo>
                    <a:pt x="3356" y="6757"/>
                    <a:pt x="3744" y="6483"/>
                    <a:pt x="4109" y="6186"/>
                  </a:cubicBezTo>
                  <a:lnTo>
                    <a:pt x="4657" y="5776"/>
                  </a:lnTo>
                  <a:cubicBezTo>
                    <a:pt x="4862" y="5639"/>
                    <a:pt x="5045" y="5502"/>
                    <a:pt x="5250" y="5365"/>
                  </a:cubicBezTo>
                  <a:lnTo>
                    <a:pt x="6414" y="4589"/>
                  </a:lnTo>
                  <a:cubicBezTo>
                    <a:pt x="7213" y="4132"/>
                    <a:pt x="8012" y="3630"/>
                    <a:pt x="8879" y="3242"/>
                  </a:cubicBezTo>
                  <a:cubicBezTo>
                    <a:pt x="10546" y="2397"/>
                    <a:pt x="12280" y="1713"/>
                    <a:pt x="14084" y="1165"/>
                  </a:cubicBezTo>
                  <a:lnTo>
                    <a:pt x="15430" y="800"/>
                  </a:lnTo>
                  <a:cubicBezTo>
                    <a:pt x="15887" y="685"/>
                    <a:pt x="16343" y="571"/>
                    <a:pt x="16800" y="480"/>
                  </a:cubicBezTo>
                  <a:cubicBezTo>
                    <a:pt x="17713" y="275"/>
                    <a:pt x="18649" y="115"/>
                    <a:pt x="19584" y="1"/>
                  </a:cubicBez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6041;p42"/>
            <p:cNvSpPr/>
            <p:nvPr/>
          </p:nvSpPr>
          <p:spPr>
            <a:xfrm>
              <a:off x="6237725" y="3472350"/>
              <a:ext cx="517025" cy="251675"/>
            </a:xfrm>
            <a:custGeom>
              <a:avLst/>
              <a:gdLst/>
              <a:ahLst/>
              <a:cxnLst/>
              <a:rect l="l" t="t" r="r" b="b"/>
              <a:pathLst>
                <a:path w="20681" h="10067" extrusionOk="0">
                  <a:moveTo>
                    <a:pt x="20680" y="0"/>
                  </a:moveTo>
                  <a:lnTo>
                    <a:pt x="20680" y="0"/>
                  </a:lnTo>
                  <a:cubicBezTo>
                    <a:pt x="18717" y="137"/>
                    <a:pt x="16800" y="525"/>
                    <a:pt x="14905" y="1027"/>
                  </a:cubicBezTo>
                  <a:cubicBezTo>
                    <a:pt x="12988" y="1530"/>
                    <a:pt x="11162" y="2237"/>
                    <a:pt x="9359" y="3036"/>
                  </a:cubicBezTo>
                  <a:cubicBezTo>
                    <a:pt x="7578" y="3881"/>
                    <a:pt x="5866" y="4885"/>
                    <a:pt x="4292" y="6049"/>
                  </a:cubicBezTo>
                  <a:cubicBezTo>
                    <a:pt x="2694" y="7167"/>
                    <a:pt x="1301" y="8583"/>
                    <a:pt x="0" y="10066"/>
                  </a:cubicBezTo>
                  <a:lnTo>
                    <a:pt x="1073" y="9039"/>
                  </a:lnTo>
                  <a:lnTo>
                    <a:pt x="1598" y="8537"/>
                  </a:lnTo>
                  <a:lnTo>
                    <a:pt x="2146" y="8058"/>
                  </a:lnTo>
                  <a:lnTo>
                    <a:pt x="3264" y="7122"/>
                  </a:lnTo>
                  <a:lnTo>
                    <a:pt x="4474" y="6277"/>
                  </a:lnTo>
                  <a:cubicBezTo>
                    <a:pt x="4862" y="5980"/>
                    <a:pt x="5273" y="5729"/>
                    <a:pt x="5684" y="5478"/>
                  </a:cubicBezTo>
                  <a:cubicBezTo>
                    <a:pt x="6095" y="5227"/>
                    <a:pt x="6506" y="4953"/>
                    <a:pt x="6916" y="4725"/>
                  </a:cubicBezTo>
                  <a:lnTo>
                    <a:pt x="8217" y="4017"/>
                  </a:lnTo>
                  <a:cubicBezTo>
                    <a:pt x="8628" y="3789"/>
                    <a:pt x="9085" y="3607"/>
                    <a:pt x="9519" y="3378"/>
                  </a:cubicBezTo>
                  <a:cubicBezTo>
                    <a:pt x="11276" y="2557"/>
                    <a:pt x="13102" y="1872"/>
                    <a:pt x="14974" y="1301"/>
                  </a:cubicBezTo>
                  <a:lnTo>
                    <a:pt x="16389" y="913"/>
                  </a:lnTo>
                  <a:cubicBezTo>
                    <a:pt x="16845" y="799"/>
                    <a:pt x="17325" y="662"/>
                    <a:pt x="17804" y="548"/>
                  </a:cubicBezTo>
                  <a:cubicBezTo>
                    <a:pt x="18740" y="320"/>
                    <a:pt x="19721" y="137"/>
                    <a:pt x="20680" y="0"/>
                  </a:cubicBez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6042;p42"/>
            <p:cNvSpPr/>
            <p:nvPr/>
          </p:nvSpPr>
          <p:spPr>
            <a:xfrm>
              <a:off x="5523300" y="3453400"/>
              <a:ext cx="632275" cy="333375"/>
            </a:xfrm>
            <a:custGeom>
              <a:avLst/>
              <a:gdLst/>
              <a:ahLst/>
              <a:cxnLst/>
              <a:rect l="l" t="t" r="r" b="b"/>
              <a:pathLst>
                <a:path w="25291" h="13335" extrusionOk="0">
                  <a:moveTo>
                    <a:pt x="7689" y="0"/>
                  </a:moveTo>
                  <a:cubicBezTo>
                    <a:pt x="3328" y="0"/>
                    <a:pt x="0" y="1101"/>
                    <a:pt x="0" y="1101"/>
                  </a:cubicBezTo>
                  <a:lnTo>
                    <a:pt x="5592" y="13335"/>
                  </a:lnTo>
                  <a:lnTo>
                    <a:pt x="23031" y="13335"/>
                  </a:lnTo>
                  <a:lnTo>
                    <a:pt x="25291" y="10299"/>
                  </a:lnTo>
                  <a:cubicBezTo>
                    <a:pt x="21730" y="3132"/>
                    <a:pt x="11778" y="347"/>
                    <a:pt x="11778" y="347"/>
                  </a:cubicBezTo>
                  <a:cubicBezTo>
                    <a:pt x="10364" y="97"/>
                    <a:pt x="8981" y="0"/>
                    <a:pt x="7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6043;p42"/>
            <p:cNvSpPr/>
            <p:nvPr/>
          </p:nvSpPr>
          <p:spPr>
            <a:xfrm>
              <a:off x="5703600" y="3453500"/>
              <a:ext cx="433150" cy="257950"/>
            </a:xfrm>
            <a:custGeom>
              <a:avLst/>
              <a:gdLst/>
              <a:ahLst/>
              <a:cxnLst/>
              <a:rect l="l" t="t" r="r" b="b"/>
              <a:pathLst>
                <a:path w="17326" h="10318" extrusionOk="0">
                  <a:moveTo>
                    <a:pt x="1" y="1"/>
                  </a:moveTo>
                  <a:cubicBezTo>
                    <a:pt x="1713" y="229"/>
                    <a:pt x="3379" y="709"/>
                    <a:pt x="4977" y="1302"/>
                  </a:cubicBezTo>
                  <a:cubicBezTo>
                    <a:pt x="6575" y="1918"/>
                    <a:pt x="8150" y="2626"/>
                    <a:pt x="9610" y="3562"/>
                  </a:cubicBezTo>
                  <a:cubicBezTo>
                    <a:pt x="11071" y="4452"/>
                    <a:pt x="12463" y="5456"/>
                    <a:pt x="13742" y="6620"/>
                  </a:cubicBezTo>
                  <a:cubicBezTo>
                    <a:pt x="14404" y="7145"/>
                    <a:pt x="14974" y="7784"/>
                    <a:pt x="15591" y="8401"/>
                  </a:cubicBezTo>
                  <a:cubicBezTo>
                    <a:pt x="16207" y="9017"/>
                    <a:pt x="16732" y="9702"/>
                    <a:pt x="17325" y="10318"/>
                  </a:cubicBezTo>
                  <a:cubicBezTo>
                    <a:pt x="17051" y="9976"/>
                    <a:pt x="16800" y="9633"/>
                    <a:pt x="16549" y="9291"/>
                  </a:cubicBezTo>
                  <a:cubicBezTo>
                    <a:pt x="16275" y="8948"/>
                    <a:pt x="16024" y="8583"/>
                    <a:pt x="15728" y="8264"/>
                  </a:cubicBezTo>
                  <a:cubicBezTo>
                    <a:pt x="15134" y="7647"/>
                    <a:pt x="14586" y="6963"/>
                    <a:pt x="13924" y="6392"/>
                  </a:cubicBezTo>
                  <a:cubicBezTo>
                    <a:pt x="13605" y="6095"/>
                    <a:pt x="13308" y="5799"/>
                    <a:pt x="12966" y="5525"/>
                  </a:cubicBezTo>
                  <a:lnTo>
                    <a:pt x="11939" y="4703"/>
                  </a:lnTo>
                  <a:cubicBezTo>
                    <a:pt x="11619" y="4429"/>
                    <a:pt x="11254" y="4201"/>
                    <a:pt x="10889" y="3950"/>
                  </a:cubicBezTo>
                  <a:cubicBezTo>
                    <a:pt x="10523" y="3699"/>
                    <a:pt x="10181" y="3448"/>
                    <a:pt x="9793" y="3219"/>
                  </a:cubicBezTo>
                  <a:lnTo>
                    <a:pt x="8674" y="2580"/>
                  </a:lnTo>
                  <a:lnTo>
                    <a:pt x="7488" y="2010"/>
                  </a:lnTo>
                  <a:cubicBezTo>
                    <a:pt x="6712" y="1644"/>
                    <a:pt x="5913" y="1302"/>
                    <a:pt x="5091" y="1028"/>
                  </a:cubicBezTo>
                  <a:cubicBezTo>
                    <a:pt x="4269" y="754"/>
                    <a:pt x="3425" y="526"/>
                    <a:pt x="2580" y="343"/>
                  </a:cubicBezTo>
                  <a:cubicBezTo>
                    <a:pt x="1713" y="184"/>
                    <a:pt x="868" y="24"/>
                    <a:pt x="1" y="1"/>
                  </a:cubicBez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6044;p42"/>
            <p:cNvSpPr/>
            <p:nvPr/>
          </p:nvSpPr>
          <p:spPr>
            <a:xfrm>
              <a:off x="5614025" y="3460925"/>
              <a:ext cx="489625" cy="250525"/>
            </a:xfrm>
            <a:custGeom>
              <a:avLst/>
              <a:gdLst/>
              <a:ahLst/>
              <a:cxnLst/>
              <a:rect l="l" t="t" r="r" b="b"/>
              <a:pathLst>
                <a:path w="19585" h="10021" extrusionOk="0">
                  <a:moveTo>
                    <a:pt x="0" y="1"/>
                  </a:moveTo>
                  <a:cubicBezTo>
                    <a:pt x="936" y="115"/>
                    <a:pt x="1872" y="275"/>
                    <a:pt x="2785" y="480"/>
                  </a:cubicBezTo>
                  <a:cubicBezTo>
                    <a:pt x="3241" y="571"/>
                    <a:pt x="3698" y="685"/>
                    <a:pt x="4155" y="800"/>
                  </a:cubicBezTo>
                  <a:lnTo>
                    <a:pt x="5501" y="1165"/>
                  </a:lnTo>
                  <a:cubicBezTo>
                    <a:pt x="7304" y="1713"/>
                    <a:pt x="9062" y="2397"/>
                    <a:pt x="10728" y="3242"/>
                  </a:cubicBezTo>
                  <a:cubicBezTo>
                    <a:pt x="11573" y="3630"/>
                    <a:pt x="12372" y="4132"/>
                    <a:pt x="13171" y="4589"/>
                  </a:cubicBezTo>
                  <a:lnTo>
                    <a:pt x="14335" y="5365"/>
                  </a:lnTo>
                  <a:cubicBezTo>
                    <a:pt x="14540" y="5502"/>
                    <a:pt x="14745" y="5639"/>
                    <a:pt x="14928" y="5776"/>
                  </a:cubicBezTo>
                  <a:lnTo>
                    <a:pt x="15476" y="6186"/>
                  </a:lnTo>
                  <a:cubicBezTo>
                    <a:pt x="15841" y="6483"/>
                    <a:pt x="16229" y="6757"/>
                    <a:pt x="16571" y="7077"/>
                  </a:cubicBezTo>
                  <a:lnTo>
                    <a:pt x="17621" y="8012"/>
                  </a:lnTo>
                  <a:cubicBezTo>
                    <a:pt x="17781" y="8172"/>
                    <a:pt x="17964" y="8309"/>
                    <a:pt x="18146" y="8492"/>
                  </a:cubicBezTo>
                  <a:lnTo>
                    <a:pt x="18626" y="8994"/>
                  </a:lnTo>
                  <a:lnTo>
                    <a:pt x="19584" y="10021"/>
                  </a:lnTo>
                  <a:cubicBezTo>
                    <a:pt x="18420" y="8560"/>
                    <a:pt x="17165" y="7122"/>
                    <a:pt x="15658" y="5958"/>
                  </a:cubicBezTo>
                  <a:lnTo>
                    <a:pt x="15111" y="5502"/>
                  </a:lnTo>
                  <a:cubicBezTo>
                    <a:pt x="14928" y="5365"/>
                    <a:pt x="14723" y="5251"/>
                    <a:pt x="14540" y="5091"/>
                  </a:cubicBezTo>
                  <a:lnTo>
                    <a:pt x="13353" y="4292"/>
                  </a:lnTo>
                  <a:cubicBezTo>
                    <a:pt x="12554" y="3813"/>
                    <a:pt x="11755" y="3310"/>
                    <a:pt x="10888" y="2900"/>
                  </a:cubicBezTo>
                  <a:cubicBezTo>
                    <a:pt x="9176" y="2078"/>
                    <a:pt x="7419" y="1370"/>
                    <a:pt x="5593" y="891"/>
                  </a:cubicBezTo>
                  <a:cubicBezTo>
                    <a:pt x="3766" y="412"/>
                    <a:pt x="1895" y="69"/>
                    <a:pt x="0" y="1"/>
                  </a:cubicBez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6045;p42"/>
            <p:cNvSpPr/>
            <p:nvPr/>
          </p:nvSpPr>
          <p:spPr>
            <a:xfrm>
              <a:off x="5554100" y="3472350"/>
              <a:ext cx="517025" cy="251675"/>
            </a:xfrm>
            <a:custGeom>
              <a:avLst/>
              <a:gdLst/>
              <a:ahLst/>
              <a:cxnLst/>
              <a:rect l="l" t="t" r="r" b="b"/>
              <a:pathLst>
                <a:path w="20681" h="10067" extrusionOk="0">
                  <a:moveTo>
                    <a:pt x="1" y="0"/>
                  </a:moveTo>
                  <a:lnTo>
                    <a:pt x="1" y="0"/>
                  </a:lnTo>
                  <a:cubicBezTo>
                    <a:pt x="982" y="137"/>
                    <a:pt x="1941" y="320"/>
                    <a:pt x="2877" y="548"/>
                  </a:cubicBezTo>
                  <a:cubicBezTo>
                    <a:pt x="3356" y="662"/>
                    <a:pt x="3835" y="799"/>
                    <a:pt x="4292" y="913"/>
                  </a:cubicBezTo>
                  <a:lnTo>
                    <a:pt x="5707" y="1301"/>
                  </a:lnTo>
                  <a:cubicBezTo>
                    <a:pt x="7579" y="1872"/>
                    <a:pt x="9405" y="2557"/>
                    <a:pt x="11162" y="3378"/>
                  </a:cubicBezTo>
                  <a:cubicBezTo>
                    <a:pt x="11596" y="3607"/>
                    <a:pt x="12052" y="3789"/>
                    <a:pt x="12463" y="4017"/>
                  </a:cubicBezTo>
                  <a:lnTo>
                    <a:pt x="13764" y="4725"/>
                  </a:lnTo>
                  <a:cubicBezTo>
                    <a:pt x="14198" y="4953"/>
                    <a:pt x="14586" y="5227"/>
                    <a:pt x="14997" y="5478"/>
                  </a:cubicBezTo>
                  <a:cubicBezTo>
                    <a:pt x="15408" y="5729"/>
                    <a:pt x="15819" y="5980"/>
                    <a:pt x="16229" y="6277"/>
                  </a:cubicBezTo>
                  <a:lnTo>
                    <a:pt x="17416" y="7122"/>
                  </a:lnTo>
                  <a:lnTo>
                    <a:pt x="18535" y="8058"/>
                  </a:lnTo>
                  <a:lnTo>
                    <a:pt x="19105" y="8537"/>
                  </a:lnTo>
                  <a:lnTo>
                    <a:pt x="19608" y="9039"/>
                  </a:lnTo>
                  <a:lnTo>
                    <a:pt x="20680" y="10066"/>
                  </a:lnTo>
                  <a:cubicBezTo>
                    <a:pt x="19379" y="8583"/>
                    <a:pt x="18010" y="7167"/>
                    <a:pt x="16389" y="6049"/>
                  </a:cubicBezTo>
                  <a:cubicBezTo>
                    <a:pt x="14814" y="4885"/>
                    <a:pt x="13102" y="3881"/>
                    <a:pt x="11322" y="3036"/>
                  </a:cubicBezTo>
                  <a:cubicBezTo>
                    <a:pt x="9519" y="2237"/>
                    <a:pt x="7693" y="1530"/>
                    <a:pt x="5798" y="1027"/>
                  </a:cubicBezTo>
                  <a:cubicBezTo>
                    <a:pt x="3904" y="525"/>
                    <a:pt x="1964" y="137"/>
                    <a:pt x="1" y="0"/>
                  </a:cubicBez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6046;p42"/>
            <p:cNvSpPr/>
            <p:nvPr/>
          </p:nvSpPr>
          <p:spPr>
            <a:xfrm>
              <a:off x="5501600" y="3478050"/>
              <a:ext cx="554675" cy="881075"/>
            </a:xfrm>
            <a:custGeom>
              <a:avLst/>
              <a:gdLst/>
              <a:ahLst/>
              <a:cxnLst/>
              <a:rect l="l" t="t" r="r" b="b"/>
              <a:pathLst>
                <a:path w="22187" h="35243" extrusionOk="0">
                  <a:moveTo>
                    <a:pt x="1" y="0"/>
                  </a:moveTo>
                  <a:lnTo>
                    <a:pt x="6460" y="26501"/>
                  </a:lnTo>
                  <a:lnTo>
                    <a:pt x="22187" y="35243"/>
                  </a:lnTo>
                  <a:lnTo>
                    <a:pt x="22187" y="10021"/>
                  </a:lnTo>
                  <a:cubicBezTo>
                    <a:pt x="22187" y="10021"/>
                    <a:pt x="13102" y="1507"/>
                    <a:pt x="1" y="0"/>
                  </a:cubicBez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6047;p42"/>
            <p:cNvSpPr/>
            <p:nvPr/>
          </p:nvSpPr>
          <p:spPr>
            <a:xfrm>
              <a:off x="6259975" y="3478050"/>
              <a:ext cx="555250" cy="881075"/>
            </a:xfrm>
            <a:custGeom>
              <a:avLst/>
              <a:gdLst/>
              <a:ahLst/>
              <a:cxnLst/>
              <a:rect l="l" t="t" r="r" b="b"/>
              <a:pathLst>
                <a:path w="22210" h="35243" extrusionOk="0">
                  <a:moveTo>
                    <a:pt x="22210" y="0"/>
                  </a:moveTo>
                  <a:lnTo>
                    <a:pt x="22210" y="0"/>
                  </a:lnTo>
                  <a:cubicBezTo>
                    <a:pt x="9085" y="1507"/>
                    <a:pt x="1" y="10021"/>
                    <a:pt x="1" y="10021"/>
                  </a:cubicBezTo>
                  <a:lnTo>
                    <a:pt x="1" y="35243"/>
                  </a:lnTo>
                  <a:lnTo>
                    <a:pt x="15727" y="26501"/>
                  </a:lnTo>
                  <a:lnTo>
                    <a:pt x="22210" y="0"/>
                  </a:ln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6048;p42"/>
            <p:cNvSpPr/>
            <p:nvPr/>
          </p:nvSpPr>
          <p:spPr>
            <a:xfrm>
              <a:off x="6266250" y="4089400"/>
              <a:ext cx="384075" cy="234925"/>
            </a:xfrm>
            <a:custGeom>
              <a:avLst/>
              <a:gdLst/>
              <a:ahLst/>
              <a:cxnLst/>
              <a:rect l="l" t="t" r="r" b="b"/>
              <a:pathLst>
                <a:path w="15363" h="9397" extrusionOk="0">
                  <a:moveTo>
                    <a:pt x="4401" y="0"/>
                  </a:moveTo>
                  <a:cubicBezTo>
                    <a:pt x="3034" y="0"/>
                    <a:pt x="2899" y="1522"/>
                    <a:pt x="2899" y="1522"/>
                  </a:cubicBezTo>
                  <a:cubicBezTo>
                    <a:pt x="2899" y="1522"/>
                    <a:pt x="2671" y="1379"/>
                    <a:pt x="2346" y="1379"/>
                  </a:cubicBezTo>
                  <a:cubicBezTo>
                    <a:pt x="2021" y="1379"/>
                    <a:pt x="1598" y="1522"/>
                    <a:pt x="1210" y="2092"/>
                  </a:cubicBezTo>
                  <a:cubicBezTo>
                    <a:pt x="434" y="3234"/>
                    <a:pt x="1210" y="4466"/>
                    <a:pt x="1210" y="4466"/>
                  </a:cubicBezTo>
                  <a:cubicBezTo>
                    <a:pt x="1210" y="4466"/>
                    <a:pt x="1" y="5858"/>
                    <a:pt x="1804" y="7159"/>
                  </a:cubicBezTo>
                  <a:cubicBezTo>
                    <a:pt x="1804" y="7159"/>
                    <a:pt x="503" y="8301"/>
                    <a:pt x="2123" y="9396"/>
                  </a:cubicBezTo>
                  <a:lnTo>
                    <a:pt x="15362" y="2047"/>
                  </a:lnTo>
                  <a:lnTo>
                    <a:pt x="15362" y="2047"/>
                  </a:lnTo>
                  <a:cubicBezTo>
                    <a:pt x="15362" y="2047"/>
                    <a:pt x="12764" y="2999"/>
                    <a:pt x="11046" y="2999"/>
                  </a:cubicBezTo>
                  <a:cubicBezTo>
                    <a:pt x="10603" y="2999"/>
                    <a:pt x="10219" y="2936"/>
                    <a:pt x="9952" y="2777"/>
                  </a:cubicBezTo>
                  <a:cubicBezTo>
                    <a:pt x="8629" y="2001"/>
                    <a:pt x="6529" y="335"/>
                    <a:pt x="4794" y="38"/>
                  </a:cubicBezTo>
                  <a:cubicBezTo>
                    <a:pt x="4653" y="12"/>
                    <a:pt x="4522" y="0"/>
                    <a:pt x="4401" y="0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6049;p42"/>
            <p:cNvSpPr/>
            <p:nvPr/>
          </p:nvSpPr>
          <p:spPr>
            <a:xfrm>
              <a:off x="6056250" y="3710800"/>
              <a:ext cx="203750" cy="648325"/>
            </a:xfrm>
            <a:custGeom>
              <a:avLst/>
              <a:gdLst/>
              <a:ahLst/>
              <a:cxnLst/>
              <a:rect l="l" t="t" r="r" b="b"/>
              <a:pathLst>
                <a:path w="8150" h="25933" extrusionOk="0">
                  <a:moveTo>
                    <a:pt x="4089" y="1"/>
                  </a:moveTo>
                  <a:cubicBezTo>
                    <a:pt x="1675" y="1"/>
                    <a:pt x="1" y="711"/>
                    <a:pt x="1" y="711"/>
                  </a:cubicBezTo>
                  <a:lnTo>
                    <a:pt x="1" y="25933"/>
                  </a:lnTo>
                  <a:cubicBezTo>
                    <a:pt x="1" y="25933"/>
                    <a:pt x="1583" y="25162"/>
                    <a:pt x="3998" y="25162"/>
                  </a:cubicBezTo>
                  <a:cubicBezTo>
                    <a:pt x="5205" y="25162"/>
                    <a:pt x="6620" y="25354"/>
                    <a:pt x="8150" y="25933"/>
                  </a:cubicBezTo>
                  <a:lnTo>
                    <a:pt x="8150" y="711"/>
                  </a:lnTo>
                  <a:cubicBezTo>
                    <a:pt x="6689" y="178"/>
                    <a:pt x="5296" y="1"/>
                    <a:pt x="4089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6050;p42"/>
            <p:cNvSpPr/>
            <p:nvPr/>
          </p:nvSpPr>
          <p:spPr>
            <a:xfrm>
              <a:off x="6351275" y="3576200"/>
              <a:ext cx="363525" cy="295050"/>
            </a:xfrm>
            <a:custGeom>
              <a:avLst/>
              <a:gdLst/>
              <a:ahLst/>
              <a:cxnLst/>
              <a:rect l="l" t="t" r="r" b="b"/>
              <a:pathLst>
                <a:path w="14541" h="11802" extrusionOk="0">
                  <a:moveTo>
                    <a:pt x="14540" y="0"/>
                  </a:moveTo>
                  <a:cubicBezTo>
                    <a:pt x="14540" y="0"/>
                    <a:pt x="8332" y="92"/>
                    <a:pt x="1" y="7031"/>
                  </a:cubicBezTo>
                  <a:lnTo>
                    <a:pt x="1" y="11801"/>
                  </a:lnTo>
                  <a:cubicBezTo>
                    <a:pt x="1" y="11801"/>
                    <a:pt x="8149" y="6483"/>
                    <a:pt x="14152" y="4885"/>
                  </a:cubicBezTo>
                  <a:lnTo>
                    <a:pt x="14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6051;p42"/>
            <p:cNvSpPr/>
            <p:nvPr/>
          </p:nvSpPr>
          <p:spPr>
            <a:xfrm>
              <a:off x="5581500" y="3554525"/>
              <a:ext cx="407450" cy="704175"/>
            </a:xfrm>
            <a:custGeom>
              <a:avLst/>
              <a:gdLst/>
              <a:ahLst/>
              <a:cxnLst/>
              <a:rect l="l" t="t" r="r" b="b"/>
              <a:pathLst>
                <a:path w="16298" h="28167" extrusionOk="0">
                  <a:moveTo>
                    <a:pt x="0" y="0"/>
                  </a:moveTo>
                  <a:lnTo>
                    <a:pt x="4611" y="21775"/>
                  </a:lnTo>
                  <a:cubicBezTo>
                    <a:pt x="7898" y="23122"/>
                    <a:pt x="16298" y="28166"/>
                    <a:pt x="16298" y="28166"/>
                  </a:cubicBezTo>
                  <a:lnTo>
                    <a:pt x="16298" y="8468"/>
                  </a:lnTo>
                  <a:cubicBezTo>
                    <a:pt x="7898" y="212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6052;p42"/>
            <p:cNvSpPr/>
            <p:nvPr/>
          </p:nvSpPr>
          <p:spPr>
            <a:xfrm>
              <a:off x="5663100" y="4089400"/>
              <a:ext cx="384050" cy="234925"/>
            </a:xfrm>
            <a:custGeom>
              <a:avLst/>
              <a:gdLst/>
              <a:ahLst/>
              <a:cxnLst/>
              <a:rect l="l" t="t" r="r" b="b"/>
              <a:pathLst>
                <a:path w="15362" h="9397" extrusionOk="0">
                  <a:moveTo>
                    <a:pt x="10961" y="0"/>
                  </a:moveTo>
                  <a:cubicBezTo>
                    <a:pt x="10840" y="0"/>
                    <a:pt x="10710" y="12"/>
                    <a:pt x="10568" y="38"/>
                  </a:cubicBezTo>
                  <a:cubicBezTo>
                    <a:pt x="8834" y="335"/>
                    <a:pt x="6734" y="2001"/>
                    <a:pt x="5433" y="2777"/>
                  </a:cubicBezTo>
                  <a:cubicBezTo>
                    <a:pt x="5162" y="2936"/>
                    <a:pt x="4774" y="2999"/>
                    <a:pt x="4328" y="2999"/>
                  </a:cubicBezTo>
                  <a:cubicBezTo>
                    <a:pt x="2598" y="2999"/>
                    <a:pt x="1" y="2047"/>
                    <a:pt x="0" y="2047"/>
                  </a:cubicBezTo>
                  <a:lnTo>
                    <a:pt x="0" y="2047"/>
                  </a:lnTo>
                  <a:lnTo>
                    <a:pt x="13239" y="9396"/>
                  </a:lnTo>
                  <a:cubicBezTo>
                    <a:pt x="14860" y="8301"/>
                    <a:pt x="13559" y="7159"/>
                    <a:pt x="13559" y="7159"/>
                  </a:cubicBezTo>
                  <a:cubicBezTo>
                    <a:pt x="15362" y="5858"/>
                    <a:pt x="14175" y="4466"/>
                    <a:pt x="14175" y="4466"/>
                  </a:cubicBezTo>
                  <a:cubicBezTo>
                    <a:pt x="14175" y="4466"/>
                    <a:pt x="14951" y="3234"/>
                    <a:pt x="14175" y="2092"/>
                  </a:cubicBezTo>
                  <a:cubicBezTo>
                    <a:pt x="13775" y="1522"/>
                    <a:pt x="13347" y="1379"/>
                    <a:pt x="13019" y="1379"/>
                  </a:cubicBezTo>
                  <a:cubicBezTo>
                    <a:pt x="12691" y="1379"/>
                    <a:pt x="12463" y="1522"/>
                    <a:pt x="12463" y="1522"/>
                  </a:cubicBezTo>
                  <a:cubicBezTo>
                    <a:pt x="12463" y="1522"/>
                    <a:pt x="12328" y="0"/>
                    <a:pt x="10961" y="0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6053;p42"/>
            <p:cNvSpPr/>
            <p:nvPr/>
          </p:nvSpPr>
          <p:spPr>
            <a:xfrm>
              <a:off x="5208300" y="4012150"/>
              <a:ext cx="397175" cy="428000"/>
            </a:xfrm>
            <a:custGeom>
              <a:avLst/>
              <a:gdLst/>
              <a:ahLst/>
              <a:cxnLst/>
              <a:rect l="l" t="t" r="r" b="b"/>
              <a:pathLst>
                <a:path w="15887" h="17120" extrusionOk="0">
                  <a:moveTo>
                    <a:pt x="7054" y="1"/>
                  </a:moveTo>
                  <a:cubicBezTo>
                    <a:pt x="7054" y="1"/>
                    <a:pt x="1" y="9907"/>
                    <a:pt x="1370" y="17120"/>
                  </a:cubicBezTo>
                  <a:lnTo>
                    <a:pt x="13833" y="10706"/>
                  </a:lnTo>
                  <a:lnTo>
                    <a:pt x="15887" y="5365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6054;p42"/>
            <p:cNvSpPr/>
            <p:nvPr/>
          </p:nvSpPr>
          <p:spPr>
            <a:xfrm>
              <a:off x="5357225" y="4012150"/>
              <a:ext cx="248250" cy="301900"/>
            </a:xfrm>
            <a:custGeom>
              <a:avLst/>
              <a:gdLst/>
              <a:ahLst/>
              <a:cxnLst/>
              <a:rect l="l" t="t" r="r" b="b"/>
              <a:pathLst>
                <a:path w="9930" h="12076" extrusionOk="0">
                  <a:moveTo>
                    <a:pt x="1097" y="1"/>
                  </a:moveTo>
                  <a:cubicBezTo>
                    <a:pt x="1097" y="1"/>
                    <a:pt x="663" y="617"/>
                    <a:pt x="1" y="1690"/>
                  </a:cubicBezTo>
                  <a:cubicBezTo>
                    <a:pt x="1" y="1690"/>
                    <a:pt x="2283" y="2010"/>
                    <a:pt x="4840" y="3516"/>
                  </a:cubicBezTo>
                  <a:cubicBezTo>
                    <a:pt x="6506" y="4497"/>
                    <a:pt x="7876" y="6095"/>
                    <a:pt x="7876" y="6095"/>
                  </a:cubicBezTo>
                  <a:lnTo>
                    <a:pt x="6643" y="9017"/>
                  </a:lnTo>
                  <a:lnTo>
                    <a:pt x="686" y="12075"/>
                  </a:lnTo>
                  <a:lnTo>
                    <a:pt x="5593" y="11870"/>
                  </a:lnTo>
                  <a:lnTo>
                    <a:pt x="7876" y="10706"/>
                  </a:lnTo>
                  <a:lnTo>
                    <a:pt x="9930" y="5365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6055;p42"/>
            <p:cNvSpPr/>
            <p:nvPr/>
          </p:nvSpPr>
          <p:spPr>
            <a:xfrm>
              <a:off x="5214575" y="4111350"/>
              <a:ext cx="807250" cy="439175"/>
            </a:xfrm>
            <a:custGeom>
              <a:avLst/>
              <a:gdLst/>
              <a:ahLst/>
              <a:cxnLst/>
              <a:rect l="l" t="t" r="r" b="b"/>
              <a:pathLst>
                <a:path w="32290" h="17567" extrusionOk="0">
                  <a:moveTo>
                    <a:pt x="28541" y="1"/>
                  </a:moveTo>
                  <a:cubicBezTo>
                    <a:pt x="28352" y="1"/>
                    <a:pt x="28141" y="50"/>
                    <a:pt x="27916" y="164"/>
                  </a:cubicBezTo>
                  <a:cubicBezTo>
                    <a:pt x="26729" y="781"/>
                    <a:pt x="24104" y="2926"/>
                    <a:pt x="22940" y="2972"/>
                  </a:cubicBezTo>
                  <a:cubicBezTo>
                    <a:pt x="22933" y="2972"/>
                    <a:pt x="22925" y="2972"/>
                    <a:pt x="22918" y="2972"/>
                  </a:cubicBezTo>
                  <a:cubicBezTo>
                    <a:pt x="22322" y="2972"/>
                    <a:pt x="19676" y="2127"/>
                    <a:pt x="19676" y="2127"/>
                  </a:cubicBezTo>
                  <a:cubicBezTo>
                    <a:pt x="19288" y="2880"/>
                    <a:pt x="18900" y="3885"/>
                    <a:pt x="18786" y="4707"/>
                  </a:cubicBezTo>
                  <a:cubicBezTo>
                    <a:pt x="18786" y="4707"/>
                    <a:pt x="15545" y="5688"/>
                    <a:pt x="6141" y="8107"/>
                  </a:cubicBezTo>
                  <a:cubicBezTo>
                    <a:pt x="777" y="9477"/>
                    <a:pt x="1" y="13061"/>
                    <a:pt x="2283" y="15822"/>
                  </a:cubicBezTo>
                  <a:cubicBezTo>
                    <a:pt x="3143" y="16863"/>
                    <a:pt x="4668" y="17567"/>
                    <a:pt x="6817" y="17567"/>
                  </a:cubicBezTo>
                  <a:cubicBezTo>
                    <a:pt x="10371" y="17567"/>
                    <a:pt x="15631" y="15643"/>
                    <a:pt x="22415" y="10139"/>
                  </a:cubicBezTo>
                  <a:cubicBezTo>
                    <a:pt x="22415" y="10139"/>
                    <a:pt x="23175" y="10314"/>
                    <a:pt x="23841" y="10314"/>
                  </a:cubicBezTo>
                  <a:cubicBezTo>
                    <a:pt x="24007" y="10314"/>
                    <a:pt x="24168" y="10303"/>
                    <a:pt x="24310" y="10276"/>
                  </a:cubicBezTo>
                  <a:cubicBezTo>
                    <a:pt x="26661" y="9888"/>
                    <a:pt x="29149" y="8632"/>
                    <a:pt x="29810" y="8336"/>
                  </a:cubicBezTo>
                  <a:cubicBezTo>
                    <a:pt x="30845" y="7860"/>
                    <a:pt x="31223" y="6746"/>
                    <a:pt x="30452" y="6746"/>
                  </a:cubicBezTo>
                  <a:cubicBezTo>
                    <a:pt x="30372" y="6746"/>
                    <a:pt x="30280" y="6758"/>
                    <a:pt x="30176" y="6784"/>
                  </a:cubicBezTo>
                  <a:cubicBezTo>
                    <a:pt x="28920" y="7058"/>
                    <a:pt x="28646" y="7058"/>
                    <a:pt x="28646" y="7058"/>
                  </a:cubicBezTo>
                  <a:cubicBezTo>
                    <a:pt x="28646" y="7058"/>
                    <a:pt x="30062" y="6396"/>
                    <a:pt x="31431" y="5551"/>
                  </a:cubicBezTo>
                  <a:cubicBezTo>
                    <a:pt x="32229" y="5045"/>
                    <a:pt x="31965" y="3709"/>
                    <a:pt x="31148" y="3709"/>
                  </a:cubicBezTo>
                  <a:cubicBezTo>
                    <a:pt x="31007" y="3709"/>
                    <a:pt x="30849" y="3748"/>
                    <a:pt x="30678" y="3839"/>
                  </a:cubicBezTo>
                  <a:cubicBezTo>
                    <a:pt x="29445" y="4478"/>
                    <a:pt x="27619" y="5665"/>
                    <a:pt x="27619" y="5665"/>
                  </a:cubicBezTo>
                  <a:cubicBezTo>
                    <a:pt x="27619" y="5665"/>
                    <a:pt x="30404" y="3816"/>
                    <a:pt x="31226" y="3177"/>
                  </a:cubicBezTo>
                  <a:cubicBezTo>
                    <a:pt x="32289" y="2352"/>
                    <a:pt x="31732" y="1247"/>
                    <a:pt x="30785" y="1247"/>
                  </a:cubicBezTo>
                  <a:cubicBezTo>
                    <a:pt x="30554" y="1247"/>
                    <a:pt x="30299" y="1313"/>
                    <a:pt x="30039" y="1465"/>
                  </a:cubicBezTo>
                  <a:cubicBezTo>
                    <a:pt x="27802" y="2766"/>
                    <a:pt x="25999" y="4113"/>
                    <a:pt x="25999" y="4113"/>
                  </a:cubicBezTo>
                  <a:cubicBezTo>
                    <a:pt x="25999" y="4113"/>
                    <a:pt x="28235" y="2356"/>
                    <a:pt x="29240" y="1443"/>
                  </a:cubicBezTo>
                  <a:cubicBezTo>
                    <a:pt x="29797" y="941"/>
                    <a:pt x="29372" y="1"/>
                    <a:pt x="28541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6056;p42"/>
            <p:cNvSpPr/>
            <p:nvPr/>
          </p:nvSpPr>
          <p:spPr>
            <a:xfrm>
              <a:off x="5368075" y="4164525"/>
              <a:ext cx="338400" cy="149525"/>
            </a:xfrm>
            <a:custGeom>
              <a:avLst/>
              <a:gdLst/>
              <a:ahLst/>
              <a:cxnLst/>
              <a:rect l="l" t="t" r="r" b="b"/>
              <a:pathLst>
                <a:path w="13536" h="5981" extrusionOk="0">
                  <a:moveTo>
                    <a:pt x="13536" y="0"/>
                  </a:moveTo>
                  <a:cubicBezTo>
                    <a:pt x="13308" y="388"/>
                    <a:pt x="13102" y="799"/>
                    <a:pt x="12920" y="1233"/>
                  </a:cubicBezTo>
                  <a:cubicBezTo>
                    <a:pt x="12771" y="1638"/>
                    <a:pt x="12621" y="2043"/>
                    <a:pt x="12546" y="2485"/>
                  </a:cubicBezTo>
                  <a:lnTo>
                    <a:pt x="12546" y="2485"/>
                  </a:lnTo>
                  <a:cubicBezTo>
                    <a:pt x="11500" y="2751"/>
                    <a:pt x="10475" y="2997"/>
                    <a:pt x="9427" y="3264"/>
                  </a:cubicBezTo>
                  <a:cubicBezTo>
                    <a:pt x="8377" y="3538"/>
                    <a:pt x="7328" y="3812"/>
                    <a:pt x="6278" y="4109"/>
                  </a:cubicBezTo>
                  <a:cubicBezTo>
                    <a:pt x="5228" y="4383"/>
                    <a:pt x="4178" y="4679"/>
                    <a:pt x="3128" y="4999"/>
                  </a:cubicBezTo>
                  <a:cubicBezTo>
                    <a:pt x="2078" y="5319"/>
                    <a:pt x="1028" y="5638"/>
                    <a:pt x="1" y="5980"/>
                  </a:cubicBezTo>
                  <a:cubicBezTo>
                    <a:pt x="1073" y="5752"/>
                    <a:pt x="2146" y="5501"/>
                    <a:pt x="3196" y="5250"/>
                  </a:cubicBezTo>
                  <a:cubicBezTo>
                    <a:pt x="4269" y="4999"/>
                    <a:pt x="5319" y="4725"/>
                    <a:pt x="6369" y="4451"/>
                  </a:cubicBezTo>
                  <a:cubicBezTo>
                    <a:pt x="7442" y="4177"/>
                    <a:pt x="8492" y="3903"/>
                    <a:pt x="9542" y="3607"/>
                  </a:cubicBezTo>
                  <a:cubicBezTo>
                    <a:pt x="10592" y="3310"/>
                    <a:pt x="11642" y="3013"/>
                    <a:pt x="12691" y="2694"/>
                  </a:cubicBezTo>
                  <a:cubicBezTo>
                    <a:pt x="12737" y="2671"/>
                    <a:pt x="12760" y="2648"/>
                    <a:pt x="12760" y="2602"/>
                  </a:cubicBezTo>
                  <a:cubicBezTo>
                    <a:pt x="12806" y="2146"/>
                    <a:pt x="12920" y="1712"/>
                    <a:pt x="13057" y="1278"/>
                  </a:cubicBezTo>
                  <a:cubicBezTo>
                    <a:pt x="13194" y="845"/>
                    <a:pt x="13353" y="411"/>
                    <a:pt x="13536" y="0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6057;p42"/>
            <p:cNvSpPr/>
            <p:nvPr/>
          </p:nvSpPr>
          <p:spPr>
            <a:xfrm>
              <a:off x="6714200" y="4012150"/>
              <a:ext cx="397750" cy="428000"/>
            </a:xfrm>
            <a:custGeom>
              <a:avLst/>
              <a:gdLst/>
              <a:ahLst/>
              <a:cxnLst/>
              <a:rect l="l" t="t" r="r" b="b"/>
              <a:pathLst>
                <a:path w="15910" h="17120" extrusionOk="0">
                  <a:moveTo>
                    <a:pt x="8834" y="1"/>
                  </a:moveTo>
                  <a:lnTo>
                    <a:pt x="0" y="5365"/>
                  </a:lnTo>
                  <a:lnTo>
                    <a:pt x="2055" y="10706"/>
                  </a:lnTo>
                  <a:lnTo>
                    <a:pt x="14517" y="17120"/>
                  </a:lnTo>
                  <a:cubicBezTo>
                    <a:pt x="15910" y="9907"/>
                    <a:pt x="8834" y="1"/>
                    <a:pt x="8834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6058;p42"/>
            <p:cNvSpPr/>
            <p:nvPr/>
          </p:nvSpPr>
          <p:spPr>
            <a:xfrm>
              <a:off x="6714200" y="4012150"/>
              <a:ext cx="248250" cy="301900"/>
            </a:xfrm>
            <a:custGeom>
              <a:avLst/>
              <a:gdLst/>
              <a:ahLst/>
              <a:cxnLst/>
              <a:rect l="l" t="t" r="r" b="b"/>
              <a:pathLst>
                <a:path w="9930" h="12076" extrusionOk="0">
                  <a:moveTo>
                    <a:pt x="8834" y="1"/>
                  </a:moveTo>
                  <a:lnTo>
                    <a:pt x="0" y="5365"/>
                  </a:lnTo>
                  <a:lnTo>
                    <a:pt x="2055" y="10706"/>
                  </a:lnTo>
                  <a:lnTo>
                    <a:pt x="4360" y="11870"/>
                  </a:lnTo>
                  <a:lnTo>
                    <a:pt x="9245" y="12075"/>
                  </a:lnTo>
                  <a:lnTo>
                    <a:pt x="3310" y="9017"/>
                  </a:lnTo>
                  <a:lnTo>
                    <a:pt x="2055" y="6095"/>
                  </a:lnTo>
                  <a:cubicBezTo>
                    <a:pt x="2055" y="6095"/>
                    <a:pt x="3447" y="4497"/>
                    <a:pt x="5113" y="3516"/>
                  </a:cubicBezTo>
                  <a:cubicBezTo>
                    <a:pt x="7647" y="2010"/>
                    <a:pt x="9930" y="1690"/>
                    <a:pt x="9930" y="1690"/>
                  </a:cubicBezTo>
                  <a:cubicBezTo>
                    <a:pt x="9290" y="617"/>
                    <a:pt x="8834" y="1"/>
                    <a:pt x="8834" y="1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6059;p42"/>
            <p:cNvSpPr/>
            <p:nvPr/>
          </p:nvSpPr>
          <p:spPr>
            <a:xfrm>
              <a:off x="6297875" y="4111350"/>
              <a:ext cx="807800" cy="439175"/>
            </a:xfrm>
            <a:custGeom>
              <a:avLst/>
              <a:gdLst/>
              <a:ahLst/>
              <a:cxnLst/>
              <a:rect l="l" t="t" r="r" b="b"/>
              <a:pathLst>
                <a:path w="32312" h="17567" extrusionOk="0">
                  <a:moveTo>
                    <a:pt x="3750" y="1"/>
                  </a:moveTo>
                  <a:cubicBezTo>
                    <a:pt x="2925" y="1"/>
                    <a:pt x="2511" y="941"/>
                    <a:pt x="3050" y="1443"/>
                  </a:cubicBezTo>
                  <a:cubicBezTo>
                    <a:pt x="4054" y="2356"/>
                    <a:pt x="6291" y="4113"/>
                    <a:pt x="6291" y="4113"/>
                  </a:cubicBezTo>
                  <a:cubicBezTo>
                    <a:pt x="6291" y="4113"/>
                    <a:pt x="4510" y="2766"/>
                    <a:pt x="2251" y="1465"/>
                  </a:cubicBezTo>
                  <a:cubicBezTo>
                    <a:pt x="1991" y="1313"/>
                    <a:pt x="1736" y="1247"/>
                    <a:pt x="1504" y="1247"/>
                  </a:cubicBezTo>
                  <a:cubicBezTo>
                    <a:pt x="557" y="1247"/>
                    <a:pt x="0" y="2352"/>
                    <a:pt x="1064" y="3177"/>
                  </a:cubicBezTo>
                  <a:cubicBezTo>
                    <a:pt x="1908" y="3816"/>
                    <a:pt x="4693" y="5665"/>
                    <a:pt x="4693" y="5665"/>
                  </a:cubicBezTo>
                  <a:cubicBezTo>
                    <a:pt x="4693" y="5665"/>
                    <a:pt x="2844" y="4478"/>
                    <a:pt x="1612" y="3839"/>
                  </a:cubicBezTo>
                  <a:cubicBezTo>
                    <a:pt x="1444" y="3748"/>
                    <a:pt x="1289" y="3709"/>
                    <a:pt x="1151" y="3709"/>
                  </a:cubicBezTo>
                  <a:cubicBezTo>
                    <a:pt x="347" y="3709"/>
                    <a:pt x="83" y="5045"/>
                    <a:pt x="881" y="5551"/>
                  </a:cubicBezTo>
                  <a:cubicBezTo>
                    <a:pt x="2251" y="6396"/>
                    <a:pt x="3643" y="7058"/>
                    <a:pt x="3643" y="7058"/>
                  </a:cubicBezTo>
                  <a:cubicBezTo>
                    <a:pt x="3643" y="7058"/>
                    <a:pt x="3369" y="7058"/>
                    <a:pt x="2137" y="6784"/>
                  </a:cubicBezTo>
                  <a:cubicBezTo>
                    <a:pt x="2032" y="6758"/>
                    <a:pt x="1940" y="6746"/>
                    <a:pt x="1860" y="6746"/>
                  </a:cubicBezTo>
                  <a:cubicBezTo>
                    <a:pt x="1085" y="6746"/>
                    <a:pt x="1447" y="7860"/>
                    <a:pt x="2502" y="8336"/>
                  </a:cubicBezTo>
                  <a:cubicBezTo>
                    <a:pt x="3141" y="8632"/>
                    <a:pt x="5629" y="9888"/>
                    <a:pt x="7980" y="10276"/>
                  </a:cubicBezTo>
                  <a:cubicBezTo>
                    <a:pt x="8126" y="10303"/>
                    <a:pt x="8290" y="10314"/>
                    <a:pt x="8460" y="10314"/>
                  </a:cubicBezTo>
                  <a:cubicBezTo>
                    <a:pt x="9138" y="10314"/>
                    <a:pt x="9897" y="10139"/>
                    <a:pt x="9897" y="10139"/>
                  </a:cubicBezTo>
                  <a:cubicBezTo>
                    <a:pt x="16667" y="15643"/>
                    <a:pt x="21922" y="17567"/>
                    <a:pt x="25473" y="17567"/>
                  </a:cubicBezTo>
                  <a:cubicBezTo>
                    <a:pt x="27621" y="17567"/>
                    <a:pt x="29146" y="16863"/>
                    <a:pt x="30006" y="15822"/>
                  </a:cubicBezTo>
                  <a:cubicBezTo>
                    <a:pt x="32312" y="13061"/>
                    <a:pt x="31536" y="9477"/>
                    <a:pt x="26149" y="8107"/>
                  </a:cubicBezTo>
                  <a:cubicBezTo>
                    <a:pt x="16768" y="5688"/>
                    <a:pt x="13504" y="4707"/>
                    <a:pt x="13504" y="4707"/>
                  </a:cubicBezTo>
                  <a:cubicBezTo>
                    <a:pt x="13389" y="3885"/>
                    <a:pt x="13001" y="2880"/>
                    <a:pt x="12613" y="2127"/>
                  </a:cubicBezTo>
                  <a:cubicBezTo>
                    <a:pt x="12613" y="2127"/>
                    <a:pt x="9990" y="2972"/>
                    <a:pt x="9395" y="2972"/>
                  </a:cubicBezTo>
                  <a:cubicBezTo>
                    <a:pt x="9387" y="2972"/>
                    <a:pt x="9379" y="2972"/>
                    <a:pt x="9372" y="2972"/>
                  </a:cubicBezTo>
                  <a:cubicBezTo>
                    <a:pt x="8208" y="2926"/>
                    <a:pt x="5560" y="781"/>
                    <a:pt x="4373" y="164"/>
                  </a:cubicBezTo>
                  <a:cubicBezTo>
                    <a:pt x="4148" y="50"/>
                    <a:pt x="3938" y="1"/>
                    <a:pt x="3750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6060;p42"/>
            <p:cNvSpPr/>
            <p:nvPr/>
          </p:nvSpPr>
          <p:spPr>
            <a:xfrm>
              <a:off x="6613200" y="4164525"/>
              <a:ext cx="338400" cy="149525"/>
            </a:xfrm>
            <a:custGeom>
              <a:avLst/>
              <a:gdLst/>
              <a:ahLst/>
              <a:cxnLst/>
              <a:rect l="l" t="t" r="r" b="b"/>
              <a:pathLst>
                <a:path w="13536" h="5981" extrusionOk="0">
                  <a:moveTo>
                    <a:pt x="0" y="0"/>
                  </a:moveTo>
                  <a:cubicBezTo>
                    <a:pt x="183" y="411"/>
                    <a:pt x="343" y="845"/>
                    <a:pt x="480" y="1278"/>
                  </a:cubicBezTo>
                  <a:cubicBezTo>
                    <a:pt x="617" y="1712"/>
                    <a:pt x="731" y="2146"/>
                    <a:pt x="776" y="2602"/>
                  </a:cubicBezTo>
                  <a:cubicBezTo>
                    <a:pt x="776" y="2648"/>
                    <a:pt x="822" y="2671"/>
                    <a:pt x="868" y="2694"/>
                  </a:cubicBezTo>
                  <a:cubicBezTo>
                    <a:pt x="1918" y="3013"/>
                    <a:pt x="2945" y="3310"/>
                    <a:pt x="4018" y="3607"/>
                  </a:cubicBezTo>
                  <a:cubicBezTo>
                    <a:pt x="5068" y="3903"/>
                    <a:pt x="6118" y="4177"/>
                    <a:pt x="7168" y="4451"/>
                  </a:cubicBezTo>
                  <a:cubicBezTo>
                    <a:pt x="8218" y="4725"/>
                    <a:pt x="9290" y="4999"/>
                    <a:pt x="10340" y="5250"/>
                  </a:cubicBezTo>
                  <a:cubicBezTo>
                    <a:pt x="11413" y="5501"/>
                    <a:pt x="12486" y="5752"/>
                    <a:pt x="13536" y="5980"/>
                  </a:cubicBezTo>
                  <a:cubicBezTo>
                    <a:pt x="12509" y="5638"/>
                    <a:pt x="11459" y="5319"/>
                    <a:pt x="10409" y="4999"/>
                  </a:cubicBezTo>
                  <a:cubicBezTo>
                    <a:pt x="9359" y="4679"/>
                    <a:pt x="8332" y="4383"/>
                    <a:pt x="7259" y="4109"/>
                  </a:cubicBezTo>
                  <a:cubicBezTo>
                    <a:pt x="6209" y="3812"/>
                    <a:pt x="5159" y="3538"/>
                    <a:pt x="4109" y="3264"/>
                  </a:cubicBezTo>
                  <a:cubicBezTo>
                    <a:pt x="3077" y="2995"/>
                    <a:pt x="2022" y="2748"/>
                    <a:pt x="989" y="2479"/>
                  </a:cubicBezTo>
                  <a:lnTo>
                    <a:pt x="989" y="2479"/>
                  </a:lnTo>
                  <a:cubicBezTo>
                    <a:pt x="917" y="2039"/>
                    <a:pt x="786" y="1636"/>
                    <a:pt x="617" y="1233"/>
                  </a:cubicBezTo>
                  <a:cubicBezTo>
                    <a:pt x="434" y="799"/>
                    <a:pt x="229" y="388"/>
                    <a:pt x="0" y="0"/>
                  </a:cubicBezTo>
                  <a:close/>
                </a:path>
              </a:pathLst>
            </a:custGeom>
            <a:solidFill>
              <a:srgbClr val="E98742">
                <a:alpha val="3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5" name="Google Shape;1311;p37"/>
          <p:cNvGrpSpPr/>
          <p:nvPr/>
        </p:nvGrpSpPr>
        <p:grpSpPr>
          <a:xfrm>
            <a:off x="10555758" y="4577355"/>
            <a:ext cx="1149725" cy="1337075"/>
            <a:chOff x="2453600" y="118738"/>
            <a:chExt cx="1149725" cy="1337075"/>
          </a:xfrm>
        </p:grpSpPr>
        <p:sp>
          <p:nvSpPr>
            <p:cNvPr id="126" name="Google Shape;1312;p37"/>
            <p:cNvSpPr/>
            <p:nvPr/>
          </p:nvSpPr>
          <p:spPr>
            <a:xfrm>
              <a:off x="2453600" y="118738"/>
              <a:ext cx="1149725" cy="1337075"/>
            </a:xfrm>
            <a:custGeom>
              <a:avLst/>
              <a:gdLst/>
              <a:ahLst/>
              <a:cxnLst/>
              <a:rect l="l" t="t" r="r" b="b"/>
              <a:pathLst>
                <a:path w="45989" h="53483" extrusionOk="0">
                  <a:moveTo>
                    <a:pt x="20154" y="1"/>
                  </a:moveTo>
                  <a:cubicBezTo>
                    <a:pt x="18783" y="25"/>
                    <a:pt x="17632" y="907"/>
                    <a:pt x="17240" y="2205"/>
                  </a:cubicBezTo>
                  <a:lnTo>
                    <a:pt x="16726" y="3943"/>
                  </a:lnTo>
                  <a:cubicBezTo>
                    <a:pt x="16432" y="3992"/>
                    <a:pt x="16138" y="3992"/>
                    <a:pt x="15771" y="4017"/>
                  </a:cubicBezTo>
                  <a:cubicBezTo>
                    <a:pt x="14938" y="4066"/>
                    <a:pt x="13885" y="4139"/>
                    <a:pt x="12759" y="4555"/>
                  </a:cubicBezTo>
                  <a:cubicBezTo>
                    <a:pt x="11314" y="5070"/>
                    <a:pt x="9942" y="5878"/>
                    <a:pt x="8669" y="6906"/>
                  </a:cubicBezTo>
                  <a:cubicBezTo>
                    <a:pt x="8375" y="7151"/>
                    <a:pt x="8106" y="7396"/>
                    <a:pt x="7885" y="7665"/>
                  </a:cubicBezTo>
                  <a:cubicBezTo>
                    <a:pt x="7102" y="7322"/>
                    <a:pt x="6343" y="7151"/>
                    <a:pt x="5608" y="7151"/>
                  </a:cubicBezTo>
                  <a:cubicBezTo>
                    <a:pt x="5265" y="7151"/>
                    <a:pt x="4922" y="7200"/>
                    <a:pt x="4580" y="7274"/>
                  </a:cubicBezTo>
                  <a:cubicBezTo>
                    <a:pt x="3551" y="7518"/>
                    <a:pt x="2694" y="8155"/>
                    <a:pt x="2180" y="9086"/>
                  </a:cubicBezTo>
                  <a:cubicBezTo>
                    <a:pt x="1396" y="10530"/>
                    <a:pt x="1519" y="12465"/>
                    <a:pt x="2596" y="15306"/>
                  </a:cubicBezTo>
                  <a:cubicBezTo>
                    <a:pt x="2669" y="15501"/>
                    <a:pt x="2743" y="15697"/>
                    <a:pt x="2841" y="15893"/>
                  </a:cubicBezTo>
                  <a:cubicBezTo>
                    <a:pt x="1886" y="19762"/>
                    <a:pt x="2180" y="24146"/>
                    <a:pt x="2474" y="28774"/>
                  </a:cubicBezTo>
                  <a:cubicBezTo>
                    <a:pt x="2596" y="30855"/>
                    <a:pt x="2743" y="32986"/>
                    <a:pt x="2743" y="35018"/>
                  </a:cubicBezTo>
                  <a:cubicBezTo>
                    <a:pt x="2743" y="35459"/>
                    <a:pt x="2743" y="35900"/>
                    <a:pt x="2767" y="36341"/>
                  </a:cubicBezTo>
                  <a:cubicBezTo>
                    <a:pt x="1763" y="37345"/>
                    <a:pt x="0" y="39647"/>
                    <a:pt x="661" y="42854"/>
                  </a:cubicBezTo>
                  <a:cubicBezTo>
                    <a:pt x="931" y="44079"/>
                    <a:pt x="2008" y="44985"/>
                    <a:pt x="3257" y="44985"/>
                  </a:cubicBezTo>
                  <a:cubicBezTo>
                    <a:pt x="3453" y="44985"/>
                    <a:pt x="3625" y="44960"/>
                    <a:pt x="3796" y="44936"/>
                  </a:cubicBezTo>
                  <a:cubicBezTo>
                    <a:pt x="4114" y="44862"/>
                    <a:pt x="4384" y="44765"/>
                    <a:pt x="4629" y="44593"/>
                  </a:cubicBezTo>
                  <a:cubicBezTo>
                    <a:pt x="4996" y="45205"/>
                    <a:pt x="5412" y="45720"/>
                    <a:pt x="5877" y="46185"/>
                  </a:cubicBezTo>
                  <a:cubicBezTo>
                    <a:pt x="7812" y="48095"/>
                    <a:pt x="10408" y="48658"/>
                    <a:pt x="12930" y="48830"/>
                  </a:cubicBezTo>
                  <a:cubicBezTo>
                    <a:pt x="12930" y="49344"/>
                    <a:pt x="12905" y="49956"/>
                    <a:pt x="12856" y="50642"/>
                  </a:cubicBezTo>
                  <a:cubicBezTo>
                    <a:pt x="12807" y="51352"/>
                    <a:pt x="13052" y="52037"/>
                    <a:pt x="13518" y="52576"/>
                  </a:cubicBezTo>
                  <a:cubicBezTo>
                    <a:pt x="13958" y="53090"/>
                    <a:pt x="14620" y="53433"/>
                    <a:pt x="15330" y="53482"/>
                  </a:cubicBezTo>
                  <a:lnTo>
                    <a:pt x="15526" y="53482"/>
                  </a:lnTo>
                  <a:cubicBezTo>
                    <a:pt x="16897" y="53482"/>
                    <a:pt x="18072" y="52405"/>
                    <a:pt x="18170" y="51033"/>
                  </a:cubicBezTo>
                  <a:cubicBezTo>
                    <a:pt x="18219" y="50225"/>
                    <a:pt x="18244" y="49515"/>
                    <a:pt x="18244" y="48878"/>
                  </a:cubicBezTo>
                  <a:lnTo>
                    <a:pt x="21378" y="48878"/>
                  </a:lnTo>
                  <a:cubicBezTo>
                    <a:pt x="21378" y="49270"/>
                    <a:pt x="21329" y="49711"/>
                    <a:pt x="21207" y="50176"/>
                  </a:cubicBezTo>
                  <a:cubicBezTo>
                    <a:pt x="21060" y="50862"/>
                    <a:pt x="21182" y="51572"/>
                    <a:pt x="21550" y="52184"/>
                  </a:cubicBezTo>
                  <a:cubicBezTo>
                    <a:pt x="21942" y="52772"/>
                    <a:pt x="22529" y="53188"/>
                    <a:pt x="23190" y="53360"/>
                  </a:cubicBezTo>
                  <a:cubicBezTo>
                    <a:pt x="23411" y="53409"/>
                    <a:pt x="23607" y="53433"/>
                    <a:pt x="23803" y="53433"/>
                  </a:cubicBezTo>
                  <a:cubicBezTo>
                    <a:pt x="25051" y="53433"/>
                    <a:pt x="26104" y="52576"/>
                    <a:pt x="26398" y="51352"/>
                  </a:cubicBezTo>
                  <a:cubicBezTo>
                    <a:pt x="26594" y="50495"/>
                    <a:pt x="26668" y="49662"/>
                    <a:pt x="26692" y="48903"/>
                  </a:cubicBezTo>
                  <a:cubicBezTo>
                    <a:pt x="29827" y="48854"/>
                    <a:pt x="32765" y="48511"/>
                    <a:pt x="34871" y="46430"/>
                  </a:cubicBezTo>
                  <a:cubicBezTo>
                    <a:pt x="35581" y="45720"/>
                    <a:pt x="36169" y="44862"/>
                    <a:pt x="36610" y="43834"/>
                  </a:cubicBezTo>
                  <a:lnTo>
                    <a:pt x="36610" y="43834"/>
                  </a:lnTo>
                  <a:lnTo>
                    <a:pt x="36536" y="44324"/>
                  </a:lnTo>
                  <a:cubicBezTo>
                    <a:pt x="36463" y="45034"/>
                    <a:pt x="36659" y="45720"/>
                    <a:pt x="37100" y="46283"/>
                  </a:cubicBezTo>
                  <a:cubicBezTo>
                    <a:pt x="37540" y="46846"/>
                    <a:pt x="38153" y="47189"/>
                    <a:pt x="38838" y="47287"/>
                  </a:cubicBezTo>
                  <a:cubicBezTo>
                    <a:pt x="38961" y="47287"/>
                    <a:pt x="39059" y="47311"/>
                    <a:pt x="39181" y="47311"/>
                  </a:cubicBezTo>
                  <a:cubicBezTo>
                    <a:pt x="40528" y="47311"/>
                    <a:pt x="41654" y="46307"/>
                    <a:pt x="41801" y="44960"/>
                  </a:cubicBezTo>
                  <a:lnTo>
                    <a:pt x="42218" y="41606"/>
                  </a:lnTo>
                  <a:cubicBezTo>
                    <a:pt x="42462" y="41091"/>
                    <a:pt x="42536" y="40479"/>
                    <a:pt x="42413" y="39891"/>
                  </a:cubicBezTo>
                  <a:lnTo>
                    <a:pt x="42585" y="38569"/>
                  </a:lnTo>
                  <a:cubicBezTo>
                    <a:pt x="42830" y="38496"/>
                    <a:pt x="43050" y="38373"/>
                    <a:pt x="43271" y="38251"/>
                  </a:cubicBezTo>
                  <a:cubicBezTo>
                    <a:pt x="44250" y="37663"/>
                    <a:pt x="44813" y="36586"/>
                    <a:pt x="44764" y="35459"/>
                  </a:cubicBezTo>
                  <a:cubicBezTo>
                    <a:pt x="45621" y="34700"/>
                    <a:pt x="45989" y="33549"/>
                    <a:pt x="45719" y="32447"/>
                  </a:cubicBezTo>
                  <a:cubicBezTo>
                    <a:pt x="45474" y="31321"/>
                    <a:pt x="44617" y="30464"/>
                    <a:pt x="43515" y="30170"/>
                  </a:cubicBezTo>
                  <a:cubicBezTo>
                    <a:pt x="43075" y="29117"/>
                    <a:pt x="42095" y="28407"/>
                    <a:pt x="40944" y="28309"/>
                  </a:cubicBezTo>
                  <a:lnTo>
                    <a:pt x="40699" y="28309"/>
                  </a:lnTo>
                  <a:cubicBezTo>
                    <a:pt x="39671" y="28309"/>
                    <a:pt x="38667" y="28847"/>
                    <a:pt x="38104" y="29704"/>
                  </a:cubicBezTo>
                  <a:cubicBezTo>
                    <a:pt x="38055" y="29704"/>
                    <a:pt x="38030" y="29704"/>
                    <a:pt x="37981" y="29729"/>
                  </a:cubicBezTo>
                  <a:cubicBezTo>
                    <a:pt x="38153" y="24856"/>
                    <a:pt x="38324" y="19860"/>
                    <a:pt x="37075" y="15599"/>
                  </a:cubicBezTo>
                  <a:cubicBezTo>
                    <a:pt x="37295" y="15281"/>
                    <a:pt x="37467" y="14963"/>
                    <a:pt x="37589" y="14620"/>
                  </a:cubicBezTo>
                  <a:cubicBezTo>
                    <a:pt x="38667" y="11779"/>
                    <a:pt x="38789" y="9845"/>
                    <a:pt x="37981" y="8400"/>
                  </a:cubicBezTo>
                  <a:cubicBezTo>
                    <a:pt x="37491" y="7469"/>
                    <a:pt x="36634" y="6808"/>
                    <a:pt x="35606" y="6588"/>
                  </a:cubicBezTo>
                  <a:cubicBezTo>
                    <a:pt x="35263" y="6514"/>
                    <a:pt x="34920" y="6465"/>
                    <a:pt x="34553" y="6465"/>
                  </a:cubicBezTo>
                  <a:cubicBezTo>
                    <a:pt x="33475" y="6465"/>
                    <a:pt x="32349" y="6833"/>
                    <a:pt x="31198" y="7567"/>
                  </a:cubicBezTo>
                  <a:cubicBezTo>
                    <a:pt x="30806" y="7322"/>
                    <a:pt x="30414" y="7102"/>
                    <a:pt x="29998" y="6906"/>
                  </a:cubicBezTo>
                  <a:cubicBezTo>
                    <a:pt x="28945" y="5731"/>
                    <a:pt x="27623" y="4800"/>
                    <a:pt x="26104" y="4213"/>
                  </a:cubicBezTo>
                  <a:cubicBezTo>
                    <a:pt x="25321" y="3894"/>
                    <a:pt x="24464" y="3649"/>
                    <a:pt x="23558" y="3502"/>
                  </a:cubicBezTo>
                  <a:lnTo>
                    <a:pt x="23117" y="2131"/>
                  </a:lnTo>
                  <a:cubicBezTo>
                    <a:pt x="22701" y="858"/>
                    <a:pt x="21525" y="1"/>
                    <a:pt x="20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13;p37"/>
            <p:cNvSpPr/>
            <p:nvPr/>
          </p:nvSpPr>
          <p:spPr>
            <a:xfrm>
              <a:off x="3211500" y="340338"/>
              <a:ext cx="153075" cy="144700"/>
            </a:xfrm>
            <a:custGeom>
              <a:avLst/>
              <a:gdLst/>
              <a:ahLst/>
              <a:cxnLst/>
              <a:rect l="l" t="t" r="r" b="b"/>
              <a:pathLst>
                <a:path w="6123" h="5788" extrusionOk="0">
                  <a:moveTo>
                    <a:pt x="4242" y="0"/>
                  </a:moveTo>
                  <a:cubicBezTo>
                    <a:pt x="3058" y="0"/>
                    <a:pt x="1761" y="926"/>
                    <a:pt x="808" y="1813"/>
                  </a:cubicBezTo>
                  <a:cubicBezTo>
                    <a:pt x="0" y="2572"/>
                    <a:pt x="74" y="3870"/>
                    <a:pt x="931" y="4532"/>
                  </a:cubicBezTo>
                  <a:lnTo>
                    <a:pt x="2082" y="5413"/>
                  </a:lnTo>
                  <a:cubicBezTo>
                    <a:pt x="2413" y="5668"/>
                    <a:pt x="2795" y="5787"/>
                    <a:pt x="3170" y="5787"/>
                  </a:cubicBezTo>
                  <a:cubicBezTo>
                    <a:pt x="3877" y="5787"/>
                    <a:pt x="4561" y="5365"/>
                    <a:pt x="4849" y="4629"/>
                  </a:cubicBezTo>
                  <a:cubicBezTo>
                    <a:pt x="5535" y="2768"/>
                    <a:pt x="6122" y="369"/>
                    <a:pt x="4702" y="50"/>
                  </a:cubicBezTo>
                  <a:cubicBezTo>
                    <a:pt x="4551" y="16"/>
                    <a:pt x="4398" y="0"/>
                    <a:pt x="4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14;p37"/>
            <p:cNvSpPr/>
            <p:nvPr/>
          </p:nvSpPr>
          <p:spPr>
            <a:xfrm>
              <a:off x="3205375" y="328438"/>
              <a:ext cx="162250" cy="168050"/>
            </a:xfrm>
            <a:custGeom>
              <a:avLst/>
              <a:gdLst/>
              <a:ahLst/>
              <a:cxnLst/>
              <a:rect l="l" t="t" r="r" b="b"/>
              <a:pathLst>
                <a:path w="6490" h="6722" extrusionOk="0">
                  <a:moveTo>
                    <a:pt x="4500" y="930"/>
                  </a:moveTo>
                  <a:cubicBezTo>
                    <a:pt x="4622" y="930"/>
                    <a:pt x="4738" y="942"/>
                    <a:pt x="4849" y="967"/>
                  </a:cubicBezTo>
                  <a:cubicBezTo>
                    <a:pt x="5021" y="1016"/>
                    <a:pt x="5143" y="1089"/>
                    <a:pt x="5216" y="1236"/>
                  </a:cubicBezTo>
                  <a:cubicBezTo>
                    <a:pt x="5535" y="1800"/>
                    <a:pt x="5314" y="3146"/>
                    <a:pt x="4653" y="4934"/>
                  </a:cubicBezTo>
                  <a:cubicBezTo>
                    <a:pt x="4506" y="5350"/>
                    <a:pt x="4188" y="5644"/>
                    <a:pt x="3772" y="5742"/>
                  </a:cubicBezTo>
                  <a:cubicBezTo>
                    <a:pt x="3649" y="5780"/>
                    <a:pt x="3522" y="5800"/>
                    <a:pt x="3395" y="5800"/>
                  </a:cubicBezTo>
                  <a:cubicBezTo>
                    <a:pt x="3116" y="5800"/>
                    <a:pt x="2840" y="5707"/>
                    <a:pt x="2621" y="5522"/>
                  </a:cubicBezTo>
                  <a:lnTo>
                    <a:pt x="1470" y="4640"/>
                  </a:lnTo>
                  <a:cubicBezTo>
                    <a:pt x="1151" y="4420"/>
                    <a:pt x="956" y="4052"/>
                    <a:pt x="956" y="3661"/>
                  </a:cubicBezTo>
                  <a:cubicBezTo>
                    <a:pt x="931" y="3269"/>
                    <a:pt x="1078" y="2902"/>
                    <a:pt x="1372" y="2632"/>
                  </a:cubicBezTo>
                  <a:cubicBezTo>
                    <a:pt x="2570" y="1519"/>
                    <a:pt x="3657" y="930"/>
                    <a:pt x="4500" y="930"/>
                  </a:cubicBezTo>
                  <a:close/>
                  <a:moveTo>
                    <a:pt x="4491" y="1"/>
                  </a:moveTo>
                  <a:cubicBezTo>
                    <a:pt x="3404" y="1"/>
                    <a:pt x="2131" y="654"/>
                    <a:pt x="735" y="1947"/>
                  </a:cubicBezTo>
                  <a:cubicBezTo>
                    <a:pt x="270" y="2412"/>
                    <a:pt x="1" y="3048"/>
                    <a:pt x="25" y="3710"/>
                  </a:cubicBezTo>
                  <a:cubicBezTo>
                    <a:pt x="74" y="4371"/>
                    <a:pt x="392" y="4983"/>
                    <a:pt x="907" y="5375"/>
                  </a:cubicBezTo>
                  <a:lnTo>
                    <a:pt x="2057" y="6256"/>
                  </a:lnTo>
                  <a:cubicBezTo>
                    <a:pt x="2449" y="6550"/>
                    <a:pt x="2915" y="6722"/>
                    <a:pt x="3404" y="6722"/>
                  </a:cubicBezTo>
                  <a:cubicBezTo>
                    <a:pt x="3625" y="6722"/>
                    <a:pt x="3821" y="6697"/>
                    <a:pt x="4041" y="6624"/>
                  </a:cubicBezTo>
                  <a:cubicBezTo>
                    <a:pt x="4727" y="6428"/>
                    <a:pt x="5265" y="5938"/>
                    <a:pt x="5510" y="5277"/>
                  </a:cubicBezTo>
                  <a:cubicBezTo>
                    <a:pt x="6318" y="3097"/>
                    <a:pt x="6490" y="1653"/>
                    <a:pt x="6025" y="796"/>
                  </a:cubicBezTo>
                  <a:cubicBezTo>
                    <a:pt x="5829" y="428"/>
                    <a:pt x="5486" y="159"/>
                    <a:pt x="5045" y="61"/>
                  </a:cubicBezTo>
                  <a:cubicBezTo>
                    <a:pt x="4866" y="21"/>
                    <a:pt x="4682" y="1"/>
                    <a:pt x="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15;p37"/>
            <p:cNvSpPr/>
            <p:nvPr/>
          </p:nvSpPr>
          <p:spPr>
            <a:xfrm>
              <a:off x="3251300" y="395463"/>
              <a:ext cx="46550" cy="55125"/>
            </a:xfrm>
            <a:custGeom>
              <a:avLst/>
              <a:gdLst/>
              <a:ahLst/>
              <a:cxnLst/>
              <a:rect l="l" t="t" r="r" b="b"/>
              <a:pathLst>
                <a:path w="1862" h="2205" extrusionOk="0">
                  <a:moveTo>
                    <a:pt x="1861" y="0"/>
                  </a:moveTo>
                  <a:lnTo>
                    <a:pt x="0" y="22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16;p37"/>
            <p:cNvSpPr/>
            <p:nvPr/>
          </p:nvSpPr>
          <p:spPr>
            <a:xfrm>
              <a:off x="3237200" y="382338"/>
              <a:ext cx="75325" cy="81100"/>
            </a:xfrm>
            <a:custGeom>
              <a:avLst/>
              <a:gdLst/>
              <a:ahLst/>
              <a:cxnLst/>
              <a:rect l="l" t="t" r="r" b="b"/>
              <a:pathLst>
                <a:path w="3013" h="3244" extrusionOk="0">
                  <a:moveTo>
                    <a:pt x="2426" y="1"/>
                  </a:moveTo>
                  <a:cubicBezTo>
                    <a:pt x="2283" y="1"/>
                    <a:pt x="2140" y="62"/>
                    <a:pt x="2033" y="182"/>
                  </a:cubicBezTo>
                  <a:lnTo>
                    <a:pt x="172" y="2386"/>
                  </a:lnTo>
                  <a:cubicBezTo>
                    <a:pt x="1" y="2607"/>
                    <a:pt x="25" y="2925"/>
                    <a:pt x="246" y="3121"/>
                  </a:cubicBezTo>
                  <a:cubicBezTo>
                    <a:pt x="319" y="3194"/>
                    <a:pt x="442" y="3243"/>
                    <a:pt x="564" y="3243"/>
                  </a:cubicBezTo>
                  <a:cubicBezTo>
                    <a:pt x="711" y="3243"/>
                    <a:pt x="858" y="3170"/>
                    <a:pt x="956" y="3047"/>
                  </a:cubicBezTo>
                  <a:lnTo>
                    <a:pt x="2817" y="843"/>
                  </a:lnTo>
                  <a:cubicBezTo>
                    <a:pt x="3013" y="623"/>
                    <a:pt x="2988" y="305"/>
                    <a:pt x="2768" y="133"/>
                  </a:cubicBezTo>
                  <a:cubicBezTo>
                    <a:pt x="2668" y="44"/>
                    <a:pt x="2547" y="1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7;p37"/>
            <p:cNvSpPr/>
            <p:nvPr/>
          </p:nvSpPr>
          <p:spPr>
            <a:xfrm>
              <a:off x="2546650" y="357463"/>
              <a:ext cx="153675" cy="144700"/>
            </a:xfrm>
            <a:custGeom>
              <a:avLst/>
              <a:gdLst/>
              <a:ahLst/>
              <a:cxnLst/>
              <a:rect l="l" t="t" r="r" b="b"/>
              <a:pathLst>
                <a:path w="6147" h="5788" extrusionOk="0">
                  <a:moveTo>
                    <a:pt x="1888" y="1"/>
                  </a:moveTo>
                  <a:cubicBezTo>
                    <a:pt x="1730" y="1"/>
                    <a:pt x="1574" y="17"/>
                    <a:pt x="1421" y="51"/>
                  </a:cubicBezTo>
                  <a:cubicBezTo>
                    <a:pt x="0" y="369"/>
                    <a:pt x="613" y="2794"/>
                    <a:pt x="1298" y="4630"/>
                  </a:cubicBezTo>
                  <a:cubicBezTo>
                    <a:pt x="1570" y="5366"/>
                    <a:pt x="2260" y="5788"/>
                    <a:pt x="2964" y="5788"/>
                  </a:cubicBezTo>
                  <a:cubicBezTo>
                    <a:pt x="3339" y="5788"/>
                    <a:pt x="3718" y="5669"/>
                    <a:pt x="4041" y="5414"/>
                  </a:cubicBezTo>
                  <a:lnTo>
                    <a:pt x="5192" y="4532"/>
                  </a:lnTo>
                  <a:cubicBezTo>
                    <a:pt x="6073" y="3871"/>
                    <a:pt x="6147" y="2573"/>
                    <a:pt x="5314" y="1814"/>
                  </a:cubicBezTo>
                  <a:cubicBezTo>
                    <a:pt x="4384" y="927"/>
                    <a:pt x="3089" y="1"/>
                    <a:pt x="1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18;p37"/>
            <p:cNvSpPr/>
            <p:nvPr/>
          </p:nvSpPr>
          <p:spPr>
            <a:xfrm>
              <a:off x="2544200" y="345588"/>
              <a:ext cx="162250" cy="168050"/>
            </a:xfrm>
            <a:custGeom>
              <a:avLst/>
              <a:gdLst/>
              <a:ahLst/>
              <a:cxnLst/>
              <a:rect l="l" t="t" r="r" b="b"/>
              <a:pathLst>
                <a:path w="6490" h="6722" extrusionOk="0">
                  <a:moveTo>
                    <a:pt x="1984" y="942"/>
                  </a:moveTo>
                  <a:cubicBezTo>
                    <a:pt x="2817" y="942"/>
                    <a:pt x="3919" y="1530"/>
                    <a:pt x="5118" y="2632"/>
                  </a:cubicBezTo>
                  <a:cubicBezTo>
                    <a:pt x="5388" y="2901"/>
                    <a:pt x="5559" y="3269"/>
                    <a:pt x="5535" y="3660"/>
                  </a:cubicBezTo>
                  <a:cubicBezTo>
                    <a:pt x="5510" y="4052"/>
                    <a:pt x="5339" y="4419"/>
                    <a:pt x="5021" y="4664"/>
                  </a:cubicBezTo>
                  <a:lnTo>
                    <a:pt x="3870" y="5521"/>
                  </a:lnTo>
                  <a:cubicBezTo>
                    <a:pt x="3634" y="5707"/>
                    <a:pt x="3363" y="5799"/>
                    <a:pt x="3082" y="5799"/>
                  </a:cubicBezTo>
                  <a:cubicBezTo>
                    <a:pt x="2954" y="5799"/>
                    <a:pt x="2824" y="5780"/>
                    <a:pt x="2694" y="5742"/>
                  </a:cubicBezTo>
                  <a:cubicBezTo>
                    <a:pt x="2302" y="5644"/>
                    <a:pt x="1984" y="5350"/>
                    <a:pt x="1837" y="4958"/>
                  </a:cubicBezTo>
                  <a:cubicBezTo>
                    <a:pt x="1151" y="3171"/>
                    <a:pt x="956" y="1799"/>
                    <a:pt x="1249" y="1236"/>
                  </a:cubicBezTo>
                  <a:cubicBezTo>
                    <a:pt x="1347" y="1089"/>
                    <a:pt x="1445" y="1016"/>
                    <a:pt x="1617" y="967"/>
                  </a:cubicBezTo>
                  <a:cubicBezTo>
                    <a:pt x="1739" y="942"/>
                    <a:pt x="1862" y="942"/>
                    <a:pt x="1984" y="942"/>
                  </a:cubicBezTo>
                  <a:close/>
                  <a:moveTo>
                    <a:pt x="1981" y="1"/>
                  </a:moveTo>
                  <a:cubicBezTo>
                    <a:pt x="1790" y="1"/>
                    <a:pt x="1603" y="21"/>
                    <a:pt x="1421" y="61"/>
                  </a:cubicBezTo>
                  <a:cubicBezTo>
                    <a:pt x="1005" y="159"/>
                    <a:pt x="662" y="428"/>
                    <a:pt x="441" y="795"/>
                  </a:cubicBezTo>
                  <a:cubicBezTo>
                    <a:pt x="1" y="1652"/>
                    <a:pt x="172" y="3122"/>
                    <a:pt x="980" y="5277"/>
                  </a:cubicBezTo>
                  <a:cubicBezTo>
                    <a:pt x="1225" y="5938"/>
                    <a:pt x="1764" y="6427"/>
                    <a:pt x="2449" y="6623"/>
                  </a:cubicBezTo>
                  <a:cubicBezTo>
                    <a:pt x="2645" y="6697"/>
                    <a:pt x="2866" y="6721"/>
                    <a:pt x="3062" y="6721"/>
                  </a:cubicBezTo>
                  <a:cubicBezTo>
                    <a:pt x="3551" y="6721"/>
                    <a:pt x="4041" y="6574"/>
                    <a:pt x="4433" y="6256"/>
                  </a:cubicBezTo>
                  <a:lnTo>
                    <a:pt x="5584" y="5374"/>
                  </a:lnTo>
                  <a:cubicBezTo>
                    <a:pt x="6098" y="4983"/>
                    <a:pt x="6416" y="4370"/>
                    <a:pt x="6441" y="3709"/>
                  </a:cubicBezTo>
                  <a:cubicBezTo>
                    <a:pt x="6490" y="3048"/>
                    <a:pt x="6220" y="2411"/>
                    <a:pt x="5731" y="1971"/>
                  </a:cubicBezTo>
                  <a:cubicBezTo>
                    <a:pt x="4334" y="657"/>
                    <a:pt x="307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19;p37"/>
            <p:cNvSpPr/>
            <p:nvPr/>
          </p:nvSpPr>
          <p:spPr>
            <a:xfrm>
              <a:off x="2613375" y="412588"/>
              <a:ext cx="47175" cy="55125"/>
            </a:xfrm>
            <a:custGeom>
              <a:avLst/>
              <a:gdLst/>
              <a:ahLst/>
              <a:cxnLst/>
              <a:rect l="l" t="t" r="r" b="b"/>
              <a:pathLst>
                <a:path w="1887" h="2205" extrusionOk="0">
                  <a:moveTo>
                    <a:pt x="1" y="1"/>
                  </a:moveTo>
                  <a:lnTo>
                    <a:pt x="1886" y="22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20;p37"/>
            <p:cNvSpPr/>
            <p:nvPr/>
          </p:nvSpPr>
          <p:spPr>
            <a:xfrm>
              <a:off x="2599300" y="399688"/>
              <a:ext cx="75325" cy="80875"/>
            </a:xfrm>
            <a:custGeom>
              <a:avLst/>
              <a:gdLst/>
              <a:ahLst/>
              <a:cxnLst/>
              <a:rect l="l" t="t" r="r" b="b"/>
              <a:pathLst>
                <a:path w="3013" h="3235" extrusionOk="0">
                  <a:moveTo>
                    <a:pt x="571" y="0"/>
                  </a:moveTo>
                  <a:cubicBezTo>
                    <a:pt x="457" y="0"/>
                    <a:pt x="342" y="39"/>
                    <a:pt x="245" y="125"/>
                  </a:cubicBezTo>
                  <a:cubicBezTo>
                    <a:pt x="25" y="296"/>
                    <a:pt x="0" y="639"/>
                    <a:pt x="172" y="835"/>
                  </a:cubicBezTo>
                  <a:lnTo>
                    <a:pt x="2057" y="3039"/>
                  </a:lnTo>
                  <a:cubicBezTo>
                    <a:pt x="2155" y="3162"/>
                    <a:pt x="2302" y="3235"/>
                    <a:pt x="2449" y="3235"/>
                  </a:cubicBezTo>
                  <a:cubicBezTo>
                    <a:pt x="2547" y="3235"/>
                    <a:pt x="2670" y="3186"/>
                    <a:pt x="2768" y="3113"/>
                  </a:cubicBezTo>
                  <a:cubicBezTo>
                    <a:pt x="2988" y="2917"/>
                    <a:pt x="3012" y="2598"/>
                    <a:pt x="2841" y="2378"/>
                  </a:cubicBezTo>
                  <a:lnTo>
                    <a:pt x="955" y="174"/>
                  </a:lnTo>
                  <a:cubicBezTo>
                    <a:pt x="859" y="64"/>
                    <a:pt x="717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21;p37"/>
            <p:cNvSpPr/>
            <p:nvPr/>
          </p:nvSpPr>
          <p:spPr>
            <a:xfrm>
              <a:off x="2465225" y="304838"/>
              <a:ext cx="955675" cy="964650"/>
            </a:xfrm>
            <a:custGeom>
              <a:avLst/>
              <a:gdLst/>
              <a:ahLst/>
              <a:cxnLst/>
              <a:rect l="l" t="t" r="r" b="b"/>
              <a:pathLst>
                <a:path w="38227" h="38586" extrusionOk="0">
                  <a:moveTo>
                    <a:pt x="19787" y="1"/>
                  </a:moveTo>
                  <a:cubicBezTo>
                    <a:pt x="1" y="1"/>
                    <a:pt x="4923" y="14816"/>
                    <a:pt x="4923" y="27354"/>
                  </a:cubicBezTo>
                  <a:cubicBezTo>
                    <a:pt x="4923" y="37684"/>
                    <a:pt x="8294" y="38585"/>
                    <a:pt x="15394" y="38585"/>
                  </a:cubicBezTo>
                  <a:cubicBezTo>
                    <a:pt x="16895" y="38585"/>
                    <a:pt x="18562" y="38545"/>
                    <a:pt x="20399" y="38545"/>
                  </a:cubicBezTo>
                  <a:cubicBezTo>
                    <a:pt x="22240" y="38545"/>
                    <a:pt x="23875" y="38585"/>
                    <a:pt x="25320" y="38585"/>
                  </a:cubicBezTo>
                  <a:cubicBezTo>
                    <a:pt x="32154" y="38585"/>
                    <a:pt x="34724" y="37684"/>
                    <a:pt x="34724" y="27354"/>
                  </a:cubicBezTo>
                  <a:cubicBezTo>
                    <a:pt x="34724" y="14816"/>
                    <a:pt x="38226" y="1"/>
                    <a:pt x="19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22;p37"/>
            <p:cNvSpPr/>
            <p:nvPr/>
          </p:nvSpPr>
          <p:spPr>
            <a:xfrm>
              <a:off x="2547875" y="291988"/>
              <a:ext cx="814850" cy="990575"/>
            </a:xfrm>
            <a:custGeom>
              <a:avLst/>
              <a:gdLst/>
              <a:ahLst/>
              <a:cxnLst/>
              <a:rect l="l" t="t" r="r" b="b"/>
              <a:pathLst>
                <a:path w="32594" h="39623" extrusionOk="0">
                  <a:moveTo>
                    <a:pt x="16481" y="1029"/>
                  </a:moveTo>
                  <a:cubicBezTo>
                    <a:pt x="21697" y="1029"/>
                    <a:pt x="25370" y="2205"/>
                    <a:pt x="27696" y="4653"/>
                  </a:cubicBezTo>
                  <a:cubicBezTo>
                    <a:pt x="31565" y="8645"/>
                    <a:pt x="31296" y="15722"/>
                    <a:pt x="31027" y="22579"/>
                  </a:cubicBezTo>
                  <a:cubicBezTo>
                    <a:pt x="30978" y="24317"/>
                    <a:pt x="30904" y="26129"/>
                    <a:pt x="30904" y="27868"/>
                  </a:cubicBezTo>
                  <a:cubicBezTo>
                    <a:pt x="30904" y="32888"/>
                    <a:pt x="30292" y="35631"/>
                    <a:pt x="28872" y="37051"/>
                  </a:cubicBezTo>
                  <a:cubicBezTo>
                    <a:pt x="27537" y="38366"/>
                    <a:pt x="25342" y="38595"/>
                    <a:pt x="22183" y="38595"/>
                  </a:cubicBezTo>
                  <a:cubicBezTo>
                    <a:pt x="21459" y="38595"/>
                    <a:pt x="20686" y="38583"/>
                    <a:pt x="19860" y="38569"/>
                  </a:cubicBezTo>
                  <a:cubicBezTo>
                    <a:pt x="19003" y="38569"/>
                    <a:pt x="18073" y="38545"/>
                    <a:pt x="17093" y="38545"/>
                  </a:cubicBezTo>
                  <a:cubicBezTo>
                    <a:pt x="16114" y="38545"/>
                    <a:pt x="15207" y="38569"/>
                    <a:pt x="14326" y="38569"/>
                  </a:cubicBezTo>
                  <a:cubicBezTo>
                    <a:pt x="13503" y="38582"/>
                    <a:pt x="12720" y="38593"/>
                    <a:pt x="11978" y="38593"/>
                  </a:cubicBezTo>
                  <a:cubicBezTo>
                    <a:pt x="8486" y="38593"/>
                    <a:pt x="5910" y="38341"/>
                    <a:pt x="4335" y="36806"/>
                  </a:cubicBezTo>
                  <a:cubicBezTo>
                    <a:pt x="2817" y="35288"/>
                    <a:pt x="2131" y="32545"/>
                    <a:pt x="2131" y="27868"/>
                  </a:cubicBezTo>
                  <a:cubicBezTo>
                    <a:pt x="2131" y="25737"/>
                    <a:pt x="1984" y="23558"/>
                    <a:pt x="1862" y="21428"/>
                  </a:cubicBezTo>
                  <a:cubicBezTo>
                    <a:pt x="1445" y="14791"/>
                    <a:pt x="1029" y="8522"/>
                    <a:pt x="4604" y="4751"/>
                  </a:cubicBezTo>
                  <a:cubicBezTo>
                    <a:pt x="6931" y="2254"/>
                    <a:pt x="10824" y="1029"/>
                    <a:pt x="16481" y="1029"/>
                  </a:cubicBezTo>
                  <a:close/>
                  <a:moveTo>
                    <a:pt x="16481" y="1"/>
                  </a:moveTo>
                  <a:cubicBezTo>
                    <a:pt x="10530" y="1"/>
                    <a:pt x="6392" y="1323"/>
                    <a:pt x="3845" y="4041"/>
                  </a:cubicBezTo>
                  <a:cubicBezTo>
                    <a:pt x="0" y="8155"/>
                    <a:pt x="392" y="14620"/>
                    <a:pt x="833" y="21477"/>
                  </a:cubicBezTo>
                  <a:cubicBezTo>
                    <a:pt x="980" y="23607"/>
                    <a:pt x="1102" y="25786"/>
                    <a:pt x="1102" y="27868"/>
                  </a:cubicBezTo>
                  <a:cubicBezTo>
                    <a:pt x="1102" y="32839"/>
                    <a:pt x="1886" y="35827"/>
                    <a:pt x="3625" y="37516"/>
                  </a:cubicBezTo>
                  <a:cubicBezTo>
                    <a:pt x="5502" y="39373"/>
                    <a:pt x="8374" y="39612"/>
                    <a:pt x="12226" y="39612"/>
                  </a:cubicBezTo>
                  <a:cubicBezTo>
                    <a:pt x="12896" y="39612"/>
                    <a:pt x="13596" y="39605"/>
                    <a:pt x="14326" y="39598"/>
                  </a:cubicBezTo>
                  <a:cubicBezTo>
                    <a:pt x="15207" y="39598"/>
                    <a:pt x="16138" y="39573"/>
                    <a:pt x="17093" y="39573"/>
                  </a:cubicBezTo>
                  <a:cubicBezTo>
                    <a:pt x="18073" y="39573"/>
                    <a:pt x="18979" y="39598"/>
                    <a:pt x="19836" y="39598"/>
                  </a:cubicBezTo>
                  <a:cubicBezTo>
                    <a:pt x="20619" y="39598"/>
                    <a:pt x="21329" y="39622"/>
                    <a:pt x="22015" y="39622"/>
                  </a:cubicBezTo>
                  <a:cubicBezTo>
                    <a:pt x="25517" y="39622"/>
                    <a:pt x="27966" y="39377"/>
                    <a:pt x="29582" y="37761"/>
                  </a:cubicBezTo>
                  <a:cubicBezTo>
                    <a:pt x="31247" y="36120"/>
                    <a:pt x="31933" y="33255"/>
                    <a:pt x="31933" y="27868"/>
                  </a:cubicBezTo>
                  <a:cubicBezTo>
                    <a:pt x="31933" y="26154"/>
                    <a:pt x="31982" y="24342"/>
                    <a:pt x="32055" y="22603"/>
                  </a:cubicBezTo>
                  <a:cubicBezTo>
                    <a:pt x="32325" y="15551"/>
                    <a:pt x="32594" y="8253"/>
                    <a:pt x="28431" y="3943"/>
                  </a:cubicBezTo>
                  <a:cubicBezTo>
                    <a:pt x="25884" y="1299"/>
                    <a:pt x="21966" y="1"/>
                    <a:pt x="16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23;p37"/>
            <p:cNvSpPr/>
            <p:nvPr/>
          </p:nvSpPr>
          <p:spPr>
            <a:xfrm>
              <a:off x="2673375" y="260763"/>
              <a:ext cx="533250" cy="362925"/>
            </a:xfrm>
            <a:custGeom>
              <a:avLst/>
              <a:gdLst/>
              <a:ahLst/>
              <a:cxnLst/>
              <a:rect l="l" t="t" r="r" b="b"/>
              <a:pathLst>
                <a:path w="21330" h="14517" extrusionOk="0">
                  <a:moveTo>
                    <a:pt x="12220" y="1"/>
                  </a:moveTo>
                  <a:cubicBezTo>
                    <a:pt x="10898" y="1"/>
                    <a:pt x="9820" y="344"/>
                    <a:pt x="8571" y="564"/>
                  </a:cubicBezTo>
                  <a:cubicBezTo>
                    <a:pt x="7298" y="809"/>
                    <a:pt x="6122" y="613"/>
                    <a:pt x="4849" y="1103"/>
                  </a:cubicBezTo>
                  <a:cubicBezTo>
                    <a:pt x="3649" y="1544"/>
                    <a:pt x="2523" y="2205"/>
                    <a:pt x="1543" y="3037"/>
                  </a:cubicBezTo>
                  <a:cubicBezTo>
                    <a:pt x="760" y="3650"/>
                    <a:pt x="0" y="4531"/>
                    <a:pt x="441" y="5560"/>
                  </a:cubicBezTo>
                  <a:cubicBezTo>
                    <a:pt x="588" y="5878"/>
                    <a:pt x="833" y="6147"/>
                    <a:pt x="1151" y="6319"/>
                  </a:cubicBezTo>
                  <a:cubicBezTo>
                    <a:pt x="1617" y="6613"/>
                    <a:pt x="2131" y="6710"/>
                    <a:pt x="2645" y="6735"/>
                  </a:cubicBezTo>
                  <a:cubicBezTo>
                    <a:pt x="2841" y="6735"/>
                    <a:pt x="2890" y="6980"/>
                    <a:pt x="2719" y="7078"/>
                  </a:cubicBezTo>
                  <a:cubicBezTo>
                    <a:pt x="2082" y="7372"/>
                    <a:pt x="1543" y="7861"/>
                    <a:pt x="1445" y="8767"/>
                  </a:cubicBezTo>
                  <a:cubicBezTo>
                    <a:pt x="1396" y="9282"/>
                    <a:pt x="1494" y="9771"/>
                    <a:pt x="1690" y="10237"/>
                  </a:cubicBezTo>
                  <a:cubicBezTo>
                    <a:pt x="2351" y="11779"/>
                    <a:pt x="3698" y="12906"/>
                    <a:pt x="5216" y="13592"/>
                  </a:cubicBezTo>
                  <a:cubicBezTo>
                    <a:pt x="6637" y="14204"/>
                    <a:pt x="8204" y="14424"/>
                    <a:pt x="9747" y="14498"/>
                  </a:cubicBezTo>
                  <a:cubicBezTo>
                    <a:pt x="10018" y="14510"/>
                    <a:pt x="10292" y="14516"/>
                    <a:pt x="10565" y="14516"/>
                  </a:cubicBezTo>
                  <a:cubicBezTo>
                    <a:pt x="13027" y="14516"/>
                    <a:pt x="15531" y="14001"/>
                    <a:pt x="17558" y="12612"/>
                  </a:cubicBezTo>
                  <a:cubicBezTo>
                    <a:pt x="19811" y="11069"/>
                    <a:pt x="21329" y="8253"/>
                    <a:pt x="20766" y="5584"/>
                  </a:cubicBezTo>
                  <a:cubicBezTo>
                    <a:pt x="20301" y="3356"/>
                    <a:pt x="18464" y="1568"/>
                    <a:pt x="16358" y="711"/>
                  </a:cubicBezTo>
                  <a:cubicBezTo>
                    <a:pt x="15036" y="197"/>
                    <a:pt x="13616" y="1"/>
                    <a:pt x="12220" y="1"/>
                  </a:cubicBezTo>
                  <a:close/>
                </a:path>
              </a:pathLst>
            </a:custGeom>
            <a:solidFill>
              <a:srgbClr val="91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24;p37"/>
            <p:cNvSpPr/>
            <p:nvPr/>
          </p:nvSpPr>
          <p:spPr>
            <a:xfrm>
              <a:off x="2662975" y="249138"/>
              <a:ext cx="554675" cy="385700"/>
            </a:xfrm>
            <a:custGeom>
              <a:avLst/>
              <a:gdLst/>
              <a:ahLst/>
              <a:cxnLst/>
              <a:rect l="l" t="t" r="r" b="b"/>
              <a:pathLst>
                <a:path w="22187" h="15428" extrusionOk="0">
                  <a:moveTo>
                    <a:pt x="12660" y="931"/>
                  </a:moveTo>
                  <a:cubicBezTo>
                    <a:pt x="14130" y="931"/>
                    <a:pt x="15452" y="1151"/>
                    <a:pt x="16603" y="1617"/>
                  </a:cubicBezTo>
                  <a:cubicBezTo>
                    <a:pt x="18733" y="2474"/>
                    <a:pt x="20325" y="4212"/>
                    <a:pt x="20717" y="6147"/>
                  </a:cubicBezTo>
                  <a:cubicBezTo>
                    <a:pt x="21207" y="8449"/>
                    <a:pt x="19982" y="11167"/>
                    <a:pt x="17729" y="12710"/>
                  </a:cubicBezTo>
                  <a:cubicBezTo>
                    <a:pt x="15961" y="13918"/>
                    <a:pt x="13703" y="14513"/>
                    <a:pt x="10953" y="14513"/>
                  </a:cubicBezTo>
                  <a:cubicBezTo>
                    <a:pt x="10694" y="14513"/>
                    <a:pt x="10430" y="14508"/>
                    <a:pt x="10163" y="14497"/>
                  </a:cubicBezTo>
                  <a:cubicBezTo>
                    <a:pt x="8424" y="14424"/>
                    <a:pt x="7004" y="14155"/>
                    <a:pt x="5804" y="13616"/>
                  </a:cubicBezTo>
                  <a:cubicBezTo>
                    <a:pt x="4261" y="12930"/>
                    <a:pt x="3086" y="11853"/>
                    <a:pt x="2547" y="10530"/>
                  </a:cubicBezTo>
                  <a:cubicBezTo>
                    <a:pt x="2351" y="10090"/>
                    <a:pt x="2278" y="9673"/>
                    <a:pt x="2302" y="9281"/>
                  </a:cubicBezTo>
                  <a:cubicBezTo>
                    <a:pt x="2376" y="8669"/>
                    <a:pt x="2694" y="8253"/>
                    <a:pt x="3331" y="7935"/>
                  </a:cubicBezTo>
                  <a:cubicBezTo>
                    <a:pt x="3600" y="7812"/>
                    <a:pt x="3747" y="7543"/>
                    <a:pt x="3698" y="7249"/>
                  </a:cubicBezTo>
                  <a:cubicBezTo>
                    <a:pt x="3624" y="6955"/>
                    <a:pt x="3380" y="6735"/>
                    <a:pt x="3086" y="6735"/>
                  </a:cubicBezTo>
                  <a:cubicBezTo>
                    <a:pt x="2547" y="6710"/>
                    <a:pt x="2155" y="6612"/>
                    <a:pt x="1812" y="6392"/>
                  </a:cubicBezTo>
                  <a:cubicBezTo>
                    <a:pt x="1567" y="6245"/>
                    <a:pt x="1372" y="6049"/>
                    <a:pt x="1274" y="5829"/>
                  </a:cubicBezTo>
                  <a:cubicBezTo>
                    <a:pt x="1127" y="5461"/>
                    <a:pt x="1029" y="4825"/>
                    <a:pt x="2229" y="3845"/>
                  </a:cubicBezTo>
                  <a:cubicBezTo>
                    <a:pt x="3257" y="3013"/>
                    <a:pt x="4310" y="2400"/>
                    <a:pt x="5412" y="1984"/>
                  </a:cubicBezTo>
                  <a:cubicBezTo>
                    <a:pt x="6147" y="1715"/>
                    <a:pt x="6832" y="1690"/>
                    <a:pt x="7567" y="1641"/>
                  </a:cubicBezTo>
                  <a:cubicBezTo>
                    <a:pt x="8057" y="1617"/>
                    <a:pt x="8546" y="1592"/>
                    <a:pt x="9061" y="1494"/>
                  </a:cubicBezTo>
                  <a:cubicBezTo>
                    <a:pt x="9428" y="1421"/>
                    <a:pt x="9795" y="1347"/>
                    <a:pt x="10138" y="1274"/>
                  </a:cubicBezTo>
                  <a:cubicBezTo>
                    <a:pt x="10971" y="1102"/>
                    <a:pt x="11754" y="931"/>
                    <a:pt x="12636" y="931"/>
                  </a:cubicBezTo>
                  <a:close/>
                  <a:moveTo>
                    <a:pt x="12636" y="1"/>
                  </a:moveTo>
                  <a:cubicBezTo>
                    <a:pt x="11656" y="1"/>
                    <a:pt x="10775" y="196"/>
                    <a:pt x="9942" y="368"/>
                  </a:cubicBezTo>
                  <a:cubicBezTo>
                    <a:pt x="9599" y="441"/>
                    <a:pt x="9257" y="515"/>
                    <a:pt x="8914" y="588"/>
                  </a:cubicBezTo>
                  <a:cubicBezTo>
                    <a:pt x="8449" y="662"/>
                    <a:pt x="7983" y="686"/>
                    <a:pt x="7518" y="735"/>
                  </a:cubicBezTo>
                  <a:cubicBezTo>
                    <a:pt x="6759" y="760"/>
                    <a:pt x="5951" y="809"/>
                    <a:pt x="5118" y="1127"/>
                  </a:cubicBezTo>
                  <a:cubicBezTo>
                    <a:pt x="3894" y="1568"/>
                    <a:pt x="2743" y="2229"/>
                    <a:pt x="1665" y="3135"/>
                  </a:cubicBezTo>
                  <a:cubicBezTo>
                    <a:pt x="416" y="4163"/>
                    <a:pt x="0" y="5192"/>
                    <a:pt x="441" y="6196"/>
                  </a:cubicBezTo>
                  <a:cubicBezTo>
                    <a:pt x="612" y="6612"/>
                    <a:pt x="931" y="6931"/>
                    <a:pt x="1323" y="7175"/>
                  </a:cubicBezTo>
                  <a:cubicBezTo>
                    <a:pt x="1616" y="7347"/>
                    <a:pt x="1910" y="7469"/>
                    <a:pt x="2253" y="7543"/>
                  </a:cubicBezTo>
                  <a:cubicBezTo>
                    <a:pt x="1739" y="7959"/>
                    <a:pt x="1469" y="8522"/>
                    <a:pt x="1396" y="9208"/>
                  </a:cubicBezTo>
                  <a:cubicBezTo>
                    <a:pt x="1347" y="9747"/>
                    <a:pt x="1445" y="10310"/>
                    <a:pt x="1690" y="10873"/>
                  </a:cubicBezTo>
                  <a:cubicBezTo>
                    <a:pt x="2351" y="12416"/>
                    <a:pt x="3673" y="13689"/>
                    <a:pt x="5437" y="14473"/>
                  </a:cubicBezTo>
                  <a:cubicBezTo>
                    <a:pt x="6734" y="15036"/>
                    <a:pt x="8277" y="15354"/>
                    <a:pt x="10138" y="15428"/>
                  </a:cubicBezTo>
                  <a:lnTo>
                    <a:pt x="10946" y="15428"/>
                  </a:lnTo>
                  <a:cubicBezTo>
                    <a:pt x="13885" y="15428"/>
                    <a:pt x="16334" y="14767"/>
                    <a:pt x="18244" y="13469"/>
                  </a:cubicBezTo>
                  <a:cubicBezTo>
                    <a:pt x="20790" y="11706"/>
                    <a:pt x="22186" y="8620"/>
                    <a:pt x="21623" y="5951"/>
                  </a:cubicBezTo>
                  <a:cubicBezTo>
                    <a:pt x="21158" y="3723"/>
                    <a:pt x="19370" y="1739"/>
                    <a:pt x="16946" y="760"/>
                  </a:cubicBezTo>
                  <a:cubicBezTo>
                    <a:pt x="15672" y="245"/>
                    <a:pt x="14252" y="1"/>
                    <a:pt x="12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25;p37"/>
            <p:cNvSpPr/>
            <p:nvPr/>
          </p:nvSpPr>
          <p:spPr>
            <a:xfrm>
              <a:off x="2830250" y="307838"/>
              <a:ext cx="267400" cy="171675"/>
            </a:xfrm>
            <a:custGeom>
              <a:avLst/>
              <a:gdLst/>
              <a:ahLst/>
              <a:cxnLst/>
              <a:rect l="l" t="t" r="r" b="b"/>
              <a:pathLst>
                <a:path w="10696" h="6867" extrusionOk="0">
                  <a:moveTo>
                    <a:pt x="4070" y="1"/>
                  </a:moveTo>
                  <a:cubicBezTo>
                    <a:pt x="2960" y="1"/>
                    <a:pt x="1962" y="142"/>
                    <a:pt x="1464" y="567"/>
                  </a:cubicBezTo>
                  <a:cubicBezTo>
                    <a:pt x="1" y="1814"/>
                    <a:pt x="276" y="6867"/>
                    <a:pt x="5189" y="6867"/>
                  </a:cubicBezTo>
                  <a:cubicBezTo>
                    <a:pt x="5292" y="6867"/>
                    <a:pt x="5397" y="6865"/>
                    <a:pt x="5504" y="6860"/>
                  </a:cubicBezTo>
                  <a:cubicBezTo>
                    <a:pt x="10696" y="6664"/>
                    <a:pt x="8957" y="567"/>
                    <a:pt x="8957" y="567"/>
                  </a:cubicBezTo>
                  <a:cubicBezTo>
                    <a:pt x="8957" y="567"/>
                    <a:pt x="6291" y="1"/>
                    <a:pt x="4070" y="1"/>
                  </a:cubicBezTo>
                  <a:close/>
                </a:path>
              </a:pathLst>
            </a:custGeom>
            <a:solidFill>
              <a:srgbClr val="292929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26;p37"/>
            <p:cNvSpPr/>
            <p:nvPr/>
          </p:nvSpPr>
          <p:spPr>
            <a:xfrm>
              <a:off x="2680100" y="977063"/>
              <a:ext cx="112675" cy="99475"/>
            </a:xfrm>
            <a:custGeom>
              <a:avLst/>
              <a:gdLst/>
              <a:ahLst/>
              <a:cxnLst/>
              <a:rect l="l" t="t" r="r" b="b"/>
              <a:pathLst>
                <a:path w="4507" h="3979" extrusionOk="0">
                  <a:moveTo>
                    <a:pt x="1765" y="0"/>
                  </a:moveTo>
                  <a:cubicBezTo>
                    <a:pt x="1356" y="0"/>
                    <a:pt x="977" y="110"/>
                    <a:pt x="711" y="367"/>
                  </a:cubicBezTo>
                  <a:cubicBezTo>
                    <a:pt x="1" y="1102"/>
                    <a:pt x="417" y="2693"/>
                    <a:pt x="1152" y="3428"/>
                  </a:cubicBezTo>
                  <a:cubicBezTo>
                    <a:pt x="1507" y="3795"/>
                    <a:pt x="1978" y="3979"/>
                    <a:pt x="2453" y="3979"/>
                  </a:cubicBezTo>
                  <a:cubicBezTo>
                    <a:pt x="2927" y="3979"/>
                    <a:pt x="3405" y="3795"/>
                    <a:pt x="3772" y="3428"/>
                  </a:cubicBezTo>
                  <a:cubicBezTo>
                    <a:pt x="4507" y="2693"/>
                    <a:pt x="4507" y="1518"/>
                    <a:pt x="3772" y="808"/>
                  </a:cubicBezTo>
                  <a:cubicBezTo>
                    <a:pt x="3304" y="339"/>
                    <a:pt x="2486" y="0"/>
                    <a:pt x="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27;p37"/>
            <p:cNvSpPr/>
            <p:nvPr/>
          </p:nvSpPr>
          <p:spPr>
            <a:xfrm>
              <a:off x="3107425" y="977063"/>
              <a:ext cx="112675" cy="99475"/>
            </a:xfrm>
            <a:custGeom>
              <a:avLst/>
              <a:gdLst/>
              <a:ahLst/>
              <a:cxnLst/>
              <a:rect l="l" t="t" r="r" b="b"/>
              <a:pathLst>
                <a:path w="4507" h="3979" extrusionOk="0">
                  <a:moveTo>
                    <a:pt x="2717" y="0"/>
                  </a:moveTo>
                  <a:cubicBezTo>
                    <a:pt x="1996" y="0"/>
                    <a:pt x="1179" y="339"/>
                    <a:pt x="711" y="808"/>
                  </a:cubicBezTo>
                  <a:cubicBezTo>
                    <a:pt x="0" y="1518"/>
                    <a:pt x="0" y="2693"/>
                    <a:pt x="711" y="3428"/>
                  </a:cubicBezTo>
                  <a:cubicBezTo>
                    <a:pt x="1078" y="3795"/>
                    <a:pt x="1555" y="3979"/>
                    <a:pt x="2033" y="3979"/>
                  </a:cubicBezTo>
                  <a:cubicBezTo>
                    <a:pt x="2510" y="3979"/>
                    <a:pt x="2988" y="3795"/>
                    <a:pt x="3355" y="3428"/>
                  </a:cubicBezTo>
                  <a:cubicBezTo>
                    <a:pt x="4065" y="2693"/>
                    <a:pt x="4506" y="1102"/>
                    <a:pt x="3772" y="367"/>
                  </a:cubicBezTo>
                  <a:cubicBezTo>
                    <a:pt x="3505" y="110"/>
                    <a:pt x="3127" y="0"/>
                    <a:pt x="2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28;p37"/>
            <p:cNvSpPr/>
            <p:nvPr/>
          </p:nvSpPr>
          <p:spPr>
            <a:xfrm>
              <a:off x="2839275" y="1269663"/>
              <a:ext cx="7375" cy="114525"/>
            </a:xfrm>
            <a:custGeom>
              <a:avLst/>
              <a:gdLst/>
              <a:ahLst/>
              <a:cxnLst/>
              <a:rect l="l" t="t" r="r" b="b"/>
              <a:pathLst>
                <a:path w="295" h="4581" extrusionOk="0">
                  <a:moveTo>
                    <a:pt x="1" y="1"/>
                  </a:moveTo>
                  <a:lnTo>
                    <a:pt x="99" y="4580"/>
                  </a:lnTo>
                  <a:cubicBezTo>
                    <a:pt x="295" y="174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29;p37"/>
            <p:cNvSpPr/>
            <p:nvPr/>
          </p:nvSpPr>
          <p:spPr>
            <a:xfrm>
              <a:off x="2825200" y="1256763"/>
              <a:ext cx="34300" cy="140275"/>
            </a:xfrm>
            <a:custGeom>
              <a:avLst/>
              <a:gdLst/>
              <a:ahLst/>
              <a:cxnLst/>
              <a:rect l="l" t="t" r="r" b="b"/>
              <a:pathLst>
                <a:path w="1372" h="5611" extrusionOk="0">
                  <a:moveTo>
                    <a:pt x="521" y="0"/>
                  </a:moveTo>
                  <a:cubicBezTo>
                    <a:pt x="503" y="0"/>
                    <a:pt x="484" y="1"/>
                    <a:pt x="466" y="3"/>
                  </a:cubicBezTo>
                  <a:cubicBezTo>
                    <a:pt x="196" y="52"/>
                    <a:pt x="0" y="321"/>
                    <a:pt x="49" y="590"/>
                  </a:cubicBezTo>
                  <a:cubicBezTo>
                    <a:pt x="49" y="615"/>
                    <a:pt x="343" y="2329"/>
                    <a:pt x="147" y="5047"/>
                  </a:cubicBezTo>
                  <a:cubicBezTo>
                    <a:pt x="123" y="5341"/>
                    <a:pt x="343" y="5586"/>
                    <a:pt x="613" y="5610"/>
                  </a:cubicBezTo>
                  <a:lnTo>
                    <a:pt x="662" y="5610"/>
                  </a:lnTo>
                  <a:cubicBezTo>
                    <a:pt x="907" y="5610"/>
                    <a:pt x="1151" y="5390"/>
                    <a:pt x="1151" y="5121"/>
                  </a:cubicBezTo>
                  <a:cubicBezTo>
                    <a:pt x="1372" y="2256"/>
                    <a:pt x="1078" y="492"/>
                    <a:pt x="1078" y="443"/>
                  </a:cubicBezTo>
                  <a:cubicBezTo>
                    <a:pt x="1032" y="168"/>
                    <a:pt x="79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30;p37"/>
            <p:cNvSpPr/>
            <p:nvPr/>
          </p:nvSpPr>
          <p:spPr>
            <a:xfrm>
              <a:off x="3048650" y="1273338"/>
              <a:ext cx="13500" cy="109000"/>
            </a:xfrm>
            <a:custGeom>
              <a:avLst/>
              <a:gdLst/>
              <a:ahLst/>
              <a:cxnLst/>
              <a:rect l="l" t="t" r="r" b="b"/>
              <a:pathLst>
                <a:path w="540" h="4360" extrusionOk="0">
                  <a:moveTo>
                    <a:pt x="50" y="1"/>
                  </a:moveTo>
                  <a:lnTo>
                    <a:pt x="1" y="4360"/>
                  </a:lnTo>
                  <a:cubicBezTo>
                    <a:pt x="539" y="2058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31;p37"/>
            <p:cNvSpPr/>
            <p:nvPr/>
          </p:nvSpPr>
          <p:spPr>
            <a:xfrm>
              <a:off x="3034575" y="1260688"/>
              <a:ext cx="40425" cy="134500"/>
            </a:xfrm>
            <a:custGeom>
              <a:avLst/>
              <a:gdLst/>
              <a:ahLst/>
              <a:cxnLst/>
              <a:rect l="l" t="t" r="r" b="b"/>
              <a:pathLst>
                <a:path w="1617" h="5380" extrusionOk="0">
                  <a:moveTo>
                    <a:pt x="626" y="0"/>
                  </a:moveTo>
                  <a:cubicBezTo>
                    <a:pt x="582" y="0"/>
                    <a:pt x="536" y="6"/>
                    <a:pt x="490" y="17"/>
                  </a:cubicBezTo>
                  <a:cubicBezTo>
                    <a:pt x="221" y="66"/>
                    <a:pt x="49" y="360"/>
                    <a:pt x="123" y="629"/>
                  </a:cubicBezTo>
                  <a:cubicBezTo>
                    <a:pt x="123" y="654"/>
                    <a:pt x="564" y="2588"/>
                    <a:pt x="74" y="4768"/>
                  </a:cubicBezTo>
                  <a:cubicBezTo>
                    <a:pt x="0" y="5037"/>
                    <a:pt x="172" y="5306"/>
                    <a:pt x="441" y="5380"/>
                  </a:cubicBezTo>
                  <a:lnTo>
                    <a:pt x="564" y="5380"/>
                  </a:lnTo>
                  <a:cubicBezTo>
                    <a:pt x="808" y="5380"/>
                    <a:pt x="1004" y="5233"/>
                    <a:pt x="1053" y="4988"/>
                  </a:cubicBezTo>
                  <a:cubicBezTo>
                    <a:pt x="1617" y="2588"/>
                    <a:pt x="1127" y="482"/>
                    <a:pt x="1102" y="384"/>
                  </a:cubicBezTo>
                  <a:cubicBezTo>
                    <a:pt x="1061" y="157"/>
                    <a:pt x="863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32;p37"/>
            <p:cNvSpPr/>
            <p:nvPr/>
          </p:nvSpPr>
          <p:spPr>
            <a:xfrm>
              <a:off x="2507475" y="1047938"/>
              <a:ext cx="85725" cy="136050"/>
            </a:xfrm>
            <a:custGeom>
              <a:avLst/>
              <a:gdLst/>
              <a:ahLst/>
              <a:cxnLst/>
              <a:rect l="l" t="t" r="r" b="b"/>
              <a:pathLst>
                <a:path w="3429" h="5442" extrusionOk="0">
                  <a:moveTo>
                    <a:pt x="2824" y="0"/>
                  </a:moveTo>
                  <a:cubicBezTo>
                    <a:pt x="2718" y="0"/>
                    <a:pt x="2612" y="33"/>
                    <a:pt x="2522" y="103"/>
                  </a:cubicBezTo>
                  <a:cubicBezTo>
                    <a:pt x="2425" y="177"/>
                    <a:pt x="0" y="2111"/>
                    <a:pt x="612" y="5050"/>
                  </a:cubicBezTo>
                  <a:cubicBezTo>
                    <a:pt x="661" y="5295"/>
                    <a:pt x="882" y="5442"/>
                    <a:pt x="1102" y="5442"/>
                  </a:cubicBezTo>
                  <a:lnTo>
                    <a:pt x="1225" y="5442"/>
                  </a:lnTo>
                  <a:cubicBezTo>
                    <a:pt x="1494" y="5393"/>
                    <a:pt x="1665" y="5123"/>
                    <a:pt x="1616" y="4829"/>
                  </a:cubicBezTo>
                  <a:cubicBezTo>
                    <a:pt x="1151" y="2528"/>
                    <a:pt x="3061" y="985"/>
                    <a:pt x="3159" y="911"/>
                  </a:cubicBezTo>
                  <a:cubicBezTo>
                    <a:pt x="3380" y="740"/>
                    <a:pt x="3429" y="422"/>
                    <a:pt x="3233" y="201"/>
                  </a:cubicBezTo>
                  <a:cubicBezTo>
                    <a:pt x="3131" y="71"/>
                    <a:pt x="2978" y="0"/>
                    <a:pt x="2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33;p37"/>
            <p:cNvSpPr/>
            <p:nvPr/>
          </p:nvSpPr>
          <p:spPr>
            <a:xfrm>
              <a:off x="3318625" y="1086913"/>
              <a:ext cx="145125" cy="57275"/>
            </a:xfrm>
            <a:custGeom>
              <a:avLst/>
              <a:gdLst/>
              <a:ahLst/>
              <a:cxnLst/>
              <a:rect l="l" t="t" r="r" b="b"/>
              <a:pathLst>
                <a:path w="5805" h="2291" extrusionOk="0">
                  <a:moveTo>
                    <a:pt x="579" y="1"/>
                  </a:moveTo>
                  <a:cubicBezTo>
                    <a:pt x="439" y="1"/>
                    <a:pt x="301" y="56"/>
                    <a:pt x="197" y="160"/>
                  </a:cubicBezTo>
                  <a:cubicBezTo>
                    <a:pt x="1" y="356"/>
                    <a:pt x="25" y="699"/>
                    <a:pt x="221" y="895"/>
                  </a:cubicBezTo>
                  <a:cubicBezTo>
                    <a:pt x="295" y="944"/>
                    <a:pt x="1764" y="2291"/>
                    <a:pt x="3772" y="2291"/>
                  </a:cubicBezTo>
                  <a:cubicBezTo>
                    <a:pt x="4286" y="2291"/>
                    <a:pt x="4849" y="2217"/>
                    <a:pt x="5413" y="1997"/>
                  </a:cubicBezTo>
                  <a:cubicBezTo>
                    <a:pt x="5657" y="1899"/>
                    <a:pt x="5804" y="1605"/>
                    <a:pt x="5706" y="1336"/>
                  </a:cubicBezTo>
                  <a:cubicBezTo>
                    <a:pt x="5631" y="1129"/>
                    <a:pt x="5440" y="1008"/>
                    <a:pt x="5233" y="1008"/>
                  </a:cubicBezTo>
                  <a:cubicBezTo>
                    <a:pt x="5171" y="1008"/>
                    <a:pt x="5108" y="1019"/>
                    <a:pt x="5045" y="1042"/>
                  </a:cubicBezTo>
                  <a:cubicBezTo>
                    <a:pt x="4606" y="1208"/>
                    <a:pt x="4182" y="1275"/>
                    <a:pt x="3783" y="1275"/>
                  </a:cubicBezTo>
                  <a:cubicBezTo>
                    <a:pt x="2180" y="1275"/>
                    <a:pt x="990" y="195"/>
                    <a:pt x="931" y="136"/>
                  </a:cubicBezTo>
                  <a:cubicBezTo>
                    <a:pt x="828" y="44"/>
                    <a:pt x="703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34;p37"/>
            <p:cNvSpPr/>
            <p:nvPr/>
          </p:nvSpPr>
          <p:spPr>
            <a:xfrm>
              <a:off x="2588275" y="924388"/>
              <a:ext cx="745075" cy="345100"/>
            </a:xfrm>
            <a:custGeom>
              <a:avLst/>
              <a:gdLst/>
              <a:ahLst/>
              <a:cxnLst/>
              <a:rect l="l" t="t" r="r" b="b"/>
              <a:pathLst>
                <a:path w="29803" h="13804" extrusionOk="0">
                  <a:moveTo>
                    <a:pt x="74" y="1"/>
                  </a:moveTo>
                  <a:cubicBezTo>
                    <a:pt x="25" y="858"/>
                    <a:pt x="1" y="1715"/>
                    <a:pt x="1" y="2572"/>
                  </a:cubicBezTo>
                  <a:cubicBezTo>
                    <a:pt x="1" y="12902"/>
                    <a:pt x="3372" y="13803"/>
                    <a:pt x="10472" y="13803"/>
                  </a:cubicBezTo>
                  <a:cubicBezTo>
                    <a:pt x="11973" y="13803"/>
                    <a:pt x="13640" y="13763"/>
                    <a:pt x="15477" y="13763"/>
                  </a:cubicBezTo>
                  <a:cubicBezTo>
                    <a:pt x="17318" y="13763"/>
                    <a:pt x="18953" y="13803"/>
                    <a:pt x="20398" y="13803"/>
                  </a:cubicBezTo>
                  <a:cubicBezTo>
                    <a:pt x="27232" y="13803"/>
                    <a:pt x="29802" y="12902"/>
                    <a:pt x="29802" y="2572"/>
                  </a:cubicBezTo>
                  <a:cubicBezTo>
                    <a:pt x="29802" y="1764"/>
                    <a:pt x="29778" y="956"/>
                    <a:pt x="29729" y="148"/>
                  </a:cubicBezTo>
                  <a:cubicBezTo>
                    <a:pt x="29331" y="8244"/>
                    <a:pt x="26655" y="9004"/>
                    <a:pt x="20400" y="9004"/>
                  </a:cubicBezTo>
                  <a:cubicBezTo>
                    <a:pt x="18955" y="9004"/>
                    <a:pt x="17319" y="8963"/>
                    <a:pt x="15477" y="8963"/>
                  </a:cubicBezTo>
                  <a:cubicBezTo>
                    <a:pt x="13619" y="8963"/>
                    <a:pt x="11936" y="9005"/>
                    <a:pt x="10424" y="9005"/>
                  </a:cubicBezTo>
                  <a:cubicBezTo>
                    <a:pt x="3901" y="9005"/>
                    <a:pt x="551" y="8230"/>
                    <a:pt x="74" y="1"/>
                  </a:cubicBezTo>
                  <a:close/>
                </a:path>
              </a:pathLst>
            </a:custGeom>
            <a:solidFill>
              <a:srgbClr val="292929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35;p37"/>
            <p:cNvSpPr/>
            <p:nvPr/>
          </p:nvSpPr>
          <p:spPr>
            <a:xfrm>
              <a:off x="3212100" y="442138"/>
              <a:ext cx="71650" cy="112450"/>
            </a:xfrm>
            <a:custGeom>
              <a:avLst/>
              <a:gdLst/>
              <a:ahLst/>
              <a:cxnLst/>
              <a:rect l="l" t="t" r="r" b="b"/>
              <a:pathLst>
                <a:path w="2866" h="4498" extrusionOk="0">
                  <a:moveTo>
                    <a:pt x="422" y="1"/>
                  </a:moveTo>
                  <a:cubicBezTo>
                    <a:pt x="318" y="1"/>
                    <a:pt x="225" y="36"/>
                    <a:pt x="148" y="117"/>
                  </a:cubicBezTo>
                  <a:cubicBezTo>
                    <a:pt x="1" y="264"/>
                    <a:pt x="25" y="484"/>
                    <a:pt x="99" y="680"/>
                  </a:cubicBezTo>
                  <a:cubicBezTo>
                    <a:pt x="295" y="1268"/>
                    <a:pt x="736" y="1733"/>
                    <a:pt x="1152" y="2198"/>
                  </a:cubicBezTo>
                  <a:cubicBezTo>
                    <a:pt x="1568" y="2663"/>
                    <a:pt x="1960" y="3202"/>
                    <a:pt x="2033" y="3814"/>
                  </a:cubicBezTo>
                  <a:cubicBezTo>
                    <a:pt x="2058" y="4059"/>
                    <a:pt x="2082" y="4378"/>
                    <a:pt x="2303" y="4476"/>
                  </a:cubicBezTo>
                  <a:cubicBezTo>
                    <a:pt x="2338" y="4491"/>
                    <a:pt x="2374" y="4497"/>
                    <a:pt x="2411" y="4497"/>
                  </a:cubicBezTo>
                  <a:cubicBezTo>
                    <a:pt x="2551" y="4497"/>
                    <a:pt x="2690" y="4396"/>
                    <a:pt x="2768" y="4280"/>
                  </a:cubicBezTo>
                  <a:cubicBezTo>
                    <a:pt x="2841" y="4133"/>
                    <a:pt x="2866" y="3937"/>
                    <a:pt x="2866" y="3765"/>
                  </a:cubicBezTo>
                  <a:cubicBezTo>
                    <a:pt x="2841" y="2884"/>
                    <a:pt x="2548" y="2002"/>
                    <a:pt x="2009" y="1268"/>
                  </a:cubicBezTo>
                  <a:cubicBezTo>
                    <a:pt x="1823" y="999"/>
                    <a:pt x="97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36;p37"/>
            <p:cNvSpPr/>
            <p:nvPr/>
          </p:nvSpPr>
          <p:spPr>
            <a:xfrm>
              <a:off x="2891325" y="179638"/>
              <a:ext cx="139600" cy="250825"/>
            </a:xfrm>
            <a:custGeom>
              <a:avLst/>
              <a:gdLst/>
              <a:ahLst/>
              <a:cxnLst/>
              <a:rect l="l" t="t" r="r" b="b"/>
              <a:pathLst>
                <a:path w="5584" h="10033" extrusionOk="0">
                  <a:moveTo>
                    <a:pt x="2688" y="1"/>
                  </a:moveTo>
                  <a:cubicBezTo>
                    <a:pt x="2515" y="1"/>
                    <a:pt x="2341" y="105"/>
                    <a:pt x="2278" y="307"/>
                  </a:cubicBezTo>
                  <a:lnTo>
                    <a:pt x="392" y="6723"/>
                  </a:lnTo>
                  <a:cubicBezTo>
                    <a:pt x="0" y="8045"/>
                    <a:pt x="710" y="9515"/>
                    <a:pt x="2033" y="9907"/>
                  </a:cubicBezTo>
                  <a:cubicBezTo>
                    <a:pt x="2106" y="9931"/>
                    <a:pt x="2180" y="9955"/>
                    <a:pt x="2278" y="9980"/>
                  </a:cubicBezTo>
                  <a:cubicBezTo>
                    <a:pt x="2430" y="10016"/>
                    <a:pt x="2583" y="10032"/>
                    <a:pt x="2736" y="10032"/>
                  </a:cubicBezTo>
                  <a:cubicBezTo>
                    <a:pt x="2999" y="10032"/>
                    <a:pt x="3263" y="9984"/>
                    <a:pt x="3526" y="9907"/>
                  </a:cubicBezTo>
                  <a:cubicBezTo>
                    <a:pt x="4873" y="9466"/>
                    <a:pt x="5583" y="7972"/>
                    <a:pt x="5143" y="6625"/>
                  </a:cubicBezTo>
                  <a:lnTo>
                    <a:pt x="3086" y="283"/>
                  </a:lnTo>
                  <a:cubicBezTo>
                    <a:pt x="3014" y="93"/>
                    <a:pt x="2851" y="1"/>
                    <a:pt x="2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37;p37"/>
            <p:cNvSpPr/>
            <p:nvPr/>
          </p:nvSpPr>
          <p:spPr>
            <a:xfrm>
              <a:off x="2877225" y="167113"/>
              <a:ext cx="161050" cy="276125"/>
            </a:xfrm>
            <a:custGeom>
              <a:avLst/>
              <a:gdLst/>
              <a:ahLst/>
              <a:cxnLst/>
              <a:rect l="l" t="t" r="r" b="b"/>
              <a:pathLst>
                <a:path w="6442" h="11045" extrusionOk="0">
                  <a:moveTo>
                    <a:pt x="3258" y="1249"/>
                  </a:moveTo>
                  <a:lnTo>
                    <a:pt x="5217" y="7298"/>
                  </a:lnTo>
                  <a:cubicBezTo>
                    <a:pt x="5388" y="7836"/>
                    <a:pt x="5339" y="8424"/>
                    <a:pt x="5094" y="8938"/>
                  </a:cubicBezTo>
                  <a:cubicBezTo>
                    <a:pt x="4825" y="9404"/>
                    <a:pt x="4433" y="9746"/>
                    <a:pt x="3919" y="9918"/>
                  </a:cubicBezTo>
                  <a:cubicBezTo>
                    <a:pt x="3690" y="9983"/>
                    <a:pt x="3462" y="10016"/>
                    <a:pt x="3248" y="10016"/>
                  </a:cubicBezTo>
                  <a:cubicBezTo>
                    <a:pt x="3141" y="10016"/>
                    <a:pt x="3037" y="10008"/>
                    <a:pt x="2940" y="9991"/>
                  </a:cubicBezTo>
                  <a:cubicBezTo>
                    <a:pt x="2866" y="9967"/>
                    <a:pt x="2817" y="9942"/>
                    <a:pt x="2744" y="9918"/>
                  </a:cubicBezTo>
                  <a:cubicBezTo>
                    <a:pt x="1715" y="9599"/>
                    <a:pt x="1127" y="8473"/>
                    <a:pt x="1446" y="7371"/>
                  </a:cubicBezTo>
                  <a:lnTo>
                    <a:pt x="3258" y="1249"/>
                  </a:lnTo>
                  <a:close/>
                  <a:moveTo>
                    <a:pt x="3233" y="0"/>
                  </a:moveTo>
                  <a:cubicBezTo>
                    <a:pt x="2817" y="0"/>
                    <a:pt x="2474" y="270"/>
                    <a:pt x="2352" y="661"/>
                  </a:cubicBezTo>
                  <a:lnTo>
                    <a:pt x="466" y="7077"/>
                  </a:lnTo>
                  <a:cubicBezTo>
                    <a:pt x="1" y="8718"/>
                    <a:pt x="883" y="10432"/>
                    <a:pt x="2450" y="10897"/>
                  </a:cubicBezTo>
                  <a:cubicBezTo>
                    <a:pt x="2523" y="10946"/>
                    <a:pt x="2621" y="10971"/>
                    <a:pt x="2719" y="10971"/>
                  </a:cubicBezTo>
                  <a:cubicBezTo>
                    <a:pt x="2891" y="11020"/>
                    <a:pt x="3086" y="11044"/>
                    <a:pt x="3282" y="11044"/>
                  </a:cubicBezTo>
                  <a:cubicBezTo>
                    <a:pt x="3576" y="11044"/>
                    <a:pt x="3895" y="10995"/>
                    <a:pt x="4237" y="10897"/>
                  </a:cubicBezTo>
                  <a:cubicBezTo>
                    <a:pt x="4997" y="10652"/>
                    <a:pt x="5609" y="10114"/>
                    <a:pt x="6001" y="9404"/>
                  </a:cubicBezTo>
                  <a:cubicBezTo>
                    <a:pt x="6368" y="8644"/>
                    <a:pt x="6441" y="7763"/>
                    <a:pt x="6196" y="6979"/>
                  </a:cubicBezTo>
                  <a:lnTo>
                    <a:pt x="4115" y="637"/>
                  </a:lnTo>
                  <a:cubicBezTo>
                    <a:pt x="3992" y="245"/>
                    <a:pt x="3650" y="0"/>
                    <a:pt x="3233" y="0"/>
                  </a:cubicBezTo>
                  <a:close/>
                </a:path>
              </a:pathLst>
            </a:custGeom>
            <a:solidFill>
              <a:srgbClr val="3F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38;p37"/>
            <p:cNvSpPr/>
            <p:nvPr/>
          </p:nvSpPr>
          <p:spPr>
            <a:xfrm>
              <a:off x="2882750" y="322013"/>
              <a:ext cx="137150" cy="107750"/>
            </a:xfrm>
            <a:custGeom>
              <a:avLst/>
              <a:gdLst/>
              <a:ahLst/>
              <a:cxnLst/>
              <a:rect l="l" t="t" r="r" b="b"/>
              <a:pathLst>
                <a:path w="5486" h="4310" extrusionOk="0">
                  <a:moveTo>
                    <a:pt x="1471" y="0"/>
                  </a:moveTo>
                  <a:cubicBezTo>
                    <a:pt x="1315" y="0"/>
                    <a:pt x="1162" y="109"/>
                    <a:pt x="1127" y="269"/>
                  </a:cubicBezTo>
                  <a:lnTo>
                    <a:pt x="735" y="1028"/>
                  </a:lnTo>
                  <a:cubicBezTo>
                    <a:pt x="735" y="1028"/>
                    <a:pt x="0" y="4016"/>
                    <a:pt x="2621" y="4285"/>
                  </a:cubicBezTo>
                  <a:cubicBezTo>
                    <a:pt x="2782" y="4301"/>
                    <a:pt x="2934" y="4309"/>
                    <a:pt x="3078" y="4309"/>
                  </a:cubicBezTo>
                  <a:cubicBezTo>
                    <a:pt x="5075" y="4309"/>
                    <a:pt x="5440" y="2824"/>
                    <a:pt x="5486" y="2595"/>
                  </a:cubicBezTo>
                  <a:cubicBezTo>
                    <a:pt x="5486" y="2571"/>
                    <a:pt x="5486" y="2546"/>
                    <a:pt x="5486" y="2546"/>
                  </a:cubicBezTo>
                  <a:lnTo>
                    <a:pt x="5486" y="1346"/>
                  </a:lnTo>
                  <a:cubicBezTo>
                    <a:pt x="5486" y="1163"/>
                    <a:pt x="5314" y="1001"/>
                    <a:pt x="5132" y="1001"/>
                  </a:cubicBezTo>
                  <a:cubicBezTo>
                    <a:pt x="5119" y="1001"/>
                    <a:pt x="5106" y="1002"/>
                    <a:pt x="5094" y="1004"/>
                  </a:cubicBezTo>
                  <a:cubicBezTo>
                    <a:pt x="4971" y="1017"/>
                    <a:pt x="4847" y="1023"/>
                    <a:pt x="4723" y="1023"/>
                  </a:cubicBezTo>
                  <a:cubicBezTo>
                    <a:pt x="3489" y="1023"/>
                    <a:pt x="2242" y="405"/>
                    <a:pt x="1641" y="49"/>
                  </a:cubicBezTo>
                  <a:cubicBezTo>
                    <a:pt x="1588" y="15"/>
                    <a:pt x="1529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39;p37"/>
            <p:cNvSpPr/>
            <p:nvPr/>
          </p:nvSpPr>
          <p:spPr>
            <a:xfrm>
              <a:off x="2880900" y="311663"/>
              <a:ext cx="149400" cy="128500"/>
            </a:xfrm>
            <a:custGeom>
              <a:avLst/>
              <a:gdLst/>
              <a:ahLst/>
              <a:cxnLst/>
              <a:rect l="l" t="t" r="r" b="b"/>
              <a:pathLst>
                <a:path w="5976" h="5140" extrusionOk="0">
                  <a:moveTo>
                    <a:pt x="1568" y="854"/>
                  </a:moveTo>
                  <a:cubicBezTo>
                    <a:pt x="2265" y="1259"/>
                    <a:pt x="3518" y="1849"/>
                    <a:pt x="4798" y="1849"/>
                  </a:cubicBezTo>
                  <a:cubicBezTo>
                    <a:pt x="4913" y="1849"/>
                    <a:pt x="5028" y="1844"/>
                    <a:pt x="5143" y="1834"/>
                  </a:cubicBezTo>
                  <a:lnTo>
                    <a:pt x="5143" y="2936"/>
                  </a:lnTo>
                  <a:cubicBezTo>
                    <a:pt x="5098" y="3186"/>
                    <a:pt x="4799" y="4303"/>
                    <a:pt x="3126" y="4303"/>
                  </a:cubicBezTo>
                  <a:cubicBezTo>
                    <a:pt x="2999" y="4303"/>
                    <a:pt x="2863" y="4297"/>
                    <a:pt x="2719" y="4283"/>
                  </a:cubicBezTo>
                  <a:cubicBezTo>
                    <a:pt x="2156" y="4234"/>
                    <a:pt x="1740" y="4013"/>
                    <a:pt x="1470" y="3646"/>
                  </a:cubicBezTo>
                  <a:cubicBezTo>
                    <a:pt x="980" y="2936"/>
                    <a:pt x="1176" y="1809"/>
                    <a:pt x="1225" y="1589"/>
                  </a:cubicBezTo>
                  <a:lnTo>
                    <a:pt x="1568" y="879"/>
                  </a:lnTo>
                  <a:lnTo>
                    <a:pt x="1568" y="854"/>
                  </a:lnTo>
                  <a:close/>
                  <a:moveTo>
                    <a:pt x="1571" y="0"/>
                  </a:moveTo>
                  <a:cubicBezTo>
                    <a:pt x="1463" y="0"/>
                    <a:pt x="1354" y="25"/>
                    <a:pt x="1250" y="71"/>
                  </a:cubicBezTo>
                  <a:cubicBezTo>
                    <a:pt x="1029" y="144"/>
                    <a:pt x="882" y="316"/>
                    <a:pt x="809" y="536"/>
                  </a:cubicBezTo>
                  <a:lnTo>
                    <a:pt x="442" y="1271"/>
                  </a:lnTo>
                  <a:lnTo>
                    <a:pt x="417" y="1344"/>
                  </a:lnTo>
                  <a:cubicBezTo>
                    <a:pt x="393" y="1418"/>
                    <a:pt x="1" y="3009"/>
                    <a:pt x="785" y="4136"/>
                  </a:cubicBezTo>
                  <a:cubicBezTo>
                    <a:pt x="1201" y="4699"/>
                    <a:pt x="1813" y="5042"/>
                    <a:pt x="2646" y="5115"/>
                  </a:cubicBezTo>
                  <a:cubicBezTo>
                    <a:pt x="2817" y="5140"/>
                    <a:pt x="2988" y="5140"/>
                    <a:pt x="3160" y="5140"/>
                  </a:cubicBezTo>
                  <a:cubicBezTo>
                    <a:pt x="5511" y="5140"/>
                    <a:pt x="5927" y="3303"/>
                    <a:pt x="5951" y="3083"/>
                  </a:cubicBezTo>
                  <a:cubicBezTo>
                    <a:pt x="5976" y="3034"/>
                    <a:pt x="5976" y="2985"/>
                    <a:pt x="5976" y="2960"/>
                  </a:cubicBezTo>
                  <a:lnTo>
                    <a:pt x="5976" y="1760"/>
                  </a:lnTo>
                  <a:cubicBezTo>
                    <a:pt x="5976" y="1540"/>
                    <a:pt x="5878" y="1344"/>
                    <a:pt x="5731" y="1197"/>
                  </a:cubicBezTo>
                  <a:cubicBezTo>
                    <a:pt x="5581" y="1069"/>
                    <a:pt x="5394" y="997"/>
                    <a:pt x="5203" y="997"/>
                  </a:cubicBezTo>
                  <a:cubicBezTo>
                    <a:pt x="5175" y="997"/>
                    <a:pt x="5147" y="998"/>
                    <a:pt x="5119" y="1001"/>
                  </a:cubicBezTo>
                  <a:cubicBezTo>
                    <a:pt x="5021" y="1011"/>
                    <a:pt x="4923" y="1015"/>
                    <a:pt x="4824" y="1015"/>
                  </a:cubicBezTo>
                  <a:cubicBezTo>
                    <a:pt x="3657" y="1015"/>
                    <a:pt x="2430" y="389"/>
                    <a:pt x="1911" y="95"/>
                  </a:cubicBezTo>
                  <a:cubicBezTo>
                    <a:pt x="1808" y="31"/>
                    <a:pt x="1690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40;p37"/>
            <p:cNvSpPr/>
            <p:nvPr/>
          </p:nvSpPr>
          <p:spPr>
            <a:xfrm>
              <a:off x="3419650" y="985563"/>
              <a:ext cx="54500" cy="256575"/>
            </a:xfrm>
            <a:custGeom>
              <a:avLst/>
              <a:gdLst/>
              <a:ahLst/>
              <a:cxnLst/>
              <a:rect l="l" t="t" r="r" b="b"/>
              <a:pathLst>
                <a:path w="2180" h="10263" extrusionOk="0">
                  <a:moveTo>
                    <a:pt x="1665" y="0"/>
                  </a:moveTo>
                  <a:cubicBezTo>
                    <a:pt x="1394" y="0"/>
                    <a:pt x="1173" y="191"/>
                    <a:pt x="1127" y="468"/>
                  </a:cubicBezTo>
                  <a:lnTo>
                    <a:pt x="25" y="9700"/>
                  </a:lnTo>
                  <a:cubicBezTo>
                    <a:pt x="0" y="9969"/>
                    <a:pt x="196" y="10238"/>
                    <a:pt x="466" y="10263"/>
                  </a:cubicBezTo>
                  <a:lnTo>
                    <a:pt x="539" y="10263"/>
                  </a:lnTo>
                  <a:cubicBezTo>
                    <a:pt x="784" y="10263"/>
                    <a:pt x="1004" y="10067"/>
                    <a:pt x="1053" y="9822"/>
                  </a:cubicBezTo>
                  <a:lnTo>
                    <a:pt x="2155" y="590"/>
                  </a:lnTo>
                  <a:cubicBezTo>
                    <a:pt x="2180" y="296"/>
                    <a:pt x="1984" y="51"/>
                    <a:pt x="1714" y="3"/>
                  </a:cubicBezTo>
                  <a:cubicBezTo>
                    <a:pt x="1698" y="1"/>
                    <a:pt x="1681" y="0"/>
                    <a:pt x="1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41;p37"/>
            <p:cNvSpPr/>
            <p:nvPr/>
          </p:nvSpPr>
          <p:spPr>
            <a:xfrm>
              <a:off x="3399450" y="887163"/>
              <a:ext cx="135925" cy="127150"/>
            </a:xfrm>
            <a:custGeom>
              <a:avLst/>
              <a:gdLst/>
              <a:ahLst/>
              <a:cxnLst/>
              <a:rect l="l" t="t" r="r" b="b"/>
              <a:pathLst>
                <a:path w="5437" h="5086" extrusionOk="0">
                  <a:moveTo>
                    <a:pt x="2861" y="1"/>
                  </a:moveTo>
                  <a:cubicBezTo>
                    <a:pt x="2719" y="1"/>
                    <a:pt x="2577" y="69"/>
                    <a:pt x="2498" y="216"/>
                  </a:cubicBezTo>
                  <a:lnTo>
                    <a:pt x="1935" y="1122"/>
                  </a:lnTo>
                  <a:cubicBezTo>
                    <a:pt x="1861" y="1245"/>
                    <a:pt x="1739" y="1318"/>
                    <a:pt x="1616" y="1318"/>
                  </a:cubicBezTo>
                  <a:lnTo>
                    <a:pt x="539" y="1392"/>
                  </a:lnTo>
                  <a:cubicBezTo>
                    <a:pt x="196" y="1416"/>
                    <a:pt x="0" y="1833"/>
                    <a:pt x="245" y="2102"/>
                  </a:cubicBezTo>
                  <a:lnTo>
                    <a:pt x="931" y="2910"/>
                  </a:lnTo>
                  <a:cubicBezTo>
                    <a:pt x="1029" y="3008"/>
                    <a:pt x="1078" y="3155"/>
                    <a:pt x="1029" y="3302"/>
                  </a:cubicBezTo>
                  <a:lnTo>
                    <a:pt x="759" y="4330"/>
                  </a:lnTo>
                  <a:cubicBezTo>
                    <a:pt x="679" y="4611"/>
                    <a:pt x="894" y="4859"/>
                    <a:pt x="1163" y="4859"/>
                  </a:cubicBezTo>
                  <a:cubicBezTo>
                    <a:pt x="1223" y="4859"/>
                    <a:pt x="1285" y="4847"/>
                    <a:pt x="1347" y="4820"/>
                  </a:cubicBezTo>
                  <a:lnTo>
                    <a:pt x="2327" y="4404"/>
                  </a:lnTo>
                  <a:cubicBezTo>
                    <a:pt x="2377" y="4383"/>
                    <a:pt x="2432" y="4372"/>
                    <a:pt x="2488" y="4372"/>
                  </a:cubicBezTo>
                  <a:cubicBezTo>
                    <a:pt x="2567" y="4372"/>
                    <a:pt x="2647" y="4395"/>
                    <a:pt x="2718" y="4453"/>
                  </a:cubicBezTo>
                  <a:lnTo>
                    <a:pt x="3624" y="5016"/>
                  </a:lnTo>
                  <a:cubicBezTo>
                    <a:pt x="3697" y="5064"/>
                    <a:pt x="3775" y="5086"/>
                    <a:pt x="3851" y="5086"/>
                  </a:cubicBezTo>
                  <a:cubicBezTo>
                    <a:pt x="4086" y="5086"/>
                    <a:pt x="4304" y="4883"/>
                    <a:pt x="4286" y="4624"/>
                  </a:cubicBezTo>
                  <a:lnTo>
                    <a:pt x="4188" y="3547"/>
                  </a:lnTo>
                  <a:cubicBezTo>
                    <a:pt x="4163" y="3424"/>
                    <a:pt x="4237" y="3277"/>
                    <a:pt x="4335" y="3204"/>
                  </a:cubicBezTo>
                  <a:lnTo>
                    <a:pt x="5167" y="2518"/>
                  </a:lnTo>
                  <a:cubicBezTo>
                    <a:pt x="5437" y="2298"/>
                    <a:pt x="5339" y="1857"/>
                    <a:pt x="4996" y="1759"/>
                  </a:cubicBezTo>
                  <a:lnTo>
                    <a:pt x="3943" y="1539"/>
                  </a:lnTo>
                  <a:cubicBezTo>
                    <a:pt x="3820" y="1490"/>
                    <a:pt x="3698" y="1392"/>
                    <a:pt x="3649" y="1269"/>
                  </a:cubicBezTo>
                  <a:lnTo>
                    <a:pt x="3257" y="265"/>
                  </a:lnTo>
                  <a:cubicBezTo>
                    <a:pt x="3191" y="94"/>
                    <a:pt x="3026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42;p37"/>
            <p:cNvSpPr/>
            <p:nvPr/>
          </p:nvSpPr>
          <p:spPr>
            <a:xfrm>
              <a:off x="3388425" y="874588"/>
              <a:ext cx="157975" cy="152675"/>
            </a:xfrm>
            <a:custGeom>
              <a:avLst/>
              <a:gdLst/>
              <a:ahLst/>
              <a:cxnLst/>
              <a:rect l="l" t="t" r="r" b="b"/>
              <a:pathLst>
                <a:path w="6319" h="6107" extrusionOk="0">
                  <a:moveTo>
                    <a:pt x="3282" y="1136"/>
                  </a:moveTo>
                  <a:lnTo>
                    <a:pt x="3625" y="1968"/>
                  </a:lnTo>
                  <a:cubicBezTo>
                    <a:pt x="3723" y="2238"/>
                    <a:pt x="3967" y="2458"/>
                    <a:pt x="4261" y="2531"/>
                  </a:cubicBezTo>
                  <a:lnTo>
                    <a:pt x="5143" y="2727"/>
                  </a:lnTo>
                  <a:lnTo>
                    <a:pt x="4457" y="3291"/>
                  </a:lnTo>
                  <a:cubicBezTo>
                    <a:pt x="4212" y="3486"/>
                    <a:pt x="4090" y="3805"/>
                    <a:pt x="4114" y="4099"/>
                  </a:cubicBezTo>
                  <a:lnTo>
                    <a:pt x="4188" y="5005"/>
                  </a:lnTo>
                  <a:lnTo>
                    <a:pt x="3429" y="4515"/>
                  </a:lnTo>
                  <a:cubicBezTo>
                    <a:pt x="3282" y="4417"/>
                    <a:pt x="3110" y="4368"/>
                    <a:pt x="2939" y="4368"/>
                  </a:cubicBezTo>
                  <a:cubicBezTo>
                    <a:pt x="2817" y="4368"/>
                    <a:pt x="2694" y="4393"/>
                    <a:pt x="2572" y="4442"/>
                  </a:cubicBezTo>
                  <a:lnTo>
                    <a:pt x="1739" y="4784"/>
                  </a:lnTo>
                  <a:lnTo>
                    <a:pt x="1959" y="3927"/>
                  </a:lnTo>
                  <a:cubicBezTo>
                    <a:pt x="2033" y="3633"/>
                    <a:pt x="1959" y="3315"/>
                    <a:pt x="1764" y="3070"/>
                  </a:cubicBezTo>
                  <a:lnTo>
                    <a:pt x="1176" y="2385"/>
                  </a:lnTo>
                  <a:lnTo>
                    <a:pt x="2082" y="2336"/>
                  </a:lnTo>
                  <a:cubicBezTo>
                    <a:pt x="2376" y="2336"/>
                    <a:pt x="2670" y="2164"/>
                    <a:pt x="2817" y="1895"/>
                  </a:cubicBezTo>
                  <a:lnTo>
                    <a:pt x="3282" y="1136"/>
                  </a:lnTo>
                  <a:close/>
                  <a:moveTo>
                    <a:pt x="3263" y="1"/>
                  </a:moveTo>
                  <a:cubicBezTo>
                    <a:pt x="2961" y="1"/>
                    <a:pt x="2672" y="168"/>
                    <a:pt x="2498" y="450"/>
                  </a:cubicBezTo>
                  <a:lnTo>
                    <a:pt x="1959" y="1332"/>
                  </a:lnTo>
                  <a:lnTo>
                    <a:pt x="955" y="1381"/>
                  </a:lnTo>
                  <a:cubicBezTo>
                    <a:pt x="588" y="1405"/>
                    <a:pt x="270" y="1625"/>
                    <a:pt x="147" y="1968"/>
                  </a:cubicBezTo>
                  <a:cubicBezTo>
                    <a:pt x="0" y="2287"/>
                    <a:pt x="49" y="2654"/>
                    <a:pt x="294" y="2923"/>
                  </a:cubicBezTo>
                  <a:lnTo>
                    <a:pt x="955" y="3707"/>
                  </a:lnTo>
                  <a:lnTo>
                    <a:pt x="711" y="4711"/>
                  </a:lnTo>
                  <a:cubicBezTo>
                    <a:pt x="613" y="5054"/>
                    <a:pt x="735" y="5421"/>
                    <a:pt x="1004" y="5641"/>
                  </a:cubicBezTo>
                  <a:cubicBezTo>
                    <a:pt x="1173" y="5794"/>
                    <a:pt x="1379" y="5871"/>
                    <a:pt x="1594" y="5871"/>
                  </a:cubicBezTo>
                  <a:cubicBezTo>
                    <a:pt x="1723" y="5871"/>
                    <a:pt x="1855" y="5843"/>
                    <a:pt x="1984" y="5788"/>
                  </a:cubicBezTo>
                  <a:lnTo>
                    <a:pt x="2914" y="5397"/>
                  </a:lnTo>
                  <a:lnTo>
                    <a:pt x="3796" y="5960"/>
                  </a:lnTo>
                  <a:cubicBezTo>
                    <a:pt x="3943" y="6058"/>
                    <a:pt x="4114" y="6107"/>
                    <a:pt x="4286" y="6107"/>
                  </a:cubicBezTo>
                  <a:cubicBezTo>
                    <a:pt x="4457" y="6107"/>
                    <a:pt x="4629" y="6058"/>
                    <a:pt x="4776" y="5960"/>
                  </a:cubicBezTo>
                  <a:cubicBezTo>
                    <a:pt x="5094" y="5788"/>
                    <a:pt x="5265" y="5446"/>
                    <a:pt x="5216" y="5078"/>
                  </a:cubicBezTo>
                  <a:lnTo>
                    <a:pt x="5143" y="4074"/>
                  </a:lnTo>
                  <a:lnTo>
                    <a:pt x="5926" y="3413"/>
                  </a:lnTo>
                  <a:cubicBezTo>
                    <a:pt x="6196" y="3193"/>
                    <a:pt x="6318" y="2825"/>
                    <a:pt x="6245" y="2482"/>
                  </a:cubicBezTo>
                  <a:cubicBezTo>
                    <a:pt x="6171" y="2115"/>
                    <a:pt x="5902" y="1846"/>
                    <a:pt x="5559" y="1772"/>
                  </a:cubicBezTo>
                  <a:lnTo>
                    <a:pt x="4555" y="1552"/>
                  </a:lnTo>
                  <a:lnTo>
                    <a:pt x="4163" y="597"/>
                  </a:lnTo>
                  <a:cubicBezTo>
                    <a:pt x="4041" y="254"/>
                    <a:pt x="3747" y="34"/>
                    <a:pt x="3380" y="9"/>
                  </a:cubicBezTo>
                  <a:cubicBezTo>
                    <a:pt x="3341" y="4"/>
                    <a:pt x="3302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43;p37"/>
            <p:cNvSpPr/>
            <p:nvPr/>
          </p:nvSpPr>
          <p:spPr>
            <a:xfrm>
              <a:off x="2929875" y="185288"/>
              <a:ext cx="71675" cy="104475"/>
            </a:xfrm>
            <a:custGeom>
              <a:avLst/>
              <a:gdLst/>
              <a:ahLst/>
              <a:cxnLst/>
              <a:rect l="l" t="t" r="r" b="b"/>
              <a:pathLst>
                <a:path w="2867" h="4179" extrusionOk="0">
                  <a:moveTo>
                    <a:pt x="1215" y="1"/>
                  </a:moveTo>
                  <a:cubicBezTo>
                    <a:pt x="1164" y="1"/>
                    <a:pt x="1111" y="26"/>
                    <a:pt x="1078" y="81"/>
                  </a:cubicBezTo>
                  <a:cubicBezTo>
                    <a:pt x="760" y="767"/>
                    <a:pt x="1" y="2432"/>
                    <a:pt x="197" y="3142"/>
                  </a:cubicBezTo>
                  <a:cubicBezTo>
                    <a:pt x="197" y="3142"/>
                    <a:pt x="1463" y="4179"/>
                    <a:pt x="2485" y="4179"/>
                  </a:cubicBezTo>
                  <a:cubicBezTo>
                    <a:pt x="2617" y="4179"/>
                    <a:pt x="2745" y="4161"/>
                    <a:pt x="2866" y="4122"/>
                  </a:cubicBezTo>
                  <a:lnTo>
                    <a:pt x="1348" y="106"/>
                  </a:lnTo>
                  <a:cubicBezTo>
                    <a:pt x="1334" y="38"/>
                    <a:pt x="1276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44;p37"/>
            <p:cNvSpPr/>
            <p:nvPr/>
          </p:nvSpPr>
          <p:spPr>
            <a:xfrm>
              <a:off x="2917650" y="172538"/>
              <a:ext cx="100425" cy="130500"/>
            </a:xfrm>
            <a:custGeom>
              <a:avLst/>
              <a:gdLst/>
              <a:ahLst/>
              <a:cxnLst/>
              <a:rect l="l" t="t" r="r" b="b"/>
              <a:pathLst>
                <a:path w="4017" h="5220" extrusionOk="0">
                  <a:moveTo>
                    <a:pt x="1665" y="1595"/>
                  </a:moveTo>
                  <a:lnTo>
                    <a:pt x="2620" y="4142"/>
                  </a:lnTo>
                  <a:cubicBezTo>
                    <a:pt x="2106" y="3995"/>
                    <a:pt x="1518" y="3652"/>
                    <a:pt x="1151" y="3358"/>
                  </a:cubicBezTo>
                  <a:cubicBezTo>
                    <a:pt x="1151" y="3065"/>
                    <a:pt x="1298" y="2452"/>
                    <a:pt x="1665" y="1595"/>
                  </a:cubicBezTo>
                  <a:close/>
                  <a:moveTo>
                    <a:pt x="1681" y="1"/>
                  </a:moveTo>
                  <a:cubicBezTo>
                    <a:pt x="1435" y="1"/>
                    <a:pt x="1216" y="144"/>
                    <a:pt x="1102" y="371"/>
                  </a:cubicBezTo>
                  <a:cubicBezTo>
                    <a:pt x="319" y="1987"/>
                    <a:pt x="0" y="3138"/>
                    <a:pt x="196" y="3799"/>
                  </a:cubicBezTo>
                  <a:lnTo>
                    <a:pt x="245" y="3946"/>
                  </a:lnTo>
                  <a:lnTo>
                    <a:pt x="367" y="4044"/>
                  </a:lnTo>
                  <a:cubicBezTo>
                    <a:pt x="514" y="4166"/>
                    <a:pt x="1812" y="5219"/>
                    <a:pt x="2988" y="5219"/>
                  </a:cubicBezTo>
                  <a:cubicBezTo>
                    <a:pt x="3159" y="5219"/>
                    <a:pt x="3331" y="5195"/>
                    <a:pt x="3502" y="5122"/>
                  </a:cubicBezTo>
                  <a:lnTo>
                    <a:pt x="4016" y="4950"/>
                  </a:lnTo>
                  <a:lnTo>
                    <a:pt x="2327" y="420"/>
                  </a:lnTo>
                  <a:cubicBezTo>
                    <a:pt x="2229" y="175"/>
                    <a:pt x="2008" y="4"/>
                    <a:pt x="1739" y="4"/>
                  </a:cubicBezTo>
                  <a:cubicBezTo>
                    <a:pt x="1719" y="2"/>
                    <a:pt x="1700" y="1"/>
                    <a:pt x="1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45;p37"/>
            <p:cNvSpPr/>
            <p:nvPr/>
          </p:nvSpPr>
          <p:spPr>
            <a:xfrm>
              <a:off x="2877225" y="167113"/>
              <a:ext cx="161050" cy="276125"/>
            </a:xfrm>
            <a:custGeom>
              <a:avLst/>
              <a:gdLst/>
              <a:ahLst/>
              <a:cxnLst/>
              <a:rect l="l" t="t" r="r" b="b"/>
              <a:pathLst>
                <a:path w="6442" h="11045" extrusionOk="0">
                  <a:moveTo>
                    <a:pt x="3258" y="1249"/>
                  </a:moveTo>
                  <a:lnTo>
                    <a:pt x="5217" y="7298"/>
                  </a:lnTo>
                  <a:cubicBezTo>
                    <a:pt x="5388" y="7836"/>
                    <a:pt x="5339" y="8424"/>
                    <a:pt x="5094" y="8938"/>
                  </a:cubicBezTo>
                  <a:cubicBezTo>
                    <a:pt x="4825" y="9404"/>
                    <a:pt x="4433" y="9746"/>
                    <a:pt x="3919" y="9918"/>
                  </a:cubicBezTo>
                  <a:cubicBezTo>
                    <a:pt x="3690" y="9983"/>
                    <a:pt x="3462" y="10016"/>
                    <a:pt x="3248" y="10016"/>
                  </a:cubicBezTo>
                  <a:cubicBezTo>
                    <a:pt x="3141" y="10016"/>
                    <a:pt x="3037" y="10008"/>
                    <a:pt x="2940" y="9991"/>
                  </a:cubicBezTo>
                  <a:cubicBezTo>
                    <a:pt x="2866" y="9967"/>
                    <a:pt x="2817" y="9942"/>
                    <a:pt x="2744" y="9918"/>
                  </a:cubicBezTo>
                  <a:cubicBezTo>
                    <a:pt x="1715" y="9599"/>
                    <a:pt x="1127" y="8473"/>
                    <a:pt x="1446" y="7371"/>
                  </a:cubicBezTo>
                  <a:lnTo>
                    <a:pt x="3258" y="1249"/>
                  </a:lnTo>
                  <a:close/>
                  <a:moveTo>
                    <a:pt x="3233" y="0"/>
                  </a:moveTo>
                  <a:cubicBezTo>
                    <a:pt x="2817" y="0"/>
                    <a:pt x="2474" y="270"/>
                    <a:pt x="2352" y="661"/>
                  </a:cubicBezTo>
                  <a:lnTo>
                    <a:pt x="466" y="7077"/>
                  </a:lnTo>
                  <a:cubicBezTo>
                    <a:pt x="1" y="8718"/>
                    <a:pt x="883" y="10432"/>
                    <a:pt x="2450" y="10897"/>
                  </a:cubicBezTo>
                  <a:cubicBezTo>
                    <a:pt x="2523" y="10946"/>
                    <a:pt x="2621" y="10971"/>
                    <a:pt x="2719" y="10971"/>
                  </a:cubicBezTo>
                  <a:cubicBezTo>
                    <a:pt x="2891" y="11020"/>
                    <a:pt x="3086" y="11044"/>
                    <a:pt x="3282" y="11044"/>
                  </a:cubicBezTo>
                  <a:cubicBezTo>
                    <a:pt x="3576" y="11044"/>
                    <a:pt x="3895" y="10995"/>
                    <a:pt x="4237" y="10897"/>
                  </a:cubicBezTo>
                  <a:cubicBezTo>
                    <a:pt x="4997" y="10652"/>
                    <a:pt x="5609" y="10114"/>
                    <a:pt x="6001" y="9404"/>
                  </a:cubicBezTo>
                  <a:cubicBezTo>
                    <a:pt x="6368" y="8644"/>
                    <a:pt x="6441" y="7763"/>
                    <a:pt x="6196" y="6979"/>
                  </a:cubicBezTo>
                  <a:lnTo>
                    <a:pt x="4115" y="637"/>
                  </a:lnTo>
                  <a:cubicBezTo>
                    <a:pt x="3992" y="245"/>
                    <a:pt x="3650" y="0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46;p37"/>
            <p:cNvSpPr/>
            <p:nvPr/>
          </p:nvSpPr>
          <p:spPr>
            <a:xfrm>
              <a:off x="2695425" y="893788"/>
              <a:ext cx="126750" cy="94900"/>
            </a:xfrm>
            <a:custGeom>
              <a:avLst/>
              <a:gdLst/>
              <a:ahLst/>
              <a:cxnLst/>
              <a:rect l="l" t="t" r="r" b="b"/>
              <a:pathLst>
                <a:path w="5070" h="3796" extrusionOk="0">
                  <a:moveTo>
                    <a:pt x="2694" y="0"/>
                  </a:moveTo>
                  <a:cubicBezTo>
                    <a:pt x="1837" y="25"/>
                    <a:pt x="1200" y="319"/>
                    <a:pt x="784" y="857"/>
                  </a:cubicBezTo>
                  <a:cubicBezTo>
                    <a:pt x="0" y="1861"/>
                    <a:pt x="343" y="3355"/>
                    <a:pt x="343" y="3429"/>
                  </a:cubicBezTo>
                  <a:cubicBezTo>
                    <a:pt x="386" y="3642"/>
                    <a:pt x="595" y="3781"/>
                    <a:pt x="810" y="3781"/>
                  </a:cubicBezTo>
                  <a:cubicBezTo>
                    <a:pt x="842" y="3781"/>
                    <a:pt x="874" y="3778"/>
                    <a:pt x="906" y="3771"/>
                  </a:cubicBezTo>
                  <a:cubicBezTo>
                    <a:pt x="1151" y="3722"/>
                    <a:pt x="1298" y="3478"/>
                    <a:pt x="1249" y="3233"/>
                  </a:cubicBezTo>
                  <a:cubicBezTo>
                    <a:pt x="1249" y="3208"/>
                    <a:pt x="1004" y="2082"/>
                    <a:pt x="1518" y="1421"/>
                  </a:cubicBezTo>
                  <a:cubicBezTo>
                    <a:pt x="1763" y="1102"/>
                    <a:pt x="2155" y="931"/>
                    <a:pt x="2718" y="931"/>
                  </a:cubicBezTo>
                  <a:cubicBezTo>
                    <a:pt x="2750" y="928"/>
                    <a:pt x="2781" y="927"/>
                    <a:pt x="2812" y="927"/>
                  </a:cubicBezTo>
                  <a:cubicBezTo>
                    <a:pt x="3085" y="927"/>
                    <a:pt x="3303" y="1026"/>
                    <a:pt x="3502" y="1225"/>
                  </a:cubicBezTo>
                  <a:cubicBezTo>
                    <a:pt x="4041" y="1763"/>
                    <a:pt x="4139" y="2914"/>
                    <a:pt x="4139" y="3331"/>
                  </a:cubicBezTo>
                  <a:cubicBezTo>
                    <a:pt x="4139" y="3576"/>
                    <a:pt x="4334" y="3771"/>
                    <a:pt x="4579" y="3796"/>
                  </a:cubicBezTo>
                  <a:lnTo>
                    <a:pt x="4604" y="3796"/>
                  </a:lnTo>
                  <a:cubicBezTo>
                    <a:pt x="4849" y="3796"/>
                    <a:pt x="5045" y="3600"/>
                    <a:pt x="5045" y="3331"/>
                  </a:cubicBezTo>
                  <a:cubicBezTo>
                    <a:pt x="5045" y="3257"/>
                    <a:pt x="5069" y="1494"/>
                    <a:pt x="4139" y="564"/>
                  </a:cubicBezTo>
                  <a:cubicBezTo>
                    <a:pt x="3747" y="172"/>
                    <a:pt x="3257" y="0"/>
                    <a:pt x="2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47;p37"/>
            <p:cNvSpPr/>
            <p:nvPr/>
          </p:nvSpPr>
          <p:spPr>
            <a:xfrm>
              <a:off x="3070075" y="893788"/>
              <a:ext cx="127375" cy="94900"/>
            </a:xfrm>
            <a:custGeom>
              <a:avLst/>
              <a:gdLst/>
              <a:ahLst/>
              <a:cxnLst/>
              <a:rect l="l" t="t" r="r" b="b"/>
              <a:pathLst>
                <a:path w="5095" h="3796" extrusionOk="0">
                  <a:moveTo>
                    <a:pt x="2694" y="0"/>
                  </a:moveTo>
                  <a:cubicBezTo>
                    <a:pt x="1862" y="25"/>
                    <a:pt x="1225" y="319"/>
                    <a:pt x="784" y="857"/>
                  </a:cubicBezTo>
                  <a:cubicBezTo>
                    <a:pt x="1" y="1861"/>
                    <a:pt x="343" y="3355"/>
                    <a:pt x="343" y="3429"/>
                  </a:cubicBezTo>
                  <a:cubicBezTo>
                    <a:pt x="407" y="3642"/>
                    <a:pt x="601" y="3781"/>
                    <a:pt x="812" y="3781"/>
                  </a:cubicBezTo>
                  <a:cubicBezTo>
                    <a:pt x="843" y="3781"/>
                    <a:pt x="875" y="3778"/>
                    <a:pt x="907" y="3771"/>
                  </a:cubicBezTo>
                  <a:cubicBezTo>
                    <a:pt x="1152" y="3722"/>
                    <a:pt x="1299" y="3478"/>
                    <a:pt x="1250" y="3233"/>
                  </a:cubicBezTo>
                  <a:cubicBezTo>
                    <a:pt x="1250" y="3208"/>
                    <a:pt x="1005" y="2082"/>
                    <a:pt x="1519" y="1421"/>
                  </a:cubicBezTo>
                  <a:cubicBezTo>
                    <a:pt x="1764" y="1102"/>
                    <a:pt x="2156" y="931"/>
                    <a:pt x="2719" y="931"/>
                  </a:cubicBezTo>
                  <a:cubicBezTo>
                    <a:pt x="2751" y="928"/>
                    <a:pt x="2782" y="927"/>
                    <a:pt x="2813" y="927"/>
                  </a:cubicBezTo>
                  <a:cubicBezTo>
                    <a:pt x="3090" y="927"/>
                    <a:pt x="3326" y="1026"/>
                    <a:pt x="3502" y="1225"/>
                  </a:cubicBezTo>
                  <a:cubicBezTo>
                    <a:pt x="4041" y="1763"/>
                    <a:pt x="4139" y="2914"/>
                    <a:pt x="4139" y="3331"/>
                  </a:cubicBezTo>
                  <a:cubicBezTo>
                    <a:pt x="4139" y="3576"/>
                    <a:pt x="4335" y="3771"/>
                    <a:pt x="4580" y="3796"/>
                  </a:cubicBezTo>
                  <a:lnTo>
                    <a:pt x="4604" y="3796"/>
                  </a:lnTo>
                  <a:cubicBezTo>
                    <a:pt x="4849" y="3796"/>
                    <a:pt x="5045" y="3600"/>
                    <a:pt x="5070" y="3331"/>
                  </a:cubicBezTo>
                  <a:cubicBezTo>
                    <a:pt x="5070" y="3257"/>
                    <a:pt x="5094" y="1494"/>
                    <a:pt x="4164" y="564"/>
                  </a:cubicBezTo>
                  <a:cubicBezTo>
                    <a:pt x="3772" y="172"/>
                    <a:pt x="3258" y="0"/>
                    <a:pt x="2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48;p37"/>
            <p:cNvSpPr/>
            <p:nvPr/>
          </p:nvSpPr>
          <p:spPr>
            <a:xfrm>
              <a:off x="2865600" y="903513"/>
              <a:ext cx="175725" cy="47225"/>
            </a:xfrm>
            <a:custGeom>
              <a:avLst/>
              <a:gdLst/>
              <a:ahLst/>
              <a:cxnLst/>
              <a:rect l="l" t="t" r="r" b="b"/>
              <a:pathLst>
                <a:path w="7029" h="1889" extrusionOk="0">
                  <a:moveTo>
                    <a:pt x="6515" y="0"/>
                  </a:moveTo>
                  <a:cubicBezTo>
                    <a:pt x="6432" y="0"/>
                    <a:pt x="6348" y="25"/>
                    <a:pt x="6270" y="77"/>
                  </a:cubicBezTo>
                  <a:cubicBezTo>
                    <a:pt x="5195" y="753"/>
                    <a:pt x="4226" y="977"/>
                    <a:pt x="3414" y="977"/>
                  </a:cubicBezTo>
                  <a:cubicBezTo>
                    <a:pt x="1874" y="977"/>
                    <a:pt x="897" y="174"/>
                    <a:pt x="833" y="126"/>
                  </a:cubicBezTo>
                  <a:cubicBezTo>
                    <a:pt x="742" y="46"/>
                    <a:pt x="630" y="9"/>
                    <a:pt x="519" y="9"/>
                  </a:cubicBezTo>
                  <a:cubicBezTo>
                    <a:pt x="391" y="9"/>
                    <a:pt x="264" y="58"/>
                    <a:pt x="172" y="150"/>
                  </a:cubicBezTo>
                  <a:cubicBezTo>
                    <a:pt x="1" y="346"/>
                    <a:pt x="25" y="640"/>
                    <a:pt x="221" y="811"/>
                  </a:cubicBezTo>
                  <a:cubicBezTo>
                    <a:pt x="246" y="836"/>
                    <a:pt x="956" y="1423"/>
                    <a:pt x="2107" y="1717"/>
                  </a:cubicBezTo>
                  <a:cubicBezTo>
                    <a:pt x="2474" y="1815"/>
                    <a:pt x="2915" y="1889"/>
                    <a:pt x="3405" y="1889"/>
                  </a:cubicBezTo>
                  <a:cubicBezTo>
                    <a:pt x="4360" y="1889"/>
                    <a:pt x="5510" y="1644"/>
                    <a:pt x="6759" y="860"/>
                  </a:cubicBezTo>
                  <a:cubicBezTo>
                    <a:pt x="6980" y="713"/>
                    <a:pt x="7029" y="419"/>
                    <a:pt x="6906" y="224"/>
                  </a:cubicBezTo>
                  <a:cubicBezTo>
                    <a:pt x="6811" y="81"/>
                    <a:pt x="6665" y="0"/>
                    <a:pt x="6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351;p37"/>
          <p:cNvGrpSpPr/>
          <p:nvPr/>
        </p:nvGrpSpPr>
        <p:grpSpPr>
          <a:xfrm>
            <a:off x="10758463" y="120510"/>
            <a:ext cx="827540" cy="1616342"/>
            <a:chOff x="7161603" y="746850"/>
            <a:chExt cx="1108115" cy="2164357"/>
          </a:xfrm>
        </p:grpSpPr>
        <p:sp>
          <p:nvSpPr>
            <p:cNvPr id="164" name="Google Shape;1352;p37"/>
            <p:cNvSpPr/>
            <p:nvPr/>
          </p:nvSpPr>
          <p:spPr>
            <a:xfrm>
              <a:off x="7161603" y="746850"/>
              <a:ext cx="1108115" cy="2164357"/>
            </a:xfrm>
            <a:custGeom>
              <a:avLst/>
              <a:gdLst/>
              <a:ahLst/>
              <a:cxnLst/>
              <a:rect l="l" t="t" r="r" b="b"/>
              <a:pathLst>
                <a:path w="17503" h="34188" extrusionOk="0">
                  <a:moveTo>
                    <a:pt x="11868" y="0"/>
                  </a:moveTo>
                  <a:cubicBezTo>
                    <a:pt x="11160" y="0"/>
                    <a:pt x="10484" y="197"/>
                    <a:pt x="9907" y="556"/>
                  </a:cubicBezTo>
                  <a:cubicBezTo>
                    <a:pt x="9405" y="273"/>
                    <a:pt x="8839" y="120"/>
                    <a:pt x="8239" y="120"/>
                  </a:cubicBezTo>
                  <a:cubicBezTo>
                    <a:pt x="7030" y="120"/>
                    <a:pt x="5918" y="785"/>
                    <a:pt x="5340" y="1810"/>
                  </a:cubicBezTo>
                  <a:cubicBezTo>
                    <a:pt x="4632" y="1875"/>
                    <a:pt x="3967" y="2126"/>
                    <a:pt x="3401" y="2562"/>
                  </a:cubicBezTo>
                  <a:cubicBezTo>
                    <a:pt x="3215" y="2518"/>
                    <a:pt x="3019" y="2496"/>
                    <a:pt x="2823" y="2496"/>
                  </a:cubicBezTo>
                  <a:cubicBezTo>
                    <a:pt x="1265" y="2496"/>
                    <a:pt x="0" y="3771"/>
                    <a:pt x="0" y="5330"/>
                  </a:cubicBezTo>
                  <a:cubicBezTo>
                    <a:pt x="0" y="6888"/>
                    <a:pt x="1265" y="8152"/>
                    <a:pt x="2823" y="8152"/>
                  </a:cubicBezTo>
                  <a:lnTo>
                    <a:pt x="2932" y="8152"/>
                  </a:lnTo>
                  <a:cubicBezTo>
                    <a:pt x="3128" y="8359"/>
                    <a:pt x="3335" y="8534"/>
                    <a:pt x="3575" y="8697"/>
                  </a:cubicBezTo>
                  <a:cubicBezTo>
                    <a:pt x="3531" y="8752"/>
                    <a:pt x="3499" y="8817"/>
                    <a:pt x="3455" y="8882"/>
                  </a:cubicBezTo>
                  <a:cubicBezTo>
                    <a:pt x="2670" y="10103"/>
                    <a:pt x="1700" y="11640"/>
                    <a:pt x="1700" y="14473"/>
                  </a:cubicBezTo>
                  <a:cubicBezTo>
                    <a:pt x="1700" y="17318"/>
                    <a:pt x="2670" y="18843"/>
                    <a:pt x="3455" y="20075"/>
                  </a:cubicBezTo>
                  <a:cubicBezTo>
                    <a:pt x="4163" y="21197"/>
                    <a:pt x="4676" y="22004"/>
                    <a:pt x="4676" y="23856"/>
                  </a:cubicBezTo>
                  <a:cubicBezTo>
                    <a:pt x="4676" y="25709"/>
                    <a:pt x="4163" y="26516"/>
                    <a:pt x="3455" y="27638"/>
                  </a:cubicBezTo>
                  <a:cubicBezTo>
                    <a:pt x="2670" y="28859"/>
                    <a:pt x="1700" y="30395"/>
                    <a:pt x="1700" y="33240"/>
                  </a:cubicBezTo>
                  <a:lnTo>
                    <a:pt x="1700" y="34188"/>
                  </a:lnTo>
                  <a:lnTo>
                    <a:pt x="11051" y="34188"/>
                  </a:lnTo>
                  <a:lnTo>
                    <a:pt x="11051" y="33240"/>
                  </a:lnTo>
                  <a:cubicBezTo>
                    <a:pt x="11051" y="31387"/>
                    <a:pt x="11563" y="30581"/>
                    <a:pt x="12272" y="29458"/>
                  </a:cubicBezTo>
                  <a:cubicBezTo>
                    <a:pt x="13056" y="28227"/>
                    <a:pt x="14026" y="26701"/>
                    <a:pt x="14026" y="23856"/>
                  </a:cubicBezTo>
                  <a:cubicBezTo>
                    <a:pt x="14026" y="21012"/>
                    <a:pt x="13056" y="19486"/>
                    <a:pt x="12272" y="18255"/>
                  </a:cubicBezTo>
                  <a:cubicBezTo>
                    <a:pt x="11563" y="17132"/>
                    <a:pt x="11051" y="16326"/>
                    <a:pt x="11051" y="14473"/>
                  </a:cubicBezTo>
                  <a:cubicBezTo>
                    <a:pt x="11051" y="12631"/>
                    <a:pt x="11563" y="11814"/>
                    <a:pt x="12272" y="10702"/>
                  </a:cubicBezTo>
                  <a:cubicBezTo>
                    <a:pt x="12522" y="10321"/>
                    <a:pt x="12784" y="9896"/>
                    <a:pt x="13035" y="9406"/>
                  </a:cubicBezTo>
                  <a:cubicBezTo>
                    <a:pt x="13808" y="9231"/>
                    <a:pt x="14495" y="8773"/>
                    <a:pt x="14974" y="8141"/>
                  </a:cubicBezTo>
                  <a:cubicBezTo>
                    <a:pt x="16391" y="7989"/>
                    <a:pt x="17503" y="6790"/>
                    <a:pt x="17503" y="5330"/>
                  </a:cubicBezTo>
                  <a:cubicBezTo>
                    <a:pt x="17503" y="4033"/>
                    <a:pt x="16631" y="2943"/>
                    <a:pt x="15443" y="2605"/>
                  </a:cubicBezTo>
                  <a:cubicBezTo>
                    <a:pt x="14953" y="1079"/>
                    <a:pt x="13525" y="0"/>
                    <a:pt x="11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53;p37"/>
            <p:cNvSpPr/>
            <p:nvPr/>
          </p:nvSpPr>
          <p:spPr>
            <a:xfrm>
              <a:off x="7329944" y="1069729"/>
              <a:ext cx="274006" cy="1780777"/>
            </a:xfrm>
            <a:custGeom>
              <a:avLst/>
              <a:gdLst/>
              <a:ahLst/>
              <a:cxnLst/>
              <a:rect l="l" t="t" r="r" b="b"/>
              <a:pathLst>
                <a:path w="4328" h="28129" extrusionOk="0">
                  <a:moveTo>
                    <a:pt x="2976" y="1"/>
                  </a:moveTo>
                  <a:cubicBezTo>
                    <a:pt x="2976" y="2126"/>
                    <a:pt x="2333" y="3129"/>
                    <a:pt x="1603" y="4284"/>
                  </a:cubicBezTo>
                  <a:cubicBezTo>
                    <a:pt x="851" y="5472"/>
                    <a:pt x="1" y="6812"/>
                    <a:pt x="1" y="9373"/>
                  </a:cubicBezTo>
                  <a:cubicBezTo>
                    <a:pt x="1" y="11945"/>
                    <a:pt x="851" y="13286"/>
                    <a:pt x="1603" y="14463"/>
                  </a:cubicBezTo>
                  <a:cubicBezTo>
                    <a:pt x="2333" y="15629"/>
                    <a:pt x="2976" y="16631"/>
                    <a:pt x="2976" y="18756"/>
                  </a:cubicBezTo>
                  <a:cubicBezTo>
                    <a:pt x="2976" y="20882"/>
                    <a:pt x="2333" y="21884"/>
                    <a:pt x="1603" y="23050"/>
                  </a:cubicBezTo>
                  <a:cubicBezTo>
                    <a:pt x="851" y="24227"/>
                    <a:pt x="1" y="25568"/>
                    <a:pt x="1" y="28129"/>
                  </a:cubicBezTo>
                  <a:lnTo>
                    <a:pt x="1352" y="28129"/>
                  </a:lnTo>
                  <a:cubicBezTo>
                    <a:pt x="1352" y="26004"/>
                    <a:pt x="1984" y="25001"/>
                    <a:pt x="2725" y="23846"/>
                  </a:cubicBezTo>
                  <a:cubicBezTo>
                    <a:pt x="3477" y="22658"/>
                    <a:pt x="4327" y="21317"/>
                    <a:pt x="4327" y="18756"/>
                  </a:cubicBezTo>
                  <a:cubicBezTo>
                    <a:pt x="4327" y="16195"/>
                    <a:pt x="3477" y="14855"/>
                    <a:pt x="2725" y="13667"/>
                  </a:cubicBezTo>
                  <a:cubicBezTo>
                    <a:pt x="1984" y="12501"/>
                    <a:pt x="1352" y="11498"/>
                    <a:pt x="1352" y="9373"/>
                  </a:cubicBezTo>
                  <a:cubicBezTo>
                    <a:pt x="1352" y="7248"/>
                    <a:pt x="1984" y="6245"/>
                    <a:pt x="2725" y="5090"/>
                  </a:cubicBezTo>
                  <a:cubicBezTo>
                    <a:pt x="3477" y="3902"/>
                    <a:pt x="4327" y="2562"/>
                    <a:pt x="4327" y="1"/>
                  </a:cubicBezTo>
                  <a:close/>
                </a:path>
              </a:pathLst>
            </a:custGeom>
            <a:solidFill>
              <a:srgbClr val="F9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54;p37"/>
            <p:cNvSpPr/>
            <p:nvPr/>
          </p:nvSpPr>
          <p:spPr>
            <a:xfrm>
              <a:off x="7407245" y="1069729"/>
              <a:ext cx="273246" cy="1780777"/>
            </a:xfrm>
            <a:custGeom>
              <a:avLst/>
              <a:gdLst/>
              <a:ahLst/>
              <a:cxnLst/>
              <a:rect l="l" t="t" r="r" b="b"/>
              <a:pathLst>
                <a:path w="4316" h="28129" extrusionOk="0">
                  <a:moveTo>
                    <a:pt x="2964" y="1"/>
                  </a:moveTo>
                  <a:cubicBezTo>
                    <a:pt x="2964" y="2126"/>
                    <a:pt x="2332" y="3129"/>
                    <a:pt x="1591" y="4284"/>
                  </a:cubicBezTo>
                  <a:cubicBezTo>
                    <a:pt x="850" y="5472"/>
                    <a:pt x="0" y="6812"/>
                    <a:pt x="0" y="9373"/>
                  </a:cubicBezTo>
                  <a:cubicBezTo>
                    <a:pt x="0" y="11945"/>
                    <a:pt x="850" y="13286"/>
                    <a:pt x="1591" y="14463"/>
                  </a:cubicBezTo>
                  <a:cubicBezTo>
                    <a:pt x="2332" y="15629"/>
                    <a:pt x="2964" y="16631"/>
                    <a:pt x="2964" y="18756"/>
                  </a:cubicBezTo>
                  <a:cubicBezTo>
                    <a:pt x="2964" y="20882"/>
                    <a:pt x="2332" y="21884"/>
                    <a:pt x="1591" y="23050"/>
                  </a:cubicBezTo>
                  <a:cubicBezTo>
                    <a:pt x="850" y="24227"/>
                    <a:pt x="0" y="25568"/>
                    <a:pt x="0" y="28129"/>
                  </a:cubicBezTo>
                  <a:lnTo>
                    <a:pt x="1341" y="28129"/>
                  </a:lnTo>
                  <a:cubicBezTo>
                    <a:pt x="1341" y="26004"/>
                    <a:pt x="1984" y="25001"/>
                    <a:pt x="2714" y="23846"/>
                  </a:cubicBezTo>
                  <a:cubicBezTo>
                    <a:pt x="3466" y="22658"/>
                    <a:pt x="4316" y="21317"/>
                    <a:pt x="4316" y="18756"/>
                  </a:cubicBezTo>
                  <a:cubicBezTo>
                    <a:pt x="4316" y="16195"/>
                    <a:pt x="3466" y="14855"/>
                    <a:pt x="2714" y="13667"/>
                  </a:cubicBezTo>
                  <a:cubicBezTo>
                    <a:pt x="1984" y="12501"/>
                    <a:pt x="1341" y="11498"/>
                    <a:pt x="1341" y="9373"/>
                  </a:cubicBezTo>
                  <a:cubicBezTo>
                    <a:pt x="1341" y="7248"/>
                    <a:pt x="1984" y="6245"/>
                    <a:pt x="2714" y="5090"/>
                  </a:cubicBezTo>
                  <a:cubicBezTo>
                    <a:pt x="3466" y="3902"/>
                    <a:pt x="4316" y="2562"/>
                    <a:pt x="4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55;p37"/>
            <p:cNvSpPr/>
            <p:nvPr/>
          </p:nvSpPr>
          <p:spPr>
            <a:xfrm>
              <a:off x="7483787" y="1069729"/>
              <a:ext cx="274006" cy="1780777"/>
            </a:xfrm>
            <a:custGeom>
              <a:avLst/>
              <a:gdLst/>
              <a:ahLst/>
              <a:cxnLst/>
              <a:rect l="l" t="t" r="r" b="b"/>
              <a:pathLst>
                <a:path w="4328" h="28129" extrusionOk="0">
                  <a:moveTo>
                    <a:pt x="2976" y="1"/>
                  </a:moveTo>
                  <a:cubicBezTo>
                    <a:pt x="2976" y="2126"/>
                    <a:pt x="2344" y="3129"/>
                    <a:pt x="1603" y="4284"/>
                  </a:cubicBezTo>
                  <a:cubicBezTo>
                    <a:pt x="851" y="5472"/>
                    <a:pt x="1" y="6812"/>
                    <a:pt x="1" y="9373"/>
                  </a:cubicBezTo>
                  <a:cubicBezTo>
                    <a:pt x="1" y="11945"/>
                    <a:pt x="851" y="13286"/>
                    <a:pt x="1603" y="14463"/>
                  </a:cubicBezTo>
                  <a:cubicBezTo>
                    <a:pt x="2344" y="15629"/>
                    <a:pt x="2976" y="16631"/>
                    <a:pt x="2976" y="18756"/>
                  </a:cubicBezTo>
                  <a:cubicBezTo>
                    <a:pt x="2976" y="20882"/>
                    <a:pt x="2344" y="21884"/>
                    <a:pt x="1603" y="23050"/>
                  </a:cubicBezTo>
                  <a:cubicBezTo>
                    <a:pt x="851" y="24227"/>
                    <a:pt x="1" y="25568"/>
                    <a:pt x="1" y="28129"/>
                  </a:cubicBezTo>
                  <a:lnTo>
                    <a:pt x="1352" y="28129"/>
                  </a:lnTo>
                  <a:cubicBezTo>
                    <a:pt x="1352" y="26004"/>
                    <a:pt x="1984" y="25001"/>
                    <a:pt x="2725" y="23846"/>
                  </a:cubicBezTo>
                  <a:cubicBezTo>
                    <a:pt x="3477" y="22658"/>
                    <a:pt x="4327" y="21317"/>
                    <a:pt x="4327" y="18756"/>
                  </a:cubicBezTo>
                  <a:cubicBezTo>
                    <a:pt x="4327" y="16195"/>
                    <a:pt x="3477" y="14855"/>
                    <a:pt x="2725" y="13667"/>
                  </a:cubicBezTo>
                  <a:cubicBezTo>
                    <a:pt x="1984" y="12501"/>
                    <a:pt x="1352" y="11498"/>
                    <a:pt x="1352" y="9373"/>
                  </a:cubicBezTo>
                  <a:cubicBezTo>
                    <a:pt x="1352" y="7248"/>
                    <a:pt x="1984" y="6245"/>
                    <a:pt x="2725" y="5090"/>
                  </a:cubicBezTo>
                  <a:cubicBezTo>
                    <a:pt x="3477" y="3902"/>
                    <a:pt x="4327" y="2562"/>
                    <a:pt x="4327" y="1"/>
                  </a:cubicBezTo>
                  <a:close/>
                </a:path>
              </a:pathLst>
            </a:custGeom>
            <a:solidFill>
              <a:srgbClr val="FEE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56;p37"/>
            <p:cNvSpPr/>
            <p:nvPr/>
          </p:nvSpPr>
          <p:spPr>
            <a:xfrm>
              <a:off x="7561088" y="1069729"/>
              <a:ext cx="273309" cy="1780777"/>
            </a:xfrm>
            <a:custGeom>
              <a:avLst/>
              <a:gdLst/>
              <a:ahLst/>
              <a:cxnLst/>
              <a:rect l="l" t="t" r="r" b="b"/>
              <a:pathLst>
                <a:path w="4317" h="28129" extrusionOk="0">
                  <a:moveTo>
                    <a:pt x="2965" y="1"/>
                  </a:moveTo>
                  <a:cubicBezTo>
                    <a:pt x="2965" y="2126"/>
                    <a:pt x="2333" y="3129"/>
                    <a:pt x="1602" y="4284"/>
                  </a:cubicBezTo>
                  <a:cubicBezTo>
                    <a:pt x="850" y="5472"/>
                    <a:pt x="0" y="6812"/>
                    <a:pt x="0" y="9373"/>
                  </a:cubicBezTo>
                  <a:cubicBezTo>
                    <a:pt x="0" y="11945"/>
                    <a:pt x="850" y="13286"/>
                    <a:pt x="1602" y="14463"/>
                  </a:cubicBezTo>
                  <a:cubicBezTo>
                    <a:pt x="2333" y="15629"/>
                    <a:pt x="2965" y="16631"/>
                    <a:pt x="2965" y="18756"/>
                  </a:cubicBezTo>
                  <a:cubicBezTo>
                    <a:pt x="2965" y="20882"/>
                    <a:pt x="2333" y="21884"/>
                    <a:pt x="1602" y="23050"/>
                  </a:cubicBezTo>
                  <a:cubicBezTo>
                    <a:pt x="850" y="24227"/>
                    <a:pt x="0" y="25568"/>
                    <a:pt x="0" y="28129"/>
                  </a:cubicBezTo>
                  <a:lnTo>
                    <a:pt x="1352" y="28129"/>
                  </a:lnTo>
                  <a:cubicBezTo>
                    <a:pt x="1352" y="26004"/>
                    <a:pt x="1984" y="25001"/>
                    <a:pt x="2714" y="23846"/>
                  </a:cubicBezTo>
                  <a:cubicBezTo>
                    <a:pt x="3466" y="22658"/>
                    <a:pt x="4316" y="21317"/>
                    <a:pt x="4316" y="18756"/>
                  </a:cubicBezTo>
                  <a:cubicBezTo>
                    <a:pt x="4316" y="16195"/>
                    <a:pt x="3466" y="14855"/>
                    <a:pt x="2714" y="13667"/>
                  </a:cubicBezTo>
                  <a:cubicBezTo>
                    <a:pt x="1984" y="12501"/>
                    <a:pt x="1352" y="11498"/>
                    <a:pt x="1352" y="9373"/>
                  </a:cubicBezTo>
                  <a:cubicBezTo>
                    <a:pt x="1352" y="7248"/>
                    <a:pt x="1984" y="6245"/>
                    <a:pt x="2714" y="5090"/>
                  </a:cubicBezTo>
                  <a:cubicBezTo>
                    <a:pt x="3466" y="3902"/>
                    <a:pt x="4316" y="2562"/>
                    <a:pt x="4316" y="1"/>
                  </a:cubicBezTo>
                  <a:close/>
                </a:path>
              </a:pathLst>
            </a:custGeom>
            <a:solidFill>
              <a:srgbClr val="4B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57;p37"/>
            <p:cNvSpPr/>
            <p:nvPr/>
          </p:nvSpPr>
          <p:spPr>
            <a:xfrm>
              <a:off x="7638327" y="1069729"/>
              <a:ext cx="274006" cy="1780777"/>
            </a:xfrm>
            <a:custGeom>
              <a:avLst/>
              <a:gdLst/>
              <a:ahLst/>
              <a:cxnLst/>
              <a:rect l="l" t="t" r="r" b="b"/>
              <a:pathLst>
                <a:path w="4328" h="28129" extrusionOk="0">
                  <a:moveTo>
                    <a:pt x="2976" y="1"/>
                  </a:moveTo>
                  <a:cubicBezTo>
                    <a:pt x="2976" y="2126"/>
                    <a:pt x="2344" y="3129"/>
                    <a:pt x="1603" y="4284"/>
                  </a:cubicBezTo>
                  <a:cubicBezTo>
                    <a:pt x="851" y="5472"/>
                    <a:pt x="1" y="6812"/>
                    <a:pt x="1" y="9373"/>
                  </a:cubicBezTo>
                  <a:cubicBezTo>
                    <a:pt x="1" y="11945"/>
                    <a:pt x="851" y="13286"/>
                    <a:pt x="1603" y="14463"/>
                  </a:cubicBezTo>
                  <a:cubicBezTo>
                    <a:pt x="2344" y="15629"/>
                    <a:pt x="2976" y="16631"/>
                    <a:pt x="2976" y="18756"/>
                  </a:cubicBezTo>
                  <a:cubicBezTo>
                    <a:pt x="2976" y="20882"/>
                    <a:pt x="2344" y="21884"/>
                    <a:pt x="1603" y="23050"/>
                  </a:cubicBezTo>
                  <a:cubicBezTo>
                    <a:pt x="851" y="24227"/>
                    <a:pt x="1" y="25568"/>
                    <a:pt x="1" y="28129"/>
                  </a:cubicBezTo>
                  <a:lnTo>
                    <a:pt x="1352" y="28129"/>
                  </a:lnTo>
                  <a:cubicBezTo>
                    <a:pt x="1352" y="26004"/>
                    <a:pt x="1995" y="25001"/>
                    <a:pt x="2726" y="23846"/>
                  </a:cubicBezTo>
                  <a:cubicBezTo>
                    <a:pt x="3478" y="22658"/>
                    <a:pt x="4328" y="21317"/>
                    <a:pt x="4328" y="18756"/>
                  </a:cubicBezTo>
                  <a:cubicBezTo>
                    <a:pt x="4328" y="16195"/>
                    <a:pt x="3478" y="14855"/>
                    <a:pt x="2726" y="13667"/>
                  </a:cubicBezTo>
                  <a:cubicBezTo>
                    <a:pt x="1995" y="12501"/>
                    <a:pt x="1352" y="11498"/>
                    <a:pt x="1352" y="9373"/>
                  </a:cubicBezTo>
                  <a:cubicBezTo>
                    <a:pt x="1352" y="7248"/>
                    <a:pt x="1995" y="6245"/>
                    <a:pt x="2726" y="5090"/>
                  </a:cubicBezTo>
                  <a:cubicBezTo>
                    <a:pt x="3478" y="3902"/>
                    <a:pt x="4328" y="2562"/>
                    <a:pt x="4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58;p37"/>
            <p:cNvSpPr/>
            <p:nvPr/>
          </p:nvSpPr>
          <p:spPr>
            <a:xfrm>
              <a:off x="7715628" y="1069729"/>
              <a:ext cx="273309" cy="1780777"/>
            </a:xfrm>
            <a:custGeom>
              <a:avLst/>
              <a:gdLst/>
              <a:ahLst/>
              <a:cxnLst/>
              <a:rect l="l" t="t" r="r" b="b"/>
              <a:pathLst>
                <a:path w="4317" h="28129" extrusionOk="0">
                  <a:moveTo>
                    <a:pt x="2976" y="1"/>
                  </a:moveTo>
                  <a:cubicBezTo>
                    <a:pt x="2976" y="2126"/>
                    <a:pt x="2333" y="3129"/>
                    <a:pt x="1603" y="4284"/>
                  </a:cubicBezTo>
                  <a:cubicBezTo>
                    <a:pt x="851" y="5472"/>
                    <a:pt x="1" y="6812"/>
                    <a:pt x="1" y="9373"/>
                  </a:cubicBezTo>
                  <a:cubicBezTo>
                    <a:pt x="1" y="11945"/>
                    <a:pt x="851" y="13286"/>
                    <a:pt x="1603" y="14463"/>
                  </a:cubicBezTo>
                  <a:cubicBezTo>
                    <a:pt x="2333" y="15629"/>
                    <a:pt x="2976" y="16631"/>
                    <a:pt x="2976" y="18756"/>
                  </a:cubicBezTo>
                  <a:cubicBezTo>
                    <a:pt x="2976" y="20882"/>
                    <a:pt x="2333" y="21884"/>
                    <a:pt x="1603" y="23050"/>
                  </a:cubicBezTo>
                  <a:cubicBezTo>
                    <a:pt x="851" y="24227"/>
                    <a:pt x="1" y="25568"/>
                    <a:pt x="1" y="28129"/>
                  </a:cubicBezTo>
                  <a:lnTo>
                    <a:pt x="1352" y="28129"/>
                  </a:lnTo>
                  <a:cubicBezTo>
                    <a:pt x="1352" y="26004"/>
                    <a:pt x="1984" y="25001"/>
                    <a:pt x="2725" y="23846"/>
                  </a:cubicBezTo>
                  <a:cubicBezTo>
                    <a:pt x="3466" y="22658"/>
                    <a:pt x="4316" y="21317"/>
                    <a:pt x="4316" y="18756"/>
                  </a:cubicBezTo>
                  <a:cubicBezTo>
                    <a:pt x="4316" y="16195"/>
                    <a:pt x="3466" y="14855"/>
                    <a:pt x="2725" y="13667"/>
                  </a:cubicBezTo>
                  <a:cubicBezTo>
                    <a:pt x="1984" y="12501"/>
                    <a:pt x="1352" y="11498"/>
                    <a:pt x="1352" y="9373"/>
                  </a:cubicBezTo>
                  <a:cubicBezTo>
                    <a:pt x="1352" y="7248"/>
                    <a:pt x="1984" y="6245"/>
                    <a:pt x="2725" y="5090"/>
                  </a:cubicBezTo>
                  <a:cubicBezTo>
                    <a:pt x="3466" y="3902"/>
                    <a:pt x="4316" y="2562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59;p37"/>
            <p:cNvSpPr/>
            <p:nvPr/>
          </p:nvSpPr>
          <p:spPr>
            <a:xfrm>
              <a:off x="7221621" y="807564"/>
              <a:ext cx="988079" cy="479554"/>
            </a:xfrm>
            <a:custGeom>
              <a:avLst/>
              <a:gdLst/>
              <a:ahLst/>
              <a:cxnLst/>
              <a:rect l="l" t="t" r="r" b="b"/>
              <a:pathLst>
                <a:path w="15607" h="7575" extrusionOk="0">
                  <a:moveTo>
                    <a:pt x="10910" y="0"/>
                  </a:moveTo>
                  <a:cubicBezTo>
                    <a:pt x="10158" y="0"/>
                    <a:pt x="9471" y="306"/>
                    <a:pt x="8959" y="796"/>
                  </a:cubicBezTo>
                  <a:cubicBezTo>
                    <a:pt x="8534" y="371"/>
                    <a:pt x="7945" y="109"/>
                    <a:pt x="7291" y="109"/>
                  </a:cubicBezTo>
                  <a:cubicBezTo>
                    <a:pt x="6212" y="109"/>
                    <a:pt x="5308" y="829"/>
                    <a:pt x="5014" y="1810"/>
                  </a:cubicBezTo>
                  <a:cubicBezTo>
                    <a:pt x="4916" y="1799"/>
                    <a:pt x="4817" y="1799"/>
                    <a:pt x="4719" y="1799"/>
                  </a:cubicBezTo>
                  <a:cubicBezTo>
                    <a:pt x="3913" y="1799"/>
                    <a:pt x="3194" y="2137"/>
                    <a:pt x="2681" y="2671"/>
                  </a:cubicBezTo>
                  <a:cubicBezTo>
                    <a:pt x="2431" y="2562"/>
                    <a:pt x="2169" y="2496"/>
                    <a:pt x="1875" y="2496"/>
                  </a:cubicBezTo>
                  <a:cubicBezTo>
                    <a:pt x="840" y="2496"/>
                    <a:pt x="0" y="3335"/>
                    <a:pt x="0" y="4371"/>
                  </a:cubicBezTo>
                  <a:cubicBezTo>
                    <a:pt x="0" y="5406"/>
                    <a:pt x="840" y="6245"/>
                    <a:pt x="1875" y="6245"/>
                  </a:cubicBezTo>
                  <a:cubicBezTo>
                    <a:pt x="2049" y="6245"/>
                    <a:pt x="2224" y="6212"/>
                    <a:pt x="2387" y="6169"/>
                  </a:cubicBezTo>
                  <a:cubicBezTo>
                    <a:pt x="2889" y="6921"/>
                    <a:pt x="3749" y="7422"/>
                    <a:pt x="4719" y="7422"/>
                  </a:cubicBezTo>
                  <a:cubicBezTo>
                    <a:pt x="5471" y="7422"/>
                    <a:pt x="6158" y="7117"/>
                    <a:pt x="6659" y="6637"/>
                  </a:cubicBezTo>
                  <a:cubicBezTo>
                    <a:pt x="7073" y="6910"/>
                    <a:pt x="7575" y="7073"/>
                    <a:pt x="8098" y="7073"/>
                  </a:cubicBezTo>
                  <a:cubicBezTo>
                    <a:pt x="8610" y="7073"/>
                    <a:pt x="9079" y="6921"/>
                    <a:pt x="9482" y="6681"/>
                  </a:cubicBezTo>
                  <a:cubicBezTo>
                    <a:pt x="9918" y="7226"/>
                    <a:pt x="10594" y="7575"/>
                    <a:pt x="11345" y="7575"/>
                  </a:cubicBezTo>
                  <a:cubicBezTo>
                    <a:pt x="12294" y="7575"/>
                    <a:pt x="13111" y="7019"/>
                    <a:pt x="13492" y="6223"/>
                  </a:cubicBezTo>
                  <a:cubicBezTo>
                    <a:pt x="13569" y="6234"/>
                    <a:pt x="13645" y="6245"/>
                    <a:pt x="13732" y="6245"/>
                  </a:cubicBezTo>
                  <a:cubicBezTo>
                    <a:pt x="14768" y="6245"/>
                    <a:pt x="15607" y="5406"/>
                    <a:pt x="15607" y="4371"/>
                  </a:cubicBezTo>
                  <a:cubicBezTo>
                    <a:pt x="15607" y="3335"/>
                    <a:pt x="14768" y="2496"/>
                    <a:pt x="13732" y="2496"/>
                  </a:cubicBezTo>
                  <a:lnTo>
                    <a:pt x="13710" y="2496"/>
                  </a:lnTo>
                  <a:cubicBezTo>
                    <a:pt x="13547" y="1090"/>
                    <a:pt x="12359" y="0"/>
                    <a:pt x="10910" y="0"/>
                  </a:cubicBezTo>
                  <a:close/>
                </a:path>
              </a:pathLst>
            </a:custGeom>
            <a:solidFill>
              <a:srgbClr val="FEE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25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00753" y="873456"/>
            <a:ext cx="614149" cy="555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7857" y="873456"/>
            <a:ext cx="469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753" y="1863402"/>
            <a:ext cx="10913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18 000; 19 000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.……     ;     ……..     ;   …….      ;    ..……     ;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24 000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 47 000; 47 100; 47 200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……..     ;    …….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…….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……..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 56 300; 56 310; 56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320;    ……..    ; …….  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……..      ;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……</a:t>
            </a:r>
          </a:p>
          <a:p>
            <a:pPr marL="514350" indent="-514350">
              <a:buAutoNum type="alphaLcParenR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4487" y="1863402"/>
            <a:ext cx="161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0636" y="1847320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21 000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1716" y="1871667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22 000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1765" y="1857581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23 000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3064" y="2678283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47 500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7196" y="2686228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47 300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5342" y="2702077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47 400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0146" y="2678283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47 600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6578" y="3560592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56 330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7279" y="3576441"/>
            <a:ext cx="15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56 340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5851" y="3561584"/>
            <a:ext cx="1513734" cy="54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56 350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54251" y="3542066"/>
            <a:ext cx="1513734" cy="54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56 360</a:t>
            </a:r>
          </a:p>
        </p:txBody>
      </p:sp>
      <p:pic>
        <p:nvPicPr>
          <p:cNvPr id="174" name="图片 41" descr="未标题-2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50" y="314325"/>
            <a:ext cx="1181100" cy="2286000"/>
          </a:xfrm>
          <a:prstGeom prst="rect">
            <a:avLst/>
          </a:prstGeom>
        </p:spPr>
      </p:pic>
      <p:pic>
        <p:nvPicPr>
          <p:cNvPr id="175" name="图片 42" descr="5b14cd4116a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" y="2228850"/>
            <a:ext cx="2149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1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755642" y="1139718"/>
            <a:ext cx="1187355" cy="1129470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0753" y="873456"/>
            <a:ext cx="614149" cy="555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7857" y="873456"/>
            <a:ext cx="469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 8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bên.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7271" y="2247990"/>
            <a:ext cx="46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đây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458858" y="2812198"/>
            <a:ext cx="3352828" cy="2230323"/>
            <a:chOff x="6615987" y="3049224"/>
            <a:chExt cx="3352828" cy="223032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17171" y="3049224"/>
              <a:ext cx="2236256" cy="1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61085" y="3049224"/>
              <a:ext cx="1107730" cy="1115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853350" y="4164650"/>
              <a:ext cx="1115465" cy="11148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8054" y="5278905"/>
              <a:ext cx="2236212" cy="3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615987" y="4164159"/>
              <a:ext cx="1115237" cy="11153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17171" y="3049224"/>
              <a:ext cx="1120942" cy="11149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Isosceles Triangle 77"/>
          <p:cNvSpPr/>
          <p:nvPr/>
        </p:nvSpPr>
        <p:spPr>
          <a:xfrm flipH="1">
            <a:off x="6954280" y="3927133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Isosceles Triangle 78"/>
          <p:cNvSpPr/>
          <p:nvPr/>
        </p:nvSpPr>
        <p:spPr>
          <a:xfrm rot="10800000" flipH="1">
            <a:off x="9164286" y="3927701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Isosceles Triangle 79"/>
          <p:cNvSpPr/>
          <p:nvPr/>
        </p:nvSpPr>
        <p:spPr>
          <a:xfrm rot="5400000" flipV="1">
            <a:off x="8048896" y="3927135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" name="Isosceles Triangle 80"/>
          <p:cNvSpPr/>
          <p:nvPr/>
        </p:nvSpPr>
        <p:spPr>
          <a:xfrm rot="5400000" flipH="1">
            <a:off x="9164210" y="2812274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Isosceles Triangle 81"/>
          <p:cNvSpPr/>
          <p:nvPr/>
        </p:nvSpPr>
        <p:spPr>
          <a:xfrm rot="10800000">
            <a:off x="6943822" y="2812198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Isosceles Triangle 82"/>
          <p:cNvSpPr/>
          <p:nvPr/>
        </p:nvSpPr>
        <p:spPr>
          <a:xfrm rot="10800000" flipH="1">
            <a:off x="8059278" y="2812313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8046030" y="2812274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Isosceles Triangle 84"/>
          <p:cNvSpPr/>
          <p:nvPr/>
        </p:nvSpPr>
        <p:spPr>
          <a:xfrm>
            <a:off x="8048744" y="3927135"/>
            <a:ext cx="1115237" cy="1115388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" name="图片 5" descr="61dba269ace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44" y="4008322"/>
            <a:ext cx="3193955" cy="2735377"/>
          </a:xfrm>
          <a:prstGeom prst="rect">
            <a:avLst/>
          </a:prstGeom>
        </p:spPr>
      </p:pic>
      <p:pic>
        <p:nvPicPr>
          <p:cNvPr id="93" name="图片 8" descr="而我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612" y="5916306"/>
            <a:ext cx="1883388" cy="941694"/>
          </a:xfrm>
          <a:prstGeom prst="rect">
            <a:avLst/>
          </a:prstGeom>
        </p:spPr>
      </p:pic>
      <p:grpSp>
        <p:nvGrpSpPr>
          <p:cNvPr id="94" name="Google Shape;1615;p40"/>
          <p:cNvGrpSpPr/>
          <p:nvPr/>
        </p:nvGrpSpPr>
        <p:grpSpPr>
          <a:xfrm>
            <a:off x="505249" y="5150389"/>
            <a:ext cx="1047475" cy="1141175"/>
            <a:chOff x="7280928" y="248078"/>
            <a:chExt cx="1047475" cy="1141175"/>
          </a:xfrm>
        </p:grpSpPr>
        <p:sp>
          <p:nvSpPr>
            <p:cNvPr id="95" name="Google Shape;1616;p40"/>
            <p:cNvSpPr/>
            <p:nvPr/>
          </p:nvSpPr>
          <p:spPr>
            <a:xfrm>
              <a:off x="7280928" y="248078"/>
              <a:ext cx="1047475" cy="1141175"/>
            </a:xfrm>
            <a:custGeom>
              <a:avLst/>
              <a:gdLst/>
              <a:ahLst/>
              <a:cxnLst/>
              <a:rect l="l" t="t" r="r" b="b"/>
              <a:pathLst>
                <a:path w="41899" h="45647" extrusionOk="0">
                  <a:moveTo>
                    <a:pt x="6024" y="1"/>
                  </a:moveTo>
                  <a:cubicBezTo>
                    <a:pt x="5681" y="1"/>
                    <a:pt x="5338" y="50"/>
                    <a:pt x="4996" y="123"/>
                  </a:cubicBezTo>
                  <a:cubicBezTo>
                    <a:pt x="3869" y="368"/>
                    <a:pt x="2988" y="1078"/>
                    <a:pt x="2498" y="2107"/>
                  </a:cubicBezTo>
                  <a:cubicBezTo>
                    <a:pt x="1567" y="4090"/>
                    <a:pt x="2449" y="7029"/>
                    <a:pt x="3526" y="9453"/>
                  </a:cubicBezTo>
                  <a:cubicBezTo>
                    <a:pt x="1494" y="13543"/>
                    <a:pt x="1518" y="18905"/>
                    <a:pt x="1567" y="24562"/>
                  </a:cubicBezTo>
                  <a:cubicBezTo>
                    <a:pt x="1567" y="25346"/>
                    <a:pt x="1567" y="26154"/>
                    <a:pt x="1567" y="26986"/>
                  </a:cubicBezTo>
                  <a:cubicBezTo>
                    <a:pt x="1567" y="27868"/>
                    <a:pt x="1592" y="28701"/>
                    <a:pt x="1641" y="29460"/>
                  </a:cubicBezTo>
                  <a:cubicBezTo>
                    <a:pt x="1029" y="30684"/>
                    <a:pt x="0" y="33525"/>
                    <a:pt x="1714" y="36414"/>
                  </a:cubicBezTo>
                  <a:cubicBezTo>
                    <a:pt x="2033" y="36978"/>
                    <a:pt x="2547" y="37394"/>
                    <a:pt x="3134" y="37590"/>
                  </a:cubicBezTo>
                  <a:lnTo>
                    <a:pt x="7738" y="42193"/>
                  </a:lnTo>
                  <a:lnTo>
                    <a:pt x="9428" y="40504"/>
                  </a:lnTo>
                  <a:cubicBezTo>
                    <a:pt x="10971" y="40822"/>
                    <a:pt x="12685" y="40896"/>
                    <a:pt x="14693" y="40896"/>
                  </a:cubicBezTo>
                  <a:cubicBezTo>
                    <a:pt x="14693" y="41434"/>
                    <a:pt x="14644" y="42071"/>
                    <a:pt x="14595" y="42732"/>
                  </a:cubicBezTo>
                  <a:cubicBezTo>
                    <a:pt x="14448" y="44201"/>
                    <a:pt x="15525" y="45499"/>
                    <a:pt x="16995" y="45646"/>
                  </a:cubicBezTo>
                  <a:lnTo>
                    <a:pt x="17240" y="45646"/>
                  </a:lnTo>
                  <a:cubicBezTo>
                    <a:pt x="18611" y="45646"/>
                    <a:pt x="19737" y="44618"/>
                    <a:pt x="19884" y="43246"/>
                  </a:cubicBezTo>
                  <a:cubicBezTo>
                    <a:pt x="19958" y="42365"/>
                    <a:pt x="20007" y="41557"/>
                    <a:pt x="20007" y="40847"/>
                  </a:cubicBezTo>
                  <a:lnTo>
                    <a:pt x="20227" y="40847"/>
                  </a:lnTo>
                  <a:cubicBezTo>
                    <a:pt x="20203" y="41263"/>
                    <a:pt x="20154" y="41704"/>
                    <a:pt x="20056" y="42144"/>
                  </a:cubicBezTo>
                  <a:cubicBezTo>
                    <a:pt x="19884" y="42830"/>
                    <a:pt x="20007" y="43565"/>
                    <a:pt x="20374" y="44152"/>
                  </a:cubicBezTo>
                  <a:cubicBezTo>
                    <a:pt x="20766" y="44765"/>
                    <a:pt x="21354" y="45181"/>
                    <a:pt x="22039" y="45328"/>
                  </a:cubicBezTo>
                  <a:cubicBezTo>
                    <a:pt x="22235" y="45377"/>
                    <a:pt x="22431" y="45401"/>
                    <a:pt x="22627" y="45401"/>
                  </a:cubicBezTo>
                  <a:cubicBezTo>
                    <a:pt x="23876" y="45401"/>
                    <a:pt x="24953" y="44544"/>
                    <a:pt x="25223" y="43344"/>
                  </a:cubicBezTo>
                  <a:cubicBezTo>
                    <a:pt x="25419" y="42463"/>
                    <a:pt x="25516" y="41630"/>
                    <a:pt x="25541" y="40871"/>
                  </a:cubicBezTo>
                  <a:cubicBezTo>
                    <a:pt x="28651" y="40847"/>
                    <a:pt x="31589" y="40504"/>
                    <a:pt x="33695" y="38422"/>
                  </a:cubicBezTo>
                  <a:cubicBezTo>
                    <a:pt x="35483" y="36659"/>
                    <a:pt x="36365" y="34088"/>
                    <a:pt x="36585" y="29729"/>
                  </a:cubicBezTo>
                  <a:cubicBezTo>
                    <a:pt x="40552" y="28358"/>
                    <a:pt x="41899" y="25076"/>
                    <a:pt x="41801" y="22211"/>
                  </a:cubicBezTo>
                  <a:cubicBezTo>
                    <a:pt x="41752" y="20791"/>
                    <a:pt x="40577" y="19665"/>
                    <a:pt x="39156" y="19665"/>
                  </a:cubicBezTo>
                  <a:lnTo>
                    <a:pt x="39058" y="19665"/>
                  </a:lnTo>
                  <a:cubicBezTo>
                    <a:pt x="38054" y="19689"/>
                    <a:pt x="37197" y="20277"/>
                    <a:pt x="36781" y="21134"/>
                  </a:cubicBezTo>
                  <a:cubicBezTo>
                    <a:pt x="36854" y="16824"/>
                    <a:pt x="36781" y="12783"/>
                    <a:pt x="35263" y="9502"/>
                  </a:cubicBezTo>
                  <a:cubicBezTo>
                    <a:pt x="37075" y="5486"/>
                    <a:pt x="36830" y="3282"/>
                    <a:pt x="36291" y="2107"/>
                  </a:cubicBezTo>
                  <a:cubicBezTo>
                    <a:pt x="35801" y="1078"/>
                    <a:pt x="34920" y="368"/>
                    <a:pt x="33793" y="123"/>
                  </a:cubicBezTo>
                  <a:cubicBezTo>
                    <a:pt x="33475" y="50"/>
                    <a:pt x="33132" y="1"/>
                    <a:pt x="32765" y="1"/>
                  </a:cubicBezTo>
                  <a:cubicBezTo>
                    <a:pt x="30488" y="1"/>
                    <a:pt x="28431" y="1617"/>
                    <a:pt x="27010" y="3037"/>
                  </a:cubicBezTo>
                  <a:cubicBezTo>
                    <a:pt x="24831" y="2450"/>
                    <a:pt x="22211" y="2156"/>
                    <a:pt x="19076" y="2156"/>
                  </a:cubicBezTo>
                  <a:cubicBezTo>
                    <a:pt x="16236" y="2156"/>
                    <a:pt x="13836" y="2450"/>
                    <a:pt x="11754" y="3013"/>
                  </a:cubicBezTo>
                  <a:cubicBezTo>
                    <a:pt x="10358" y="1592"/>
                    <a:pt x="8277" y="1"/>
                    <a:pt x="6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17;p40"/>
            <p:cNvSpPr/>
            <p:nvPr/>
          </p:nvSpPr>
          <p:spPr>
            <a:xfrm>
              <a:off x="7357700" y="314400"/>
              <a:ext cx="191650" cy="170275"/>
            </a:xfrm>
            <a:custGeom>
              <a:avLst/>
              <a:gdLst/>
              <a:ahLst/>
              <a:cxnLst/>
              <a:rect l="l" t="t" r="r" b="b"/>
              <a:pathLst>
                <a:path w="7666" h="6811" extrusionOk="0">
                  <a:moveTo>
                    <a:pt x="2796" y="0"/>
                  </a:moveTo>
                  <a:cubicBezTo>
                    <a:pt x="2637" y="0"/>
                    <a:pt x="2481" y="17"/>
                    <a:pt x="2327" y="52"/>
                  </a:cubicBezTo>
                  <a:cubicBezTo>
                    <a:pt x="0" y="566"/>
                    <a:pt x="3159" y="6811"/>
                    <a:pt x="3159" y="6811"/>
                  </a:cubicBezTo>
                  <a:lnTo>
                    <a:pt x="7665" y="3358"/>
                  </a:lnTo>
                  <a:cubicBezTo>
                    <a:pt x="7665" y="3358"/>
                    <a:pt x="5056" y="0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18;p40"/>
            <p:cNvSpPr/>
            <p:nvPr/>
          </p:nvSpPr>
          <p:spPr>
            <a:xfrm>
              <a:off x="7366875" y="303150"/>
              <a:ext cx="198375" cy="199275"/>
            </a:xfrm>
            <a:custGeom>
              <a:avLst/>
              <a:gdLst/>
              <a:ahLst/>
              <a:cxnLst/>
              <a:rect l="l" t="t" r="r" b="b"/>
              <a:pathLst>
                <a:path w="7935" h="7971" extrusionOk="0">
                  <a:moveTo>
                    <a:pt x="2425" y="918"/>
                  </a:moveTo>
                  <a:cubicBezTo>
                    <a:pt x="3894" y="918"/>
                    <a:pt x="5731" y="2681"/>
                    <a:pt x="6637" y="3734"/>
                  </a:cubicBezTo>
                  <a:lnTo>
                    <a:pt x="2964" y="6550"/>
                  </a:lnTo>
                  <a:cubicBezTo>
                    <a:pt x="2156" y="4836"/>
                    <a:pt x="1225" y="2216"/>
                    <a:pt x="1690" y="1261"/>
                  </a:cubicBezTo>
                  <a:cubicBezTo>
                    <a:pt x="1764" y="1090"/>
                    <a:pt x="1886" y="992"/>
                    <a:pt x="2082" y="943"/>
                  </a:cubicBezTo>
                  <a:cubicBezTo>
                    <a:pt x="2180" y="918"/>
                    <a:pt x="2303" y="918"/>
                    <a:pt x="2425" y="918"/>
                  </a:cubicBezTo>
                  <a:close/>
                  <a:moveTo>
                    <a:pt x="2418" y="1"/>
                  </a:moveTo>
                  <a:cubicBezTo>
                    <a:pt x="2231" y="1"/>
                    <a:pt x="2045" y="20"/>
                    <a:pt x="1862" y="61"/>
                  </a:cubicBezTo>
                  <a:cubicBezTo>
                    <a:pt x="1397" y="159"/>
                    <a:pt x="1054" y="428"/>
                    <a:pt x="858" y="869"/>
                  </a:cubicBezTo>
                  <a:cubicBezTo>
                    <a:pt x="1" y="2681"/>
                    <a:pt x="2131" y="6991"/>
                    <a:pt x="2376" y="7456"/>
                  </a:cubicBezTo>
                  <a:lnTo>
                    <a:pt x="2621" y="7971"/>
                  </a:lnTo>
                  <a:lnTo>
                    <a:pt x="7935" y="3881"/>
                  </a:lnTo>
                  <a:lnTo>
                    <a:pt x="7665" y="3538"/>
                  </a:lnTo>
                  <a:cubicBezTo>
                    <a:pt x="7529" y="3379"/>
                    <a:pt x="4893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19;p40"/>
            <p:cNvSpPr/>
            <p:nvPr/>
          </p:nvSpPr>
          <p:spPr>
            <a:xfrm>
              <a:off x="7433000" y="356950"/>
              <a:ext cx="75325" cy="80575"/>
            </a:xfrm>
            <a:custGeom>
              <a:avLst/>
              <a:gdLst/>
              <a:ahLst/>
              <a:cxnLst/>
              <a:rect l="l" t="t" r="r" b="b"/>
              <a:pathLst>
                <a:path w="3013" h="3223" extrusionOk="0">
                  <a:moveTo>
                    <a:pt x="570" y="0"/>
                  </a:moveTo>
                  <a:cubicBezTo>
                    <a:pt x="457" y="0"/>
                    <a:pt x="342" y="38"/>
                    <a:pt x="245" y="113"/>
                  </a:cubicBezTo>
                  <a:cubicBezTo>
                    <a:pt x="25" y="309"/>
                    <a:pt x="0" y="627"/>
                    <a:pt x="172" y="848"/>
                  </a:cubicBezTo>
                  <a:lnTo>
                    <a:pt x="2057" y="3052"/>
                  </a:lnTo>
                  <a:cubicBezTo>
                    <a:pt x="2155" y="3149"/>
                    <a:pt x="2302" y="3223"/>
                    <a:pt x="2449" y="3223"/>
                  </a:cubicBezTo>
                  <a:cubicBezTo>
                    <a:pt x="2547" y="3223"/>
                    <a:pt x="2670" y="3174"/>
                    <a:pt x="2768" y="3101"/>
                  </a:cubicBezTo>
                  <a:cubicBezTo>
                    <a:pt x="2988" y="2929"/>
                    <a:pt x="3012" y="2586"/>
                    <a:pt x="2841" y="2390"/>
                  </a:cubicBezTo>
                  <a:lnTo>
                    <a:pt x="955" y="186"/>
                  </a:lnTo>
                  <a:cubicBezTo>
                    <a:pt x="859" y="62"/>
                    <a:pt x="71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20;p40"/>
            <p:cNvSpPr/>
            <p:nvPr/>
          </p:nvSpPr>
          <p:spPr>
            <a:xfrm>
              <a:off x="7974800" y="314400"/>
              <a:ext cx="191650" cy="170275"/>
            </a:xfrm>
            <a:custGeom>
              <a:avLst/>
              <a:gdLst/>
              <a:ahLst/>
              <a:cxnLst/>
              <a:rect l="l" t="t" r="r" b="b"/>
              <a:pathLst>
                <a:path w="7666" h="6811" extrusionOk="0">
                  <a:moveTo>
                    <a:pt x="4846" y="0"/>
                  </a:moveTo>
                  <a:cubicBezTo>
                    <a:pt x="2588" y="0"/>
                    <a:pt x="0" y="3358"/>
                    <a:pt x="0" y="3358"/>
                  </a:cubicBezTo>
                  <a:lnTo>
                    <a:pt x="4506" y="6811"/>
                  </a:lnTo>
                  <a:cubicBezTo>
                    <a:pt x="4506" y="6811"/>
                    <a:pt x="7665" y="566"/>
                    <a:pt x="5314" y="52"/>
                  </a:cubicBezTo>
                  <a:cubicBezTo>
                    <a:pt x="5160" y="17"/>
                    <a:pt x="5004" y="0"/>
                    <a:pt x="4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21;p40"/>
            <p:cNvSpPr/>
            <p:nvPr/>
          </p:nvSpPr>
          <p:spPr>
            <a:xfrm>
              <a:off x="7958275" y="303150"/>
              <a:ext cx="198375" cy="199275"/>
            </a:xfrm>
            <a:custGeom>
              <a:avLst/>
              <a:gdLst/>
              <a:ahLst/>
              <a:cxnLst/>
              <a:rect l="l" t="t" r="r" b="b"/>
              <a:pathLst>
                <a:path w="7935" h="7971" extrusionOk="0">
                  <a:moveTo>
                    <a:pt x="5513" y="903"/>
                  </a:moveTo>
                  <a:cubicBezTo>
                    <a:pt x="5638" y="903"/>
                    <a:pt x="5759" y="916"/>
                    <a:pt x="5877" y="943"/>
                  </a:cubicBezTo>
                  <a:cubicBezTo>
                    <a:pt x="6049" y="992"/>
                    <a:pt x="6171" y="1090"/>
                    <a:pt x="6269" y="1261"/>
                  </a:cubicBezTo>
                  <a:cubicBezTo>
                    <a:pt x="6710" y="2216"/>
                    <a:pt x="5804" y="4836"/>
                    <a:pt x="4996" y="6550"/>
                  </a:cubicBezTo>
                  <a:lnTo>
                    <a:pt x="1298" y="3734"/>
                  </a:lnTo>
                  <a:cubicBezTo>
                    <a:pt x="2201" y="2673"/>
                    <a:pt x="4042" y="903"/>
                    <a:pt x="5513" y="903"/>
                  </a:cubicBezTo>
                  <a:close/>
                  <a:moveTo>
                    <a:pt x="5522" y="1"/>
                  </a:moveTo>
                  <a:cubicBezTo>
                    <a:pt x="3063" y="1"/>
                    <a:pt x="408" y="3379"/>
                    <a:pt x="294" y="3538"/>
                  </a:cubicBezTo>
                  <a:lnTo>
                    <a:pt x="0" y="3881"/>
                  </a:lnTo>
                  <a:lnTo>
                    <a:pt x="5314" y="7971"/>
                  </a:lnTo>
                  <a:lnTo>
                    <a:pt x="5559" y="7456"/>
                  </a:lnTo>
                  <a:cubicBezTo>
                    <a:pt x="5804" y="6991"/>
                    <a:pt x="7934" y="2681"/>
                    <a:pt x="7102" y="869"/>
                  </a:cubicBezTo>
                  <a:cubicBezTo>
                    <a:pt x="6881" y="428"/>
                    <a:pt x="6538" y="159"/>
                    <a:pt x="6073" y="61"/>
                  </a:cubicBezTo>
                  <a:cubicBezTo>
                    <a:pt x="5891" y="20"/>
                    <a:pt x="5707" y="1"/>
                    <a:pt x="5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22;p40"/>
            <p:cNvSpPr/>
            <p:nvPr/>
          </p:nvSpPr>
          <p:spPr>
            <a:xfrm>
              <a:off x="8015200" y="356950"/>
              <a:ext cx="75325" cy="80575"/>
            </a:xfrm>
            <a:custGeom>
              <a:avLst/>
              <a:gdLst/>
              <a:ahLst/>
              <a:cxnLst/>
              <a:rect l="l" t="t" r="r" b="b"/>
              <a:pathLst>
                <a:path w="3013" h="3223" extrusionOk="0">
                  <a:moveTo>
                    <a:pt x="2453" y="0"/>
                  </a:moveTo>
                  <a:cubicBezTo>
                    <a:pt x="2305" y="0"/>
                    <a:pt x="2154" y="62"/>
                    <a:pt x="2057" y="186"/>
                  </a:cubicBezTo>
                  <a:lnTo>
                    <a:pt x="196" y="2390"/>
                  </a:lnTo>
                  <a:cubicBezTo>
                    <a:pt x="1" y="2586"/>
                    <a:pt x="25" y="2929"/>
                    <a:pt x="245" y="3101"/>
                  </a:cubicBezTo>
                  <a:cubicBezTo>
                    <a:pt x="343" y="3174"/>
                    <a:pt x="466" y="3223"/>
                    <a:pt x="588" y="3223"/>
                  </a:cubicBezTo>
                  <a:cubicBezTo>
                    <a:pt x="735" y="3223"/>
                    <a:pt x="858" y="3149"/>
                    <a:pt x="980" y="3052"/>
                  </a:cubicBezTo>
                  <a:lnTo>
                    <a:pt x="2841" y="848"/>
                  </a:lnTo>
                  <a:cubicBezTo>
                    <a:pt x="3013" y="627"/>
                    <a:pt x="2988" y="309"/>
                    <a:pt x="2768" y="113"/>
                  </a:cubicBezTo>
                  <a:cubicBezTo>
                    <a:pt x="2682" y="38"/>
                    <a:pt x="2568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23;p40"/>
            <p:cNvSpPr/>
            <p:nvPr/>
          </p:nvSpPr>
          <p:spPr>
            <a:xfrm>
              <a:off x="7352800" y="369550"/>
              <a:ext cx="838750" cy="835450"/>
            </a:xfrm>
            <a:custGeom>
              <a:avLst/>
              <a:gdLst/>
              <a:ahLst/>
              <a:cxnLst/>
              <a:rect l="l" t="t" r="r" b="b"/>
              <a:pathLst>
                <a:path w="33550" h="33418" extrusionOk="0">
                  <a:moveTo>
                    <a:pt x="16040" y="1"/>
                  </a:moveTo>
                  <a:cubicBezTo>
                    <a:pt x="1" y="1"/>
                    <a:pt x="1200" y="9649"/>
                    <a:pt x="1200" y="22162"/>
                  </a:cubicBezTo>
                  <a:cubicBezTo>
                    <a:pt x="1200" y="32516"/>
                    <a:pt x="4557" y="33418"/>
                    <a:pt x="11657" y="33418"/>
                  </a:cubicBezTo>
                  <a:cubicBezTo>
                    <a:pt x="13154" y="33418"/>
                    <a:pt x="14818" y="33378"/>
                    <a:pt x="16652" y="33378"/>
                  </a:cubicBezTo>
                  <a:cubicBezTo>
                    <a:pt x="18491" y="33378"/>
                    <a:pt x="20124" y="33418"/>
                    <a:pt x="21566" y="33418"/>
                  </a:cubicBezTo>
                  <a:cubicBezTo>
                    <a:pt x="28406" y="33418"/>
                    <a:pt x="30978" y="32516"/>
                    <a:pt x="30978" y="22162"/>
                  </a:cubicBezTo>
                  <a:cubicBezTo>
                    <a:pt x="30978" y="9649"/>
                    <a:pt x="33549" y="1"/>
                    <a:pt x="160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24;p40"/>
            <p:cNvSpPr/>
            <p:nvPr/>
          </p:nvSpPr>
          <p:spPr>
            <a:xfrm>
              <a:off x="7367500" y="356700"/>
              <a:ext cx="781175" cy="861400"/>
            </a:xfrm>
            <a:custGeom>
              <a:avLst/>
              <a:gdLst/>
              <a:ahLst/>
              <a:cxnLst/>
              <a:rect l="l" t="t" r="r" b="b"/>
              <a:pathLst>
                <a:path w="31247" h="34456" extrusionOk="0">
                  <a:moveTo>
                    <a:pt x="15452" y="1029"/>
                  </a:moveTo>
                  <a:cubicBezTo>
                    <a:pt x="21231" y="1029"/>
                    <a:pt x="25100" y="2107"/>
                    <a:pt x="27280" y="4335"/>
                  </a:cubicBezTo>
                  <a:cubicBezTo>
                    <a:pt x="30218" y="7347"/>
                    <a:pt x="30096" y="12465"/>
                    <a:pt x="29949" y="18391"/>
                  </a:cubicBezTo>
                  <a:cubicBezTo>
                    <a:pt x="29900" y="19762"/>
                    <a:pt x="29876" y="21207"/>
                    <a:pt x="29876" y="22676"/>
                  </a:cubicBezTo>
                  <a:cubicBezTo>
                    <a:pt x="29876" y="27721"/>
                    <a:pt x="29263" y="30464"/>
                    <a:pt x="27843" y="31859"/>
                  </a:cubicBezTo>
                  <a:cubicBezTo>
                    <a:pt x="26482" y="33221"/>
                    <a:pt x="24227" y="33419"/>
                    <a:pt x="20966" y="33419"/>
                  </a:cubicBezTo>
                  <a:cubicBezTo>
                    <a:pt x="20297" y="33419"/>
                    <a:pt x="19586" y="33410"/>
                    <a:pt x="18831" y="33402"/>
                  </a:cubicBezTo>
                  <a:cubicBezTo>
                    <a:pt x="17974" y="33402"/>
                    <a:pt x="17044" y="33378"/>
                    <a:pt x="16064" y="33378"/>
                  </a:cubicBezTo>
                  <a:cubicBezTo>
                    <a:pt x="15109" y="33378"/>
                    <a:pt x="14179" y="33402"/>
                    <a:pt x="13297" y="33402"/>
                  </a:cubicBezTo>
                  <a:cubicBezTo>
                    <a:pt x="12549" y="33410"/>
                    <a:pt x="11834" y="33418"/>
                    <a:pt x="11154" y="33418"/>
                  </a:cubicBezTo>
                  <a:cubicBezTo>
                    <a:pt x="7557" y="33418"/>
                    <a:pt x="4912" y="33200"/>
                    <a:pt x="3306" y="31614"/>
                  </a:cubicBezTo>
                  <a:cubicBezTo>
                    <a:pt x="1788" y="30121"/>
                    <a:pt x="1102" y="27378"/>
                    <a:pt x="1102" y="22676"/>
                  </a:cubicBezTo>
                  <a:cubicBezTo>
                    <a:pt x="1102" y="21868"/>
                    <a:pt x="1102" y="21036"/>
                    <a:pt x="1102" y="20252"/>
                  </a:cubicBezTo>
                  <a:cubicBezTo>
                    <a:pt x="1053" y="13469"/>
                    <a:pt x="1029" y="7641"/>
                    <a:pt x="4335" y="4310"/>
                  </a:cubicBezTo>
                  <a:cubicBezTo>
                    <a:pt x="6514" y="2107"/>
                    <a:pt x="10163" y="1029"/>
                    <a:pt x="15452" y="1029"/>
                  </a:cubicBezTo>
                  <a:close/>
                  <a:moveTo>
                    <a:pt x="15452" y="1"/>
                  </a:moveTo>
                  <a:cubicBezTo>
                    <a:pt x="9869" y="1"/>
                    <a:pt x="6000" y="1176"/>
                    <a:pt x="3600" y="3576"/>
                  </a:cubicBezTo>
                  <a:cubicBezTo>
                    <a:pt x="0" y="7224"/>
                    <a:pt x="25" y="13249"/>
                    <a:pt x="74" y="20252"/>
                  </a:cubicBezTo>
                  <a:cubicBezTo>
                    <a:pt x="74" y="21060"/>
                    <a:pt x="98" y="21868"/>
                    <a:pt x="98" y="22676"/>
                  </a:cubicBezTo>
                  <a:cubicBezTo>
                    <a:pt x="98" y="27672"/>
                    <a:pt x="857" y="30635"/>
                    <a:pt x="2596" y="32349"/>
                  </a:cubicBezTo>
                  <a:cubicBezTo>
                    <a:pt x="4473" y="34205"/>
                    <a:pt x="7345" y="34445"/>
                    <a:pt x="11212" y="34445"/>
                  </a:cubicBezTo>
                  <a:cubicBezTo>
                    <a:pt x="11885" y="34445"/>
                    <a:pt x="12588" y="34438"/>
                    <a:pt x="13322" y="34431"/>
                  </a:cubicBezTo>
                  <a:cubicBezTo>
                    <a:pt x="14179" y="34406"/>
                    <a:pt x="15109" y="34406"/>
                    <a:pt x="16064" y="34406"/>
                  </a:cubicBezTo>
                  <a:cubicBezTo>
                    <a:pt x="17044" y="34406"/>
                    <a:pt x="17950" y="34406"/>
                    <a:pt x="18831" y="34431"/>
                  </a:cubicBezTo>
                  <a:cubicBezTo>
                    <a:pt x="19591" y="34431"/>
                    <a:pt x="20301" y="34455"/>
                    <a:pt x="20986" y="34455"/>
                  </a:cubicBezTo>
                  <a:cubicBezTo>
                    <a:pt x="24488" y="34455"/>
                    <a:pt x="26937" y="34210"/>
                    <a:pt x="28553" y="32594"/>
                  </a:cubicBezTo>
                  <a:cubicBezTo>
                    <a:pt x="30218" y="30953"/>
                    <a:pt x="30904" y="28088"/>
                    <a:pt x="30904" y="22676"/>
                  </a:cubicBezTo>
                  <a:cubicBezTo>
                    <a:pt x="30904" y="21207"/>
                    <a:pt x="30929" y="19787"/>
                    <a:pt x="30978" y="18415"/>
                  </a:cubicBezTo>
                  <a:cubicBezTo>
                    <a:pt x="31124" y="12269"/>
                    <a:pt x="31247" y="6955"/>
                    <a:pt x="28014" y="3625"/>
                  </a:cubicBezTo>
                  <a:cubicBezTo>
                    <a:pt x="25590" y="1151"/>
                    <a:pt x="21599" y="1"/>
                    <a:pt x="15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25;p40"/>
            <p:cNvSpPr/>
            <p:nvPr/>
          </p:nvSpPr>
          <p:spPr>
            <a:xfrm>
              <a:off x="7474025" y="912300"/>
              <a:ext cx="112650" cy="99325"/>
            </a:xfrm>
            <a:custGeom>
              <a:avLst/>
              <a:gdLst/>
              <a:ahLst/>
              <a:cxnLst/>
              <a:rect l="l" t="t" r="r" b="b"/>
              <a:pathLst>
                <a:path w="4506" h="3973" extrusionOk="0">
                  <a:moveTo>
                    <a:pt x="1781" y="0"/>
                  </a:moveTo>
                  <a:cubicBezTo>
                    <a:pt x="1371" y="0"/>
                    <a:pt x="993" y="112"/>
                    <a:pt x="735" y="379"/>
                  </a:cubicBezTo>
                  <a:cubicBezTo>
                    <a:pt x="0" y="1114"/>
                    <a:pt x="416" y="2705"/>
                    <a:pt x="1151" y="3440"/>
                  </a:cubicBezTo>
                  <a:cubicBezTo>
                    <a:pt x="1518" y="3795"/>
                    <a:pt x="1996" y="3973"/>
                    <a:pt x="2470" y="3973"/>
                  </a:cubicBezTo>
                  <a:cubicBezTo>
                    <a:pt x="2945" y="3973"/>
                    <a:pt x="3416" y="3795"/>
                    <a:pt x="3771" y="3440"/>
                  </a:cubicBezTo>
                  <a:cubicBezTo>
                    <a:pt x="4506" y="2705"/>
                    <a:pt x="4506" y="1530"/>
                    <a:pt x="3771" y="795"/>
                  </a:cubicBezTo>
                  <a:cubicBezTo>
                    <a:pt x="3319" y="343"/>
                    <a:pt x="2500" y="0"/>
                    <a:pt x="1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26;p40"/>
            <p:cNvSpPr/>
            <p:nvPr/>
          </p:nvSpPr>
          <p:spPr>
            <a:xfrm>
              <a:off x="7901325" y="912300"/>
              <a:ext cx="112675" cy="99325"/>
            </a:xfrm>
            <a:custGeom>
              <a:avLst/>
              <a:gdLst/>
              <a:ahLst/>
              <a:cxnLst/>
              <a:rect l="l" t="t" r="r" b="b"/>
              <a:pathLst>
                <a:path w="4507" h="3973" extrusionOk="0">
                  <a:moveTo>
                    <a:pt x="2726" y="0"/>
                  </a:moveTo>
                  <a:cubicBezTo>
                    <a:pt x="2007" y="0"/>
                    <a:pt x="1187" y="343"/>
                    <a:pt x="735" y="795"/>
                  </a:cubicBezTo>
                  <a:cubicBezTo>
                    <a:pt x="1" y="1530"/>
                    <a:pt x="1" y="2705"/>
                    <a:pt x="735" y="3440"/>
                  </a:cubicBezTo>
                  <a:cubicBezTo>
                    <a:pt x="1090" y="3795"/>
                    <a:pt x="1562" y="3973"/>
                    <a:pt x="2036" y="3973"/>
                  </a:cubicBezTo>
                  <a:cubicBezTo>
                    <a:pt x="2511" y="3973"/>
                    <a:pt x="2988" y="3795"/>
                    <a:pt x="3356" y="3440"/>
                  </a:cubicBezTo>
                  <a:cubicBezTo>
                    <a:pt x="4066" y="2705"/>
                    <a:pt x="4507" y="1114"/>
                    <a:pt x="3772" y="379"/>
                  </a:cubicBezTo>
                  <a:cubicBezTo>
                    <a:pt x="3514" y="112"/>
                    <a:pt x="3136" y="0"/>
                    <a:pt x="2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27;p40"/>
            <p:cNvSpPr/>
            <p:nvPr/>
          </p:nvSpPr>
          <p:spPr>
            <a:xfrm>
              <a:off x="7694400" y="1197200"/>
              <a:ext cx="33100" cy="147625"/>
            </a:xfrm>
            <a:custGeom>
              <a:avLst/>
              <a:gdLst/>
              <a:ahLst/>
              <a:cxnLst/>
              <a:rect l="l" t="t" r="r" b="b"/>
              <a:pathLst>
                <a:path w="1324" h="5905" extrusionOk="0">
                  <a:moveTo>
                    <a:pt x="540" y="0"/>
                  </a:moveTo>
                  <a:cubicBezTo>
                    <a:pt x="524" y="0"/>
                    <a:pt x="507" y="1"/>
                    <a:pt x="491" y="2"/>
                  </a:cubicBezTo>
                  <a:cubicBezTo>
                    <a:pt x="221" y="51"/>
                    <a:pt x="25" y="296"/>
                    <a:pt x="50" y="590"/>
                  </a:cubicBezTo>
                  <a:cubicBezTo>
                    <a:pt x="50" y="590"/>
                    <a:pt x="295" y="2598"/>
                    <a:pt x="25" y="5341"/>
                  </a:cubicBezTo>
                  <a:cubicBezTo>
                    <a:pt x="1" y="5610"/>
                    <a:pt x="197" y="5855"/>
                    <a:pt x="491" y="5880"/>
                  </a:cubicBezTo>
                  <a:cubicBezTo>
                    <a:pt x="491" y="5904"/>
                    <a:pt x="515" y="5904"/>
                    <a:pt x="540" y="5904"/>
                  </a:cubicBezTo>
                  <a:cubicBezTo>
                    <a:pt x="784" y="5904"/>
                    <a:pt x="1005" y="5708"/>
                    <a:pt x="1029" y="5439"/>
                  </a:cubicBezTo>
                  <a:cubicBezTo>
                    <a:pt x="1323" y="2574"/>
                    <a:pt x="1078" y="541"/>
                    <a:pt x="1078" y="468"/>
                  </a:cubicBezTo>
                  <a:cubicBezTo>
                    <a:pt x="1032" y="190"/>
                    <a:pt x="811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28;p40"/>
            <p:cNvSpPr/>
            <p:nvPr/>
          </p:nvSpPr>
          <p:spPr>
            <a:xfrm>
              <a:off x="7828475" y="1195825"/>
              <a:ext cx="40425" cy="134900"/>
            </a:xfrm>
            <a:custGeom>
              <a:avLst/>
              <a:gdLst/>
              <a:ahLst/>
              <a:cxnLst/>
              <a:rect l="l" t="t" r="r" b="b"/>
              <a:pathLst>
                <a:path w="1617" h="5396" extrusionOk="0">
                  <a:moveTo>
                    <a:pt x="590" y="0"/>
                  </a:moveTo>
                  <a:cubicBezTo>
                    <a:pt x="558" y="0"/>
                    <a:pt x="524" y="3"/>
                    <a:pt x="490" y="8"/>
                  </a:cubicBezTo>
                  <a:cubicBezTo>
                    <a:pt x="221" y="82"/>
                    <a:pt x="50" y="351"/>
                    <a:pt x="123" y="645"/>
                  </a:cubicBezTo>
                  <a:cubicBezTo>
                    <a:pt x="123" y="645"/>
                    <a:pt x="564" y="2604"/>
                    <a:pt x="74" y="4759"/>
                  </a:cubicBezTo>
                  <a:cubicBezTo>
                    <a:pt x="1" y="5053"/>
                    <a:pt x="172" y="5322"/>
                    <a:pt x="466" y="5371"/>
                  </a:cubicBezTo>
                  <a:cubicBezTo>
                    <a:pt x="490" y="5396"/>
                    <a:pt x="539" y="5396"/>
                    <a:pt x="564" y="5396"/>
                  </a:cubicBezTo>
                  <a:cubicBezTo>
                    <a:pt x="809" y="5396"/>
                    <a:pt x="1005" y="5224"/>
                    <a:pt x="1078" y="5004"/>
                  </a:cubicBezTo>
                  <a:cubicBezTo>
                    <a:pt x="1617" y="2604"/>
                    <a:pt x="1127" y="498"/>
                    <a:pt x="1127" y="400"/>
                  </a:cubicBezTo>
                  <a:cubicBezTo>
                    <a:pt x="1062" y="162"/>
                    <a:pt x="844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29;p40"/>
            <p:cNvSpPr/>
            <p:nvPr/>
          </p:nvSpPr>
          <p:spPr>
            <a:xfrm>
              <a:off x="7327700" y="994525"/>
              <a:ext cx="68600" cy="144600"/>
            </a:xfrm>
            <a:custGeom>
              <a:avLst/>
              <a:gdLst/>
              <a:ahLst/>
              <a:cxnLst/>
              <a:rect l="l" t="t" r="r" b="b"/>
              <a:pathLst>
                <a:path w="2744" h="5784" extrusionOk="0">
                  <a:moveTo>
                    <a:pt x="2178" y="1"/>
                  </a:moveTo>
                  <a:cubicBezTo>
                    <a:pt x="2012" y="1"/>
                    <a:pt x="1850" y="82"/>
                    <a:pt x="1739" y="224"/>
                  </a:cubicBezTo>
                  <a:cubicBezTo>
                    <a:pt x="1666" y="347"/>
                    <a:pt x="1" y="2943"/>
                    <a:pt x="1519" y="5514"/>
                  </a:cubicBezTo>
                  <a:cubicBezTo>
                    <a:pt x="1617" y="5685"/>
                    <a:pt x="1788" y="5783"/>
                    <a:pt x="1960" y="5783"/>
                  </a:cubicBezTo>
                  <a:cubicBezTo>
                    <a:pt x="2058" y="5783"/>
                    <a:pt x="2155" y="5759"/>
                    <a:pt x="2229" y="5710"/>
                  </a:cubicBezTo>
                  <a:cubicBezTo>
                    <a:pt x="2474" y="5563"/>
                    <a:pt x="2547" y="5244"/>
                    <a:pt x="2400" y="4999"/>
                  </a:cubicBezTo>
                  <a:cubicBezTo>
                    <a:pt x="1225" y="2967"/>
                    <a:pt x="2547" y="886"/>
                    <a:pt x="2596" y="788"/>
                  </a:cubicBezTo>
                  <a:cubicBezTo>
                    <a:pt x="2743" y="567"/>
                    <a:pt x="2694" y="249"/>
                    <a:pt x="2449" y="77"/>
                  </a:cubicBezTo>
                  <a:cubicBezTo>
                    <a:pt x="2363" y="25"/>
                    <a:pt x="2270" y="1"/>
                    <a:pt x="2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30;p40"/>
            <p:cNvSpPr/>
            <p:nvPr/>
          </p:nvSpPr>
          <p:spPr>
            <a:xfrm>
              <a:off x="7382800" y="859925"/>
              <a:ext cx="744450" cy="345075"/>
            </a:xfrm>
            <a:custGeom>
              <a:avLst/>
              <a:gdLst/>
              <a:ahLst/>
              <a:cxnLst/>
              <a:rect l="l" t="t" r="r" b="b"/>
              <a:pathLst>
                <a:path w="29778" h="13803" extrusionOk="0">
                  <a:moveTo>
                    <a:pt x="49" y="1"/>
                  </a:moveTo>
                  <a:cubicBezTo>
                    <a:pt x="0" y="858"/>
                    <a:pt x="0" y="1715"/>
                    <a:pt x="0" y="2547"/>
                  </a:cubicBezTo>
                  <a:cubicBezTo>
                    <a:pt x="0" y="12901"/>
                    <a:pt x="3357" y="13803"/>
                    <a:pt x="10457" y="13803"/>
                  </a:cubicBezTo>
                  <a:cubicBezTo>
                    <a:pt x="11954" y="13803"/>
                    <a:pt x="13618" y="13763"/>
                    <a:pt x="15452" y="13763"/>
                  </a:cubicBezTo>
                  <a:cubicBezTo>
                    <a:pt x="17291" y="13763"/>
                    <a:pt x="18924" y="13803"/>
                    <a:pt x="20366" y="13803"/>
                  </a:cubicBezTo>
                  <a:cubicBezTo>
                    <a:pt x="27206" y="13803"/>
                    <a:pt x="29778" y="12901"/>
                    <a:pt x="29778" y="2547"/>
                  </a:cubicBezTo>
                  <a:cubicBezTo>
                    <a:pt x="29778" y="1764"/>
                    <a:pt x="29753" y="956"/>
                    <a:pt x="29729" y="148"/>
                  </a:cubicBezTo>
                  <a:cubicBezTo>
                    <a:pt x="29331" y="8244"/>
                    <a:pt x="26638" y="9004"/>
                    <a:pt x="20377" y="9004"/>
                  </a:cubicBezTo>
                  <a:cubicBezTo>
                    <a:pt x="18931" y="9004"/>
                    <a:pt x="17295" y="8963"/>
                    <a:pt x="15452" y="8963"/>
                  </a:cubicBezTo>
                  <a:cubicBezTo>
                    <a:pt x="13595" y="8963"/>
                    <a:pt x="11911" y="9005"/>
                    <a:pt x="10399" y="9005"/>
                  </a:cubicBezTo>
                  <a:cubicBezTo>
                    <a:pt x="3876" y="9005"/>
                    <a:pt x="526" y="8230"/>
                    <a:pt x="49" y="1"/>
                  </a:cubicBezTo>
                  <a:close/>
                </a:path>
              </a:pathLst>
            </a:custGeom>
            <a:solidFill>
              <a:srgbClr val="292929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31;p40"/>
            <p:cNvSpPr/>
            <p:nvPr/>
          </p:nvSpPr>
          <p:spPr>
            <a:xfrm>
              <a:off x="7931950" y="429125"/>
              <a:ext cx="105325" cy="82525"/>
            </a:xfrm>
            <a:custGeom>
              <a:avLst/>
              <a:gdLst/>
              <a:ahLst/>
              <a:cxnLst/>
              <a:rect l="l" t="t" r="r" b="b"/>
              <a:pathLst>
                <a:path w="4213" h="3301" extrusionOk="0">
                  <a:moveTo>
                    <a:pt x="568" y="0"/>
                  </a:moveTo>
                  <a:cubicBezTo>
                    <a:pt x="315" y="0"/>
                    <a:pt x="117" y="77"/>
                    <a:pt x="49" y="287"/>
                  </a:cubicBezTo>
                  <a:cubicBezTo>
                    <a:pt x="0" y="483"/>
                    <a:pt x="123" y="679"/>
                    <a:pt x="270" y="826"/>
                  </a:cubicBezTo>
                  <a:cubicBezTo>
                    <a:pt x="686" y="1266"/>
                    <a:pt x="1298" y="1487"/>
                    <a:pt x="1861" y="1732"/>
                  </a:cubicBezTo>
                  <a:cubicBezTo>
                    <a:pt x="2424" y="2001"/>
                    <a:pt x="3012" y="2295"/>
                    <a:pt x="3355" y="2834"/>
                  </a:cubicBezTo>
                  <a:cubicBezTo>
                    <a:pt x="3473" y="3022"/>
                    <a:pt x="3613" y="3300"/>
                    <a:pt x="3841" y="3300"/>
                  </a:cubicBezTo>
                  <a:cubicBezTo>
                    <a:pt x="3850" y="3300"/>
                    <a:pt x="3860" y="3300"/>
                    <a:pt x="3869" y="3299"/>
                  </a:cubicBezTo>
                  <a:cubicBezTo>
                    <a:pt x="4065" y="3299"/>
                    <a:pt x="4188" y="3128"/>
                    <a:pt x="4212" y="2932"/>
                  </a:cubicBezTo>
                  <a:cubicBezTo>
                    <a:pt x="4212" y="2760"/>
                    <a:pt x="4139" y="2589"/>
                    <a:pt x="4065" y="2442"/>
                  </a:cubicBezTo>
                  <a:cubicBezTo>
                    <a:pt x="3673" y="1634"/>
                    <a:pt x="3037" y="973"/>
                    <a:pt x="2253" y="532"/>
                  </a:cubicBezTo>
                  <a:cubicBezTo>
                    <a:pt x="1998" y="396"/>
                    <a:pt x="1141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32;p40"/>
            <p:cNvSpPr/>
            <p:nvPr/>
          </p:nvSpPr>
          <p:spPr>
            <a:xfrm>
              <a:off x="7481975" y="829175"/>
              <a:ext cx="138375" cy="125325"/>
            </a:xfrm>
            <a:custGeom>
              <a:avLst/>
              <a:gdLst/>
              <a:ahLst/>
              <a:cxnLst/>
              <a:rect l="l" t="t" r="r" b="b"/>
              <a:pathLst>
                <a:path w="5535" h="5013" extrusionOk="0">
                  <a:moveTo>
                    <a:pt x="2768" y="0"/>
                  </a:moveTo>
                  <a:cubicBezTo>
                    <a:pt x="2584" y="0"/>
                    <a:pt x="2400" y="92"/>
                    <a:pt x="2302" y="276"/>
                  </a:cubicBezTo>
                  <a:lnTo>
                    <a:pt x="1911" y="1108"/>
                  </a:lnTo>
                  <a:cubicBezTo>
                    <a:pt x="1837" y="1255"/>
                    <a:pt x="1690" y="1378"/>
                    <a:pt x="1519" y="1402"/>
                  </a:cubicBezTo>
                  <a:lnTo>
                    <a:pt x="588" y="1524"/>
                  </a:lnTo>
                  <a:cubicBezTo>
                    <a:pt x="172" y="1573"/>
                    <a:pt x="0" y="2088"/>
                    <a:pt x="319" y="2406"/>
                  </a:cubicBezTo>
                  <a:lnTo>
                    <a:pt x="980" y="3043"/>
                  </a:lnTo>
                  <a:cubicBezTo>
                    <a:pt x="1102" y="3165"/>
                    <a:pt x="1151" y="3337"/>
                    <a:pt x="1127" y="3484"/>
                  </a:cubicBezTo>
                  <a:lnTo>
                    <a:pt x="980" y="4414"/>
                  </a:lnTo>
                  <a:cubicBezTo>
                    <a:pt x="922" y="4744"/>
                    <a:pt x="1186" y="5012"/>
                    <a:pt x="1481" y="5012"/>
                  </a:cubicBezTo>
                  <a:cubicBezTo>
                    <a:pt x="1559" y="5012"/>
                    <a:pt x="1638" y="4994"/>
                    <a:pt x="1715" y="4953"/>
                  </a:cubicBezTo>
                  <a:lnTo>
                    <a:pt x="2523" y="4512"/>
                  </a:lnTo>
                  <a:cubicBezTo>
                    <a:pt x="2608" y="4475"/>
                    <a:pt x="2694" y="4457"/>
                    <a:pt x="2777" y="4457"/>
                  </a:cubicBezTo>
                  <a:cubicBezTo>
                    <a:pt x="2859" y="4457"/>
                    <a:pt x="2939" y="4475"/>
                    <a:pt x="3013" y="4512"/>
                  </a:cubicBezTo>
                  <a:lnTo>
                    <a:pt x="3821" y="4953"/>
                  </a:lnTo>
                  <a:cubicBezTo>
                    <a:pt x="3902" y="4994"/>
                    <a:pt x="3986" y="5012"/>
                    <a:pt x="4066" y="5012"/>
                  </a:cubicBezTo>
                  <a:cubicBezTo>
                    <a:pt x="4374" y="5012"/>
                    <a:pt x="4638" y="4744"/>
                    <a:pt x="4580" y="4414"/>
                  </a:cubicBezTo>
                  <a:lnTo>
                    <a:pt x="4408" y="3484"/>
                  </a:lnTo>
                  <a:cubicBezTo>
                    <a:pt x="4384" y="3337"/>
                    <a:pt x="4433" y="3165"/>
                    <a:pt x="4555" y="3043"/>
                  </a:cubicBezTo>
                  <a:lnTo>
                    <a:pt x="5216" y="2406"/>
                  </a:lnTo>
                  <a:cubicBezTo>
                    <a:pt x="5535" y="2088"/>
                    <a:pt x="5363" y="1598"/>
                    <a:pt x="4947" y="1524"/>
                  </a:cubicBezTo>
                  <a:lnTo>
                    <a:pt x="4017" y="1402"/>
                  </a:lnTo>
                  <a:cubicBezTo>
                    <a:pt x="3870" y="1378"/>
                    <a:pt x="3723" y="1255"/>
                    <a:pt x="3649" y="1108"/>
                  </a:cubicBezTo>
                  <a:lnTo>
                    <a:pt x="3233" y="276"/>
                  </a:lnTo>
                  <a:cubicBezTo>
                    <a:pt x="3135" y="92"/>
                    <a:pt x="2951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33;p40"/>
            <p:cNvSpPr/>
            <p:nvPr/>
          </p:nvSpPr>
          <p:spPr>
            <a:xfrm>
              <a:off x="7868275" y="829175"/>
              <a:ext cx="138375" cy="125325"/>
            </a:xfrm>
            <a:custGeom>
              <a:avLst/>
              <a:gdLst/>
              <a:ahLst/>
              <a:cxnLst/>
              <a:rect l="l" t="t" r="r" b="b"/>
              <a:pathLst>
                <a:path w="5535" h="5013" extrusionOk="0">
                  <a:moveTo>
                    <a:pt x="2768" y="0"/>
                  </a:moveTo>
                  <a:cubicBezTo>
                    <a:pt x="2584" y="0"/>
                    <a:pt x="2400" y="92"/>
                    <a:pt x="2302" y="276"/>
                  </a:cubicBezTo>
                  <a:lnTo>
                    <a:pt x="1910" y="1108"/>
                  </a:lnTo>
                  <a:cubicBezTo>
                    <a:pt x="1837" y="1255"/>
                    <a:pt x="1690" y="1378"/>
                    <a:pt x="1519" y="1402"/>
                  </a:cubicBezTo>
                  <a:lnTo>
                    <a:pt x="588" y="1524"/>
                  </a:lnTo>
                  <a:cubicBezTo>
                    <a:pt x="172" y="1573"/>
                    <a:pt x="0" y="2088"/>
                    <a:pt x="319" y="2406"/>
                  </a:cubicBezTo>
                  <a:lnTo>
                    <a:pt x="980" y="3043"/>
                  </a:lnTo>
                  <a:cubicBezTo>
                    <a:pt x="1102" y="3165"/>
                    <a:pt x="1151" y="3337"/>
                    <a:pt x="1127" y="3484"/>
                  </a:cubicBezTo>
                  <a:lnTo>
                    <a:pt x="980" y="4414"/>
                  </a:lnTo>
                  <a:cubicBezTo>
                    <a:pt x="922" y="4744"/>
                    <a:pt x="1186" y="5012"/>
                    <a:pt x="1481" y="5012"/>
                  </a:cubicBezTo>
                  <a:cubicBezTo>
                    <a:pt x="1559" y="5012"/>
                    <a:pt x="1638" y="4994"/>
                    <a:pt x="1715" y="4953"/>
                  </a:cubicBezTo>
                  <a:lnTo>
                    <a:pt x="2523" y="4512"/>
                  </a:lnTo>
                  <a:cubicBezTo>
                    <a:pt x="2596" y="4475"/>
                    <a:pt x="2682" y="4457"/>
                    <a:pt x="2768" y="4457"/>
                  </a:cubicBezTo>
                  <a:cubicBezTo>
                    <a:pt x="2853" y="4457"/>
                    <a:pt x="2939" y="4475"/>
                    <a:pt x="3012" y="4512"/>
                  </a:cubicBezTo>
                  <a:lnTo>
                    <a:pt x="3821" y="4953"/>
                  </a:lnTo>
                  <a:cubicBezTo>
                    <a:pt x="3902" y="4994"/>
                    <a:pt x="3986" y="5012"/>
                    <a:pt x="4066" y="5012"/>
                  </a:cubicBezTo>
                  <a:cubicBezTo>
                    <a:pt x="4373" y="5012"/>
                    <a:pt x="4638" y="4744"/>
                    <a:pt x="4580" y="4414"/>
                  </a:cubicBezTo>
                  <a:lnTo>
                    <a:pt x="4408" y="3484"/>
                  </a:lnTo>
                  <a:cubicBezTo>
                    <a:pt x="4384" y="3337"/>
                    <a:pt x="4433" y="3165"/>
                    <a:pt x="4555" y="3043"/>
                  </a:cubicBezTo>
                  <a:lnTo>
                    <a:pt x="5216" y="2406"/>
                  </a:lnTo>
                  <a:cubicBezTo>
                    <a:pt x="5535" y="2088"/>
                    <a:pt x="5363" y="1598"/>
                    <a:pt x="4947" y="1524"/>
                  </a:cubicBezTo>
                  <a:lnTo>
                    <a:pt x="4016" y="1402"/>
                  </a:lnTo>
                  <a:cubicBezTo>
                    <a:pt x="3869" y="1378"/>
                    <a:pt x="3723" y="1255"/>
                    <a:pt x="3649" y="1108"/>
                  </a:cubicBezTo>
                  <a:lnTo>
                    <a:pt x="3233" y="276"/>
                  </a:lnTo>
                  <a:cubicBezTo>
                    <a:pt x="3135" y="92"/>
                    <a:pt x="2951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34;p40"/>
            <p:cNvSpPr/>
            <p:nvPr/>
          </p:nvSpPr>
          <p:spPr>
            <a:xfrm>
              <a:off x="7696250" y="846500"/>
              <a:ext cx="97975" cy="111400"/>
            </a:xfrm>
            <a:custGeom>
              <a:avLst/>
              <a:gdLst/>
              <a:ahLst/>
              <a:cxnLst/>
              <a:rect l="l" t="t" r="r" b="b"/>
              <a:pathLst>
                <a:path w="3919" h="4456" extrusionOk="0">
                  <a:moveTo>
                    <a:pt x="2366" y="1"/>
                  </a:moveTo>
                  <a:cubicBezTo>
                    <a:pt x="1402" y="1"/>
                    <a:pt x="361" y="858"/>
                    <a:pt x="221" y="978"/>
                  </a:cubicBezTo>
                  <a:cubicBezTo>
                    <a:pt x="25" y="1150"/>
                    <a:pt x="0" y="1419"/>
                    <a:pt x="172" y="1615"/>
                  </a:cubicBezTo>
                  <a:cubicBezTo>
                    <a:pt x="266" y="1723"/>
                    <a:pt x="397" y="1779"/>
                    <a:pt x="529" y="1779"/>
                  </a:cubicBezTo>
                  <a:cubicBezTo>
                    <a:pt x="637" y="1779"/>
                    <a:pt x="745" y="1741"/>
                    <a:pt x="833" y="1664"/>
                  </a:cubicBezTo>
                  <a:cubicBezTo>
                    <a:pt x="1173" y="1366"/>
                    <a:pt x="1901" y="921"/>
                    <a:pt x="2359" y="921"/>
                  </a:cubicBezTo>
                  <a:cubicBezTo>
                    <a:pt x="2429" y="921"/>
                    <a:pt x="2492" y="931"/>
                    <a:pt x="2547" y="954"/>
                  </a:cubicBezTo>
                  <a:cubicBezTo>
                    <a:pt x="2523" y="1052"/>
                    <a:pt x="2400" y="1321"/>
                    <a:pt x="1984" y="1738"/>
                  </a:cubicBezTo>
                  <a:cubicBezTo>
                    <a:pt x="1812" y="1909"/>
                    <a:pt x="1763" y="2154"/>
                    <a:pt x="1812" y="2399"/>
                  </a:cubicBezTo>
                  <a:cubicBezTo>
                    <a:pt x="1886" y="2644"/>
                    <a:pt x="2082" y="2815"/>
                    <a:pt x="2327" y="2888"/>
                  </a:cubicBezTo>
                  <a:cubicBezTo>
                    <a:pt x="2694" y="2986"/>
                    <a:pt x="2865" y="3109"/>
                    <a:pt x="2914" y="3207"/>
                  </a:cubicBezTo>
                  <a:cubicBezTo>
                    <a:pt x="2914" y="3207"/>
                    <a:pt x="2939" y="3256"/>
                    <a:pt x="2890" y="3403"/>
                  </a:cubicBezTo>
                  <a:cubicBezTo>
                    <a:pt x="2841" y="3476"/>
                    <a:pt x="2816" y="3501"/>
                    <a:pt x="2767" y="3501"/>
                  </a:cubicBezTo>
                  <a:cubicBezTo>
                    <a:pt x="2715" y="3518"/>
                    <a:pt x="2652" y="3526"/>
                    <a:pt x="2583" y="3526"/>
                  </a:cubicBezTo>
                  <a:cubicBezTo>
                    <a:pt x="2169" y="3526"/>
                    <a:pt x="1504" y="3242"/>
                    <a:pt x="1127" y="3011"/>
                  </a:cubicBezTo>
                  <a:cubicBezTo>
                    <a:pt x="1048" y="2967"/>
                    <a:pt x="963" y="2945"/>
                    <a:pt x="880" y="2945"/>
                  </a:cubicBezTo>
                  <a:cubicBezTo>
                    <a:pt x="730" y="2945"/>
                    <a:pt x="584" y="3016"/>
                    <a:pt x="490" y="3158"/>
                  </a:cubicBezTo>
                  <a:cubicBezTo>
                    <a:pt x="368" y="3378"/>
                    <a:pt x="441" y="3672"/>
                    <a:pt x="661" y="3795"/>
                  </a:cubicBezTo>
                  <a:cubicBezTo>
                    <a:pt x="857" y="3917"/>
                    <a:pt x="1788" y="4456"/>
                    <a:pt x="2596" y="4456"/>
                  </a:cubicBezTo>
                  <a:cubicBezTo>
                    <a:pt x="2743" y="4456"/>
                    <a:pt x="2890" y="4431"/>
                    <a:pt x="3037" y="4382"/>
                  </a:cubicBezTo>
                  <a:cubicBezTo>
                    <a:pt x="3355" y="4284"/>
                    <a:pt x="3600" y="4064"/>
                    <a:pt x="3722" y="3746"/>
                  </a:cubicBezTo>
                  <a:cubicBezTo>
                    <a:pt x="3918" y="3329"/>
                    <a:pt x="3820" y="2986"/>
                    <a:pt x="3722" y="2791"/>
                  </a:cubicBezTo>
                  <a:cubicBezTo>
                    <a:pt x="3576" y="2497"/>
                    <a:pt x="3306" y="2276"/>
                    <a:pt x="2890" y="2105"/>
                  </a:cubicBezTo>
                  <a:cubicBezTo>
                    <a:pt x="3331" y="1591"/>
                    <a:pt x="3527" y="1150"/>
                    <a:pt x="3453" y="782"/>
                  </a:cubicBezTo>
                  <a:cubicBezTo>
                    <a:pt x="3404" y="513"/>
                    <a:pt x="3257" y="293"/>
                    <a:pt x="2988" y="146"/>
                  </a:cubicBezTo>
                  <a:cubicBezTo>
                    <a:pt x="2792" y="43"/>
                    <a:pt x="2581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35;p40"/>
            <p:cNvSpPr/>
            <p:nvPr/>
          </p:nvSpPr>
          <p:spPr>
            <a:xfrm>
              <a:off x="7379725" y="1067000"/>
              <a:ext cx="181850" cy="143125"/>
            </a:xfrm>
            <a:custGeom>
              <a:avLst/>
              <a:gdLst/>
              <a:ahLst/>
              <a:cxnLst/>
              <a:rect l="l" t="t" r="r" b="b"/>
              <a:pathLst>
                <a:path w="7274" h="5725" extrusionOk="0">
                  <a:moveTo>
                    <a:pt x="5548" y="1"/>
                  </a:moveTo>
                  <a:cubicBezTo>
                    <a:pt x="5143" y="1"/>
                    <a:pt x="4739" y="154"/>
                    <a:pt x="4433" y="460"/>
                  </a:cubicBezTo>
                  <a:lnTo>
                    <a:pt x="3625" y="1243"/>
                  </a:lnTo>
                  <a:lnTo>
                    <a:pt x="2842" y="484"/>
                  </a:lnTo>
                  <a:cubicBezTo>
                    <a:pt x="2536" y="166"/>
                    <a:pt x="2131" y="7"/>
                    <a:pt x="1727" y="7"/>
                  </a:cubicBezTo>
                  <a:cubicBezTo>
                    <a:pt x="1323" y="7"/>
                    <a:pt x="919" y="166"/>
                    <a:pt x="613" y="484"/>
                  </a:cubicBezTo>
                  <a:cubicBezTo>
                    <a:pt x="1" y="1096"/>
                    <a:pt x="1" y="2100"/>
                    <a:pt x="613" y="2713"/>
                  </a:cubicBezTo>
                  <a:lnTo>
                    <a:pt x="3625" y="5725"/>
                  </a:lnTo>
                  <a:lnTo>
                    <a:pt x="6662" y="2688"/>
                  </a:lnTo>
                  <a:cubicBezTo>
                    <a:pt x="7274" y="2076"/>
                    <a:pt x="7274" y="1072"/>
                    <a:pt x="6662" y="460"/>
                  </a:cubicBezTo>
                  <a:cubicBezTo>
                    <a:pt x="6356" y="154"/>
                    <a:pt x="5952" y="1"/>
                    <a:pt x="5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36;p40"/>
            <p:cNvSpPr/>
            <p:nvPr/>
          </p:nvSpPr>
          <p:spPr>
            <a:xfrm>
              <a:off x="7370550" y="1054150"/>
              <a:ext cx="205125" cy="174350"/>
            </a:xfrm>
            <a:custGeom>
              <a:avLst/>
              <a:gdLst/>
              <a:ahLst/>
              <a:cxnLst/>
              <a:rect l="l" t="t" r="r" b="b"/>
              <a:pathLst>
                <a:path w="8205" h="6974" extrusionOk="0">
                  <a:moveTo>
                    <a:pt x="5902" y="1011"/>
                  </a:moveTo>
                  <a:cubicBezTo>
                    <a:pt x="6178" y="1011"/>
                    <a:pt x="6453" y="1121"/>
                    <a:pt x="6661" y="1341"/>
                  </a:cubicBezTo>
                  <a:cubicBezTo>
                    <a:pt x="7078" y="1757"/>
                    <a:pt x="7078" y="2419"/>
                    <a:pt x="6661" y="2835"/>
                  </a:cubicBezTo>
                  <a:lnTo>
                    <a:pt x="3992" y="5529"/>
                  </a:lnTo>
                  <a:lnTo>
                    <a:pt x="1348" y="2859"/>
                  </a:lnTo>
                  <a:cubicBezTo>
                    <a:pt x="1152" y="2663"/>
                    <a:pt x="1029" y="2394"/>
                    <a:pt x="1029" y="2100"/>
                  </a:cubicBezTo>
                  <a:cubicBezTo>
                    <a:pt x="1029" y="1831"/>
                    <a:pt x="1152" y="1562"/>
                    <a:pt x="1348" y="1341"/>
                  </a:cubicBezTo>
                  <a:cubicBezTo>
                    <a:pt x="1543" y="1145"/>
                    <a:pt x="1813" y="1047"/>
                    <a:pt x="2107" y="1047"/>
                  </a:cubicBezTo>
                  <a:cubicBezTo>
                    <a:pt x="2376" y="1047"/>
                    <a:pt x="2645" y="1145"/>
                    <a:pt x="2866" y="1341"/>
                  </a:cubicBezTo>
                  <a:lnTo>
                    <a:pt x="3992" y="2492"/>
                  </a:lnTo>
                  <a:lnTo>
                    <a:pt x="5143" y="1341"/>
                  </a:lnTo>
                  <a:cubicBezTo>
                    <a:pt x="5351" y="1121"/>
                    <a:pt x="5627" y="1011"/>
                    <a:pt x="5902" y="1011"/>
                  </a:cubicBezTo>
                  <a:close/>
                  <a:moveTo>
                    <a:pt x="5905" y="0"/>
                  </a:moveTo>
                  <a:cubicBezTo>
                    <a:pt x="5370" y="0"/>
                    <a:pt x="4837" y="202"/>
                    <a:pt x="4433" y="606"/>
                  </a:cubicBezTo>
                  <a:lnTo>
                    <a:pt x="3992" y="1047"/>
                  </a:lnTo>
                  <a:lnTo>
                    <a:pt x="3576" y="631"/>
                  </a:lnTo>
                  <a:cubicBezTo>
                    <a:pt x="3184" y="239"/>
                    <a:pt x="2670" y="19"/>
                    <a:pt x="2107" y="19"/>
                  </a:cubicBezTo>
                  <a:cubicBezTo>
                    <a:pt x="1543" y="19"/>
                    <a:pt x="1005" y="239"/>
                    <a:pt x="613" y="631"/>
                  </a:cubicBezTo>
                  <a:cubicBezTo>
                    <a:pt x="221" y="1023"/>
                    <a:pt x="1" y="1562"/>
                    <a:pt x="1" y="2100"/>
                  </a:cubicBezTo>
                  <a:cubicBezTo>
                    <a:pt x="1" y="2663"/>
                    <a:pt x="221" y="3202"/>
                    <a:pt x="613" y="3594"/>
                  </a:cubicBezTo>
                  <a:lnTo>
                    <a:pt x="3992" y="6973"/>
                  </a:lnTo>
                  <a:lnTo>
                    <a:pt x="7396" y="3570"/>
                  </a:lnTo>
                  <a:cubicBezTo>
                    <a:pt x="8204" y="2761"/>
                    <a:pt x="8204" y="1415"/>
                    <a:pt x="7396" y="606"/>
                  </a:cubicBezTo>
                  <a:cubicBezTo>
                    <a:pt x="6980" y="202"/>
                    <a:pt x="6441" y="0"/>
                    <a:pt x="5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37;p40"/>
            <p:cNvSpPr/>
            <p:nvPr/>
          </p:nvSpPr>
          <p:spPr>
            <a:xfrm>
              <a:off x="8115600" y="794425"/>
              <a:ext cx="157350" cy="157975"/>
            </a:xfrm>
            <a:custGeom>
              <a:avLst/>
              <a:gdLst/>
              <a:ahLst/>
              <a:cxnLst/>
              <a:rect l="l" t="t" r="r" b="b"/>
              <a:pathLst>
                <a:path w="6294" h="6319" extrusionOk="0">
                  <a:moveTo>
                    <a:pt x="5584" y="0"/>
                  </a:moveTo>
                  <a:cubicBezTo>
                    <a:pt x="5290" y="0"/>
                    <a:pt x="5070" y="245"/>
                    <a:pt x="5094" y="515"/>
                  </a:cubicBezTo>
                  <a:cubicBezTo>
                    <a:pt x="5241" y="4825"/>
                    <a:pt x="711" y="5265"/>
                    <a:pt x="515" y="5290"/>
                  </a:cubicBezTo>
                  <a:cubicBezTo>
                    <a:pt x="221" y="5314"/>
                    <a:pt x="1" y="5559"/>
                    <a:pt x="25" y="5853"/>
                  </a:cubicBezTo>
                  <a:cubicBezTo>
                    <a:pt x="50" y="6122"/>
                    <a:pt x="294" y="6318"/>
                    <a:pt x="539" y="6318"/>
                  </a:cubicBezTo>
                  <a:lnTo>
                    <a:pt x="588" y="6318"/>
                  </a:lnTo>
                  <a:cubicBezTo>
                    <a:pt x="637" y="6294"/>
                    <a:pt x="6294" y="5780"/>
                    <a:pt x="6098" y="490"/>
                  </a:cubicBezTo>
                  <a:cubicBezTo>
                    <a:pt x="6098" y="196"/>
                    <a:pt x="5878" y="0"/>
                    <a:pt x="5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650;p40"/>
          <p:cNvGrpSpPr/>
          <p:nvPr/>
        </p:nvGrpSpPr>
        <p:grpSpPr>
          <a:xfrm>
            <a:off x="10559675" y="130629"/>
            <a:ext cx="1187700" cy="1158325"/>
            <a:chOff x="4354400" y="172400"/>
            <a:chExt cx="1187700" cy="1158325"/>
          </a:xfrm>
        </p:grpSpPr>
        <p:sp>
          <p:nvSpPr>
            <p:cNvPr id="118" name="Google Shape;1651;p40"/>
            <p:cNvSpPr/>
            <p:nvPr/>
          </p:nvSpPr>
          <p:spPr>
            <a:xfrm>
              <a:off x="4354400" y="172400"/>
              <a:ext cx="1187700" cy="1158325"/>
            </a:xfrm>
            <a:custGeom>
              <a:avLst/>
              <a:gdLst/>
              <a:ahLst/>
              <a:cxnLst/>
              <a:rect l="l" t="t" r="r" b="b"/>
              <a:pathLst>
                <a:path w="47508" h="46333" extrusionOk="0">
                  <a:moveTo>
                    <a:pt x="9135" y="24538"/>
                  </a:moveTo>
                  <a:cubicBezTo>
                    <a:pt x="9135" y="24685"/>
                    <a:pt x="9135" y="24832"/>
                    <a:pt x="9135" y="24979"/>
                  </a:cubicBezTo>
                  <a:cubicBezTo>
                    <a:pt x="9086" y="24881"/>
                    <a:pt x="9062" y="24783"/>
                    <a:pt x="9013" y="24660"/>
                  </a:cubicBezTo>
                  <a:lnTo>
                    <a:pt x="9135" y="24538"/>
                  </a:lnTo>
                  <a:close/>
                  <a:moveTo>
                    <a:pt x="13739" y="1"/>
                  </a:moveTo>
                  <a:cubicBezTo>
                    <a:pt x="12612" y="1"/>
                    <a:pt x="11486" y="197"/>
                    <a:pt x="10433" y="564"/>
                  </a:cubicBezTo>
                  <a:cubicBezTo>
                    <a:pt x="8841" y="1103"/>
                    <a:pt x="7715" y="2205"/>
                    <a:pt x="7176" y="3748"/>
                  </a:cubicBezTo>
                  <a:cubicBezTo>
                    <a:pt x="5854" y="7396"/>
                    <a:pt x="8449" y="12882"/>
                    <a:pt x="10041" y="15698"/>
                  </a:cubicBezTo>
                  <a:cubicBezTo>
                    <a:pt x="10017" y="15747"/>
                    <a:pt x="10017" y="15820"/>
                    <a:pt x="9992" y="15869"/>
                  </a:cubicBezTo>
                  <a:cubicBezTo>
                    <a:pt x="9404" y="15575"/>
                    <a:pt x="8743" y="15404"/>
                    <a:pt x="8058" y="15404"/>
                  </a:cubicBezTo>
                  <a:cubicBezTo>
                    <a:pt x="7372" y="15404"/>
                    <a:pt x="6711" y="15575"/>
                    <a:pt x="6123" y="15869"/>
                  </a:cubicBezTo>
                  <a:cubicBezTo>
                    <a:pt x="5560" y="15575"/>
                    <a:pt x="4899" y="15428"/>
                    <a:pt x="4237" y="15428"/>
                  </a:cubicBezTo>
                  <a:cubicBezTo>
                    <a:pt x="3111" y="15428"/>
                    <a:pt x="2058" y="15869"/>
                    <a:pt x="1250" y="16677"/>
                  </a:cubicBezTo>
                  <a:cubicBezTo>
                    <a:pt x="442" y="17461"/>
                    <a:pt x="1" y="18538"/>
                    <a:pt x="1" y="19665"/>
                  </a:cubicBezTo>
                  <a:cubicBezTo>
                    <a:pt x="1" y="20791"/>
                    <a:pt x="442" y="21869"/>
                    <a:pt x="1250" y="22652"/>
                  </a:cubicBezTo>
                  <a:lnTo>
                    <a:pt x="3797" y="25199"/>
                  </a:lnTo>
                  <a:cubicBezTo>
                    <a:pt x="4164" y="27011"/>
                    <a:pt x="4948" y="28529"/>
                    <a:pt x="6098" y="29705"/>
                  </a:cubicBezTo>
                  <a:cubicBezTo>
                    <a:pt x="7151" y="30807"/>
                    <a:pt x="8351" y="31419"/>
                    <a:pt x="9355" y="31762"/>
                  </a:cubicBezTo>
                  <a:cubicBezTo>
                    <a:pt x="9772" y="34823"/>
                    <a:pt x="10702" y="37002"/>
                    <a:pt x="12245" y="38520"/>
                  </a:cubicBezTo>
                  <a:cubicBezTo>
                    <a:pt x="14669" y="40920"/>
                    <a:pt x="18122" y="41214"/>
                    <a:pt x="21746" y="41239"/>
                  </a:cubicBezTo>
                  <a:cubicBezTo>
                    <a:pt x="22358" y="42120"/>
                    <a:pt x="23044" y="43345"/>
                    <a:pt x="23265" y="44275"/>
                  </a:cubicBezTo>
                  <a:cubicBezTo>
                    <a:pt x="23534" y="45499"/>
                    <a:pt x="24611" y="46332"/>
                    <a:pt x="25836" y="46332"/>
                  </a:cubicBezTo>
                  <a:cubicBezTo>
                    <a:pt x="26056" y="46332"/>
                    <a:pt x="26252" y="46308"/>
                    <a:pt x="26448" y="46283"/>
                  </a:cubicBezTo>
                  <a:cubicBezTo>
                    <a:pt x="27134" y="46112"/>
                    <a:pt x="27721" y="45695"/>
                    <a:pt x="28089" y="45108"/>
                  </a:cubicBezTo>
                  <a:cubicBezTo>
                    <a:pt x="28407" y="44593"/>
                    <a:pt x="28529" y="44030"/>
                    <a:pt x="28480" y="43467"/>
                  </a:cubicBezTo>
                  <a:lnTo>
                    <a:pt x="28921" y="43467"/>
                  </a:lnTo>
                  <a:cubicBezTo>
                    <a:pt x="31321" y="43271"/>
                    <a:pt x="32374" y="42169"/>
                    <a:pt x="32839" y="41239"/>
                  </a:cubicBezTo>
                  <a:cubicBezTo>
                    <a:pt x="34970" y="41214"/>
                    <a:pt x="37002" y="41067"/>
                    <a:pt x="38790" y="40357"/>
                  </a:cubicBezTo>
                  <a:lnTo>
                    <a:pt x="41214" y="42781"/>
                  </a:lnTo>
                  <a:lnTo>
                    <a:pt x="44275" y="39720"/>
                  </a:lnTo>
                  <a:cubicBezTo>
                    <a:pt x="45059" y="39426"/>
                    <a:pt x="45720" y="38863"/>
                    <a:pt x="46185" y="38104"/>
                  </a:cubicBezTo>
                  <a:cubicBezTo>
                    <a:pt x="46283" y="37908"/>
                    <a:pt x="46357" y="37737"/>
                    <a:pt x="46430" y="37541"/>
                  </a:cubicBezTo>
                  <a:cubicBezTo>
                    <a:pt x="47042" y="36782"/>
                    <a:pt x="47361" y="35851"/>
                    <a:pt x="47361" y="34872"/>
                  </a:cubicBezTo>
                  <a:cubicBezTo>
                    <a:pt x="47361" y="33745"/>
                    <a:pt x="46920" y="32668"/>
                    <a:pt x="46112" y="31884"/>
                  </a:cubicBezTo>
                  <a:cubicBezTo>
                    <a:pt x="45549" y="31321"/>
                    <a:pt x="44863" y="30929"/>
                    <a:pt x="44079" y="30758"/>
                  </a:cubicBezTo>
                  <a:cubicBezTo>
                    <a:pt x="44177" y="29729"/>
                    <a:pt x="44202" y="28603"/>
                    <a:pt x="44202" y="27329"/>
                  </a:cubicBezTo>
                  <a:cubicBezTo>
                    <a:pt x="44202" y="23950"/>
                    <a:pt x="44104" y="19640"/>
                    <a:pt x="43296" y="15747"/>
                  </a:cubicBezTo>
                  <a:cubicBezTo>
                    <a:pt x="44887" y="12931"/>
                    <a:pt x="47508" y="7421"/>
                    <a:pt x="46185" y="3748"/>
                  </a:cubicBezTo>
                  <a:cubicBezTo>
                    <a:pt x="45622" y="2205"/>
                    <a:pt x="44496" y="1103"/>
                    <a:pt x="42928" y="564"/>
                  </a:cubicBezTo>
                  <a:cubicBezTo>
                    <a:pt x="41851" y="197"/>
                    <a:pt x="40749" y="1"/>
                    <a:pt x="39623" y="1"/>
                  </a:cubicBezTo>
                  <a:cubicBezTo>
                    <a:pt x="36366" y="1"/>
                    <a:pt x="33721" y="1519"/>
                    <a:pt x="32178" y="2646"/>
                  </a:cubicBezTo>
                  <a:cubicBezTo>
                    <a:pt x="30488" y="2205"/>
                    <a:pt x="28627" y="1984"/>
                    <a:pt x="26619" y="1984"/>
                  </a:cubicBezTo>
                  <a:cubicBezTo>
                    <a:pt x="24636" y="1984"/>
                    <a:pt x="22799" y="2205"/>
                    <a:pt x="21159" y="2646"/>
                  </a:cubicBezTo>
                  <a:cubicBezTo>
                    <a:pt x="19616" y="1519"/>
                    <a:pt x="16971" y="1"/>
                    <a:pt x="13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52;p40"/>
            <p:cNvSpPr/>
            <p:nvPr/>
          </p:nvSpPr>
          <p:spPr>
            <a:xfrm>
              <a:off x="4511125" y="243625"/>
              <a:ext cx="360625" cy="318175"/>
            </a:xfrm>
            <a:custGeom>
              <a:avLst/>
              <a:gdLst/>
              <a:ahLst/>
              <a:cxnLst/>
              <a:rect l="l" t="t" r="r" b="b"/>
              <a:pathLst>
                <a:path w="14425" h="12727" extrusionOk="0">
                  <a:moveTo>
                    <a:pt x="7445" y="0"/>
                  </a:moveTo>
                  <a:cubicBezTo>
                    <a:pt x="6659" y="0"/>
                    <a:pt x="5837" y="120"/>
                    <a:pt x="4996" y="409"/>
                  </a:cubicBezTo>
                  <a:cubicBezTo>
                    <a:pt x="1" y="2098"/>
                    <a:pt x="6564" y="12726"/>
                    <a:pt x="6564" y="12726"/>
                  </a:cubicBezTo>
                  <a:cubicBezTo>
                    <a:pt x="6564" y="12726"/>
                    <a:pt x="14424" y="10473"/>
                    <a:pt x="14326" y="2931"/>
                  </a:cubicBezTo>
                  <a:cubicBezTo>
                    <a:pt x="14326" y="2931"/>
                    <a:pt x="11328" y="0"/>
                    <a:pt x="7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53;p40"/>
            <p:cNvSpPr/>
            <p:nvPr/>
          </p:nvSpPr>
          <p:spPr>
            <a:xfrm>
              <a:off x="4551550" y="231850"/>
              <a:ext cx="331825" cy="343400"/>
            </a:xfrm>
            <a:custGeom>
              <a:avLst/>
              <a:gdLst/>
              <a:ahLst/>
              <a:cxnLst/>
              <a:rect l="l" t="t" r="r" b="b"/>
              <a:pathLst>
                <a:path w="13273" h="13736" extrusionOk="0">
                  <a:moveTo>
                    <a:pt x="5804" y="929"/>
                  </a:moveTo>
                  <a:cubicBezTo>
                    <a:pt x="9012" y="929"/>
                    <a:pt x="11632" y="3059"/>
                    <a:pt x="12269" y="3622"/>
                  </a:cubicBezTo>
                  <a:cubicBezTo>
                    <a:pt x="12220" y="9769"/>
                    <a:pt x="6612" y="12144"/>
                    <a:pt x="5167" y="12659"/>
                  </a:cubicBezTo>
                  <a:cubicBezTo>
                    <a:pt x="4359" y="11263"/>
                    <a:pt x="1151" y="5484"/>
                    <a:pt x="2155" y="2618"/>
                  </a:cubicBezTo>
                  <a:cubicBezTo>
                    <a:pt x="2400" y="1982"/>
                    <a:pt x="2841" y="1541"/>
                    <a:pt x="3526" y="1296"/>
                  </a:cubicBezTo>
                  <a:cubicBezTo>
                    <a:pt x="4310" y="1027"/>
                    <a:pt x="5069" y="929"/>
                    <a:pt x="5804" y="929"/>
                  </a:cubicBezTo>
                  <a:close/>
                  <a:moveTo>
                    <a:pt x="5848" y="0"/>
                  </a:moveTo>
                  <a:cubicBezTo>
                    <a:pt x="5011" y="0"/>
                    <a:pt x="4133" y="129"/>
                    <a:pt x="3233" y="439"/>
                  </a:cubicBezTo>
                  <a:cubicBezTo>
                    <a:pt x="2277" y="757"/>
                    <a:pt x="1641" y="1394"/>
                    <a:pt x="1298" y="2325"/>
                  </a:cubicBezTo>
                  <a:cubicBezTo>
                    <a:pt x="0" y="5973"/>
                    <a:pt x="4383" y="13148"/>
                    <a:pt x="4555" y="13442"/>
                  </a:cubicBezTo>
                  <a:lnTo>
                    <a:pt x="4751" y="13736"/>
                  </a:lnTo>
                  <a:lnTo>
                    <a:pt x="5094" y="13638"/>
                  </a:lnTo>
                  <a:cubicBezTo>
                    <a:pt x="5167" y="13614"/>
                    <a:pt x="13273" y="11189"/>
                    <a:pt x="13175" y="3402"/>
                  </a:cubicBezTo>
                  <a:lnTo>
                    <a:pt x="13175" y="3206"/>
                  </a:lnTo>
                  <a:lnTo>
                    <a:pt x="13028" y="3084"/>
                  </a:lnTo>
                  <a:cubicBezTo>
                    <a:pt x="12886" y="2922"/>
                    <a:pt x="9834" y="0"/>
                    <a:pt x="5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54;p40"/>
            <p:cNvSpPr/>
            <p:nvPr/>
          </p:nvSpPr>
          <p:spPr>
            <a:xfrm>
              <a:off x="4599300" y="302925"/>
              <a:ext cx="277950" cy="245400"/>
            </a:xfrm>
            <a:custGeom>
              <a:avLst/>
              <a:gdLst/>
              <a:ahLst/>
              <a:cxnLst/>
              <a:rect l="l" t="t" r="r" b="b"/>
              <a:pathLst>
                <a:path w="11118" h="9816" extrusionOk="0">
                  <a:moveTo>
                    <a:pt x="5724" y="0"/>
                  </a:moveTo>
                  <a:cubicBezTo>
                    <a:pt x="5121" y="0"/>
                    <a:pt x="4490" y="92"/>
                    <a:pt x="3845" y="314"/>
                  </a:cubicBezTo>
                  <a:cubicBezTo>
                    <a:pt x="0" y="1612"/>
                    <a:pt x="5069" y="9816"/>
                    <a:pt x="5069" y="9816"/>
                  </a:cubicBezTo>
                  <a:cubicBezTo>
                    <a:pt x="5069" y="9816"/>
                    <a:pt x="11118" y="8077"/>
                    <a:pt x="11044" y="2273"/>
                  </a:cubicBezTo>
                  <a:cubicBezTo>
                    <a:pt x="11044" y="2273"/>
                    <a:pt x="8720" y="0"/>
                    <a:pt x="5724" y="0"/>
                  </a:cubicBezTo>
                  <a:close/>
                </a:path>
              </a:pathLst>
            </a:custGeom>
            <a:solidFill>
              <a:srgbClr val="292929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55;p40"/>
            <p:cNvSpPr/>
            <p:nvPr/>
          </p:nvSpPr>
          <p:spPr>
            <a:xfrm>
              <a:off x="4634800" y="298325"/>
              <a:ext cx="294500" cy="255500"/>
            </a:xfrm>
            <a:custGeom>
              <a:avLst/>
              <a:gdLst/>
              <a:ahLst/>
              <a:cxnLst/>
              <a:rect l="l" t="t" r="r" b="b"/>
              <a:pathLst>
                <a:path w="11780" h="10220" extrusionOk="0">
                  <a:moveTo>
                    <a:pt x="8050" y="0"/>
                  </a:moveTo>
                  <a:cubicBezTo>
                    <a:pt x="4763" y="0"/>
                    <a:pt x="0" y="7722"/>
                    <a:pt x="0" y="7722"/>
                  </a:cubicBezTo>
                  <a:lnTo>
                    <a:pt x="1617" y="10220"/>
                  </a:lnTo>
                  <a:lnTo>
                    <a:pt x="5559" y="6669"/>
                  </a:lnTo>
                  <a:cubicBezTo>
                    <a:pt x="5559" y="6669"/>
                    <a:pt x="11779" y="890"/>
                    <a:pt x="8522" y="57"/>
                  </a:cubicBezTo>
                  <a:cubicBezTo>
                    <a:pt x="8369" y="19"/>
                    <a:pt x="8212" y="0"/>
                    <a:pt x="8050" y="0"/>
                  </a:cubicBezTo>
                  <a:close/>
                </a:path>
              </a:pathLst>
            </a:custGeom>
            <a:solidFill>
              <a:srgbClr val="292929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56;p40"/>
            <p:cNvSpPr/>
            <p:nvPr/>
          </p:nvSpPr>
          <p:spPr>
            <a:xfrm>
              <a:off x="5170475" y="243625"/>
              <a:ext cx="360600" cy="318175"/>
            </a:xfrm>
            <a:custGeom>
              <a:avLst/>
              <a:gdLst/>
              <a:ahLst/>
              <a:cxnLst/>
              <a:rect l="l" t="t" r="r" b="b"/>
              <a:pathLst>
                <a:path w="14424" h="12727" extrusionOk="0">
                  <a:moveTo>
                    <a:pt x="6980" y="0"/>
                  </a:moveTo>
                  <a:cubicBezTo>
                    <a:pt x="3097" y="0"/>
                    <a:pt x="98" y="2931"/>
                    <a:pt x="98" y="2931"/>
                  </a:cubicBezTo>
                  <a:cubicBezTo>
                    <a:pt x="0" y="10473"/>
                    <a:pt x="7861" y="12726"/>
                    <a:pt x="7861" y="12726"/>
                  </a:cubicBezTo>
                  <a:cubicBezTo>
                    <a:pt x="7861" y="12726"/>
                    <a:pt x="14424" y="2098"/>
                    <a:pt x="9428" y="409"/>
                  </a:cubicBezTo>
                  <a:cubicBezTo>
                    <a:pt x="8588" y="120"/>
                    <a:pt x="7766" y="0"/>
                    <a:pt x="6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57;p40"/>
            <p:cNvSpPr/>
            <p:nvPr/>
          </p:nvSpPr>
          <p:spPr>
            <a:xfrm>
              <a:off x="5158850" y="231850"/>
              <a:ext cx="332450" cy="343400"/>
            </a:xfrm>
            <a:custGeom>
              <a:avLst/>
              <a:gdLst/>
              <a:ahLst/>
              <a:cxnLst/>
              <a:rect l="l" t="t" r="r" b="b"/>
              <a:pathLst>
                <a:path w="13298" h="13736" extrusionOk="0">
                  <a:moveTo>
                    <a:pt x="7487" y="925"/>
                  </a:moveTo>
                  <a:cubicBezTo>
                    <a:pt x="8215" y="925"/>
                    <a:pt x="8974" y="1034"/>
                    <a:pt x="9746" y="1296"/>
                  </a:cubicBezTo>
                  <a:cubicBezTo>
                    <a:pt x="10432" y="1541"/>
                    <a:pt x="10873" y="1982"/>
                    <a:pt x="11118" y="2618"/>
                  </a:cubicBezTo>
                  <a:cubicBezTo>
                    <a:pt x="12146" y="5484"/>
                    <a:pt x="8938" y="11238"/>
                    <a:pt x="8130" y="12659"/>
                  </a:cubicBezTo>
                  <a:cubicBezTo>
                    <a:pt x="6685" y="12120"/>
                    <a:pt x="1078" y="9695"/>
                    <a:pt x="1029" y="3622"/>
                  </a:cubicBezTo>
                  <a:cubicBezTo>
                    <a:pt x="1648" y="3063"/>
                    <a:pt x="4270" y="925"/>
                    <a:pt x="7487" y="925"/>
                  </a:cubicBezTo>
                  <a:close/>
                  <a:moveTo>
                    <a:pt x="7426" y="0"/>
                  </a:moveTo>
                  <a:cubicBezTo>
                    <a:pt x="3446" y="0"/>
                    <a:pt x="407" y="2922"/>
                    <a:pt x="245" y="3084"/>
                  </a:cubicBezTo>
                  <a:lnTo>
                    <a:pt x="98" y="3206"/>
                  </a:lnTo>
                  <a:lnTo>
                    <a:pt x="98" y="3402"/>
                  </a:lnTo>
                  <a:cubicBezTo>
                    <a:pt x="0" y="11189"/>
                    <a:pt x="8130" y="13614"/>
                    <a:pt x="8204" y="13638"/>
                  </a:cubicBezTo>
                  <a:lnTo>
                    <a:pt x="8546" y="13736"/>
                  </a:lnTo>
                  <a:lnTo>
                    <a:pt x="8718" y="13442"/>
                  </a:lnTo>
                  <a:cubicBezTo>
                    <a:pt x="8914" y="13148"/>
                    <a:pt x="13297" y="5973"/>
                    <a:pt x="11975" y="2325"/>
                  </a:cubicBezTo>
                  <a:cubicBezTo>
                    <a:pt x="11656" y="1394"/>
                    <a:pt x="10995" y="757"/>
                    <a:pt x="10040" y="439"/>
                  </a:cubicBezTo>
                  <a:cubicBezTo>
                    <a:pt x="9139" y="129"/>
                    <a:pt x="8262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58;p40"/>
            <p:cNvSpPr/>
            <p:nvPr/>
          </p:nvSpPr>
          <p:spPr>
            <a:xfrm>
              <a:off x="5164975" y="302925"/>
              <a:ext cx="277950" cy="245400"/>
            </a:xfrm>
            <a:custGeom>
              <a:avLst/>
              <a:gdLst/>
              <a:ahLst/>
              <a:cxnLst/>
              <a:rect l="l" t="t" r="r" b="b"/>
              <a:pathLst>
                <a:path w="11118" h="9816" extrusionOk="0">
                  <a:moveTo>
                    <a:pt x="5394" y="0"/>
                  </a:moveTo>
                  <a:cubicBezTo>
                    <a:pt x="2397" y="0"/>
                    <a:pt x="74" y="2273"/>
                    <a:pt x="74" y="2273"/>
                  </a:cubicBezTo>
                  <a:cubicBezTo>
                    <a:pt x="0" y="8077"/>
                    <a:pt x="6073" y="9816"/>
                    <a:pt x="6073" y="9816"/>
                  </a:cubicBezTo>
                  <a:cubicBezTo>
                    <a:pt x="6073" y="9816"/>
                    <a:pt x="11118" y="1612"/>
                    <a:pt x="7273" y="314"/>
                  </a:cubicBezTo>
                  <a:cubicBezTo>
                    <a:pt x="6628" y="92"/>
                    <a:pt x="5997" y="0"/>
                    <a:pt x="5394" y="0"/>
                  </a:cubicBezTo>
                  <a:close/>
                </a:path>
              </a:pathLst>
            </a:custGeom>
            <a:solidFill>
              <a:srgbClr val="292929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59;p40"/>
            <p:cNvSpPr/>
            <p:nvPr/>
          </p:nvSpPr>
          <p:spPr>
            <a:xfrm>
              <a:off x="5112925" y="298325"/>
              <a:ext cx="294500" cy="255500"/>
            </a:xfrm>
            <a:custGeom>
              <a:avLst/>
              <a:gdLst/>
              <a:ahLst/>
              <a:cxnLst/>
              <a:rect l="l" t="t" r="r" b="b"/>
              <a:pathLst>
                <a:path w="11780" h="10220" extrusionOk="0">
                  <a:moveTo>
                    <a:pt x="3754" y="0"/>
                  </a:moveTo>
                  <a:cubicBezTo>
                    <a:pt x="3593" y="0"/>
                    <a:pt x="3435" y="19"/>
                    <a:pt x="3282" y="57"/>
                  </a:cubicBezTo>
                  <a:cubicBezTo>
                    <a:pt x="1" y="890"/>
                    <a:pt x="6245" y="6669"/>
                    <a:pt x="6245" y="6669"/>
                  </a:cubicBezTo>
                  <a:lnTo>
                    <a:pt x="10163" y="10220"/>
                  </a:lnTo>
                  <a:lnTo>
                    <a:pt x="11779" y="7722"/>
                  </a:lnTo>
                  <a:cubicBezTo>
                    <a:pt x="11779" y="7722"/>
                    <a:pt x="7039" y="0"/>
                    <a:pt x="3754" y="0"/>
                  </a:cubicBezTo>
                  <a:close/>
                </a:path>
              </a:pathLst>
            </a:custGeom>
            <a:solidFill>
              <a:srgbClr val="292929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60;p40"/>
            <p:cNvSpPr/>
            <p:nvPr/>
          </p:nvSpPr>
          <p:spPr>
            <a:xfrm>
              <a:off x="4648275" y="294250"/>
              <a:ext cx="745075" cy="848300"/>
            </a:xfrm>
            <a:custGeom>
              <a:avLst/>
              <a:gdLst/>
              <a:ahLst/>
              <a:cxnLst/>
              <a:rect l="l" t="t" r="r" b="b"/>
              <a:pathLst>
                <a:path w="29803" h="33932" extrusionOk="0">
                  <a:moveTo>
                    <a:pt x="14864" y="0"/>
                  </a:moveTo>
                  <a:cubicBezTo>
                    <a:pt x="1837" y="0"/>
                    <a:pt x="0" y="10163"/>
                    <a:pt x="0" y="22700"/>
                  </a:cubicBezTo>
                  <a:cubicBezTo>
                    <a:pt x="0" y="33030"/>
                    <a:pt x="3371" y="33932"/>
                    <a:pt x="10472" y="33932"/>
                  </a:cubicBezTo>
                  <a:cubicBezTo>
                    <a:pt x="11972" y="33932"/>
                    <a:pt x="13639" y="33891"/>
                    <a:pt x="15477" y="33891"/>
                  </a:cubicBezTo>
                  <a:cubicBezTo>
                    <a:pt x="17318" y="33891"/>
                    <a:pt x="18953" y="33932"/>
                    <a:pt x="20398" y="33932"/>
                  </a:cubicBezTo>
                  <a:cubicBezTo>
                    <a:pt x="27232" y="33932"/>
                    <a:pt x="29802" y="33030"/>
                    <a:pt x="29802" y="22700"/>
                  </a:cubicBezTo>
                  <a:cubicBezTo>
                    <a:pt x="29802" y="10163"/>
                    <a:pt x="28088" y="0"/>
                    <a:pt x="14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61;p40"/>
            <p:cNvSpPr/>
            <p:nvPr/>
          </p:nvSpPr>
          <p:spPr>
            <a:xfrm>
              <a:off x="4635400" y="281375"/>
              <a:ext cx="770800" cy="874250"/>
            </a:xfrm>
            <a:custGeom>
              <a:avLst/>
              <a:gdLst/>
              <a:ahLst/>
              <a:cxnLst/>
              <a:rect l="l" t="t" r="r" b="b"/>
              <a:pathLst>
                <a:path w="30832" h="34970" extrusionOk="0">
                  <a:moveTo>
                    <a:pt x="15379" y="1029"/>
                  </a:moveTo>
                  <a:cubicBezTo>
                    <a:pt x="21257" y="1029"/>
                    <a:pt x="25175" y="3111"/>
                    <a:pt x="27354" y="7396"/>
                  </a:cubicBezTo>
                  <a:cubicBezTo>
                    <a:pt x="29509" y="11657"/>
                    <a:pt x="29803" y="17779"/>
                    <a:pt x="29803" y="23215"/>
                  </a:cubicBezTo>
                  <a:cubicBezTo>
                    <a:pt x="29803" y="28235"/>
                    <a:pt x="29191" y="30978"/>
                    <a:pt x="27770" y="32374"/>
                  </a:cubicBezTo>
                  <a:cubicBezTo>
                    <a:pt x="26409" y="33735"/>
                    <a:pt x="24154" y="33933"/>
                    <a:pt x="20894" y="33933"/>
                  </a:cubicBezTo>
                  <a:cubicBezTo>
                    <a:pt x="20225" y="33933"/>
                    <a:pt x="19513" y="33925"/>
                    <a:pt x="18759" y="33917"/>
                  </a:cubicBezTo>
                  <a:cubicBezTo>
                    <a:pt x="17902" y="33917"/>
                    <a:pt x="16971" y="33892"/>
                    <a:pt x="15992" y="33892"/>
                  </a:cubicBezTo>
                  <a:cubicBezTo>
                    <a:pt x="15012" y="33892"/>
                    <a:pt x="14106" y="33917"/>
                    <a:pt x="13224" y="33917"/>
                  </a:cubicBezTo>
                  <a:cubicBezTo>
                    <a:pt x="12476" y="33924"/>
                    <a:pt x="11762" y="33932"/>
                    <a:pt x="11081" y="33932"/>
                  </a:cubicBezTo>
                  <a:cubicBezTo>
                    <a:pt x="7485" y="33932"/>
                    <a:pt x="4840" y="33714"/>
                    <a:pt x="3233" y="32129"/>
                  </a:cubicBezTo>
                  <a:cubicBezTo>
                    <a:pt x="1715" y="30635"/>
                    <a:pt x="1029" y="27893"/>
                    <a:pt x="1029" y="23215"/>
                  </a:cubicBezTo>
                  <a:cubicBezTo>
                    <a:pt x="1029" y="9502"/>
                    <a:pt x="3429" y="1029"/>
                    <a:pt x="15379" y="1029"/>
                  </a:cubicBezTo>
                  <a:close/>
                  <a:moveTo>
                    <a:pt x="15379" y="1"/>
                  </a:moveTo>
                  <a:cubicBezTo>
                    <a:pt x="1201" y="1"/>
                    <a:pt x="1" y="11975"/>
                    <a:pt x="1" y="23215"/>
                  </a:cubicBezTo>
                  <a:cubicBezTo>
                    <a:pt x="1" y="28186"/>
                    <a:pt x="785" y="31149"/>
                    <a:pt x="2523" y="32864"/>
                  </a:cubicBezTo>
                  <a:cubicBezTo>
                    <a:pt x="4400" y="34720"/>
                    <a:pt x="7272" y="34960"/>
                    <a:pt x="11124" y="34960"/>
                  </a:cubicBezTo>
                  <a:cubicBezTo>
                    <a:pt x="11795" y="34960"/>
                    <a:pt x="12495" y="34952"/>
                    <a:pt x="13224" y="34945"/>
                  </a:cubicBezTo>
                  <a:cubicBezTo>
                    <a:pt x="14106" y="34921"/>
                    <a:pt x="15037" y="34921"/>
                    <a:pt x="15992" y="34921"/>
                  </a:cubicBezTo>
                  <a:cubicBezTo>
                    <a:pt x="16971" y="34921"/>
                    <a:pt x="17877" y="34921"/>
                    <a:pt x="18759" y="34945"/>
                  </a:cubicBezTo>
                  <a:cubicBezTo>
                    <a:pt x="19518" y="34945"/>
                    <a:pt x="20228" y="34970"/>
                    <a:pt x="20914" y="34970"/>
                  </a:cubicBezTo>
                  <a:cubicBezTo>
                    <a:pt x="24415" y="34970"/>
                    <a:pt x="26864" y="34725"/>
                    <a:pt x="28480" y="33108"/>
                  </a:cubicBezTo>
                  <a:cubicBezTo>
                    <a:pt x="30146" y="31468"/>
                    <a:pt x="30831" y="28603"/>
                    <a:pt x="30831" y="23215"/>
                  </a:cubicBezTo>
                  <a:cubicBezTo>
                    <a:pt x="30831" y="17657"/>
                    <a:pt x="30513" y="11388"/>
                    <a:pt x="28260" y="6931"/>
                  </a:cubicBezTo>
                  <a:cubicBezTo>
                    <a:pt x="25885" y="2278"/>
                    <a:pt x="21673" y="1"/>
                    <a:pt x="15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62;p40"/>
            <p:cNvSpPr/>
            <p:nvPr/>
          </p:nvSpPr>
          <p:spPr>
            <a:xfrm>
              <a:off x="4740100" y="850125"/>
              <a:ext cx="112675" cy="99025"/>
            </a:xfrm>
            <a:custGeom>
              <a:avLst/>
              <a:gdLst/>
              <a:ahLst/>
              <a:cxnLst/>
              <a:rect l="l" t="t" r="r" b="b"/>
              <a:pathLst>
                <a:path w="4507" h="3961" extrusionOk="0">
                  <a:moveTo>
                    <a:pt x="1765" y="1"/>
                  </a:moveTo>
                  <a:cubicBezTo>
                    <a:pt x="1355" y="1"/>
                    <a:pt x="977" y="110"/>
                    <a:pt x="711" y="367"/>
                  </a:cubicBezTo>
                  <a:cubicBezTo>
                    <a:pt x="0" y="1102"/>
                    <a:pt x="417" y="2694"/>
                    <a:pt x="1151" y="3428"/>
                  </a:cubicBezTo>
                  <a:cubicBezTo>
                    <a:pt x="1506" y="3783"/>
                    <a:pt x="1978" y="3961"/>
                    <a:pt x="2452" y="3961"/>
                  </a:cubicBezTo>
                  <a:cubicBezTo>
                    <a:pt x="2927" y="3961"/>
                    <a:pt x="3404" y="3783"/>
                    <a:pt x="3772" y="3428"/>
                  </a:cubicBezTo>
                  <a:cubicBezTo>
                    <a:pt x="4506" y="2694"/>
                    <a:pt x="4506" y="1518"/>
                    <a:pt x="3772" y="808"/>
                  </a:cubicBezTo>
                  <a:cubicBezTo>
                    <a:pt x="3303" y="340"/>
                    <a:pt x="2486" y="1"/>
                    <a:pt x="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63;p40"/>
            <p:cNvSpPr/>
            <p:nvPr/>
          </p:nvSpPr>
          <p:spPr>
            <a:xfrm>
              <a:off x="5167400" y="850125"/>
              <a:ext cx="112675" cy="99025"/>
            </a:xfrm>
            <a:custGeom>
              <a:avLst/>
              <a:gdLst/>
              <a:ahLst/>
              <a:cxnLst/>
              <a:rect l="l" t="t" r="r" b="b"/>
              <a:pathLst>
                <a:path w="4507" h="3961" extrusionOk="0">
                  <a:moveTo>
                    <a:pt x="2718" y="1"/>
                  </a:moveTo>
                  <a:cubicBezTo>
                    <a:pt x="1997" y="1"/>
                    <a:pt x="1180" y="340"/>
                    <a:pt x="711" y="808"/>
                  </a:cubicBezTo>
                  <a:cubicBezTo>
                    <a:pt x="1" y="1518"/>
                    <a:pt x="1" y="2694"/>
                    <a:pt x="711" y="3428"/>
                  </a:cubicBezTo>
                  <a:cubicBezTo>
                    <a:pt x="1078" y="3783"/>
                    <a:pt x="1556" y="3961"/>
                    <a:pt x="2033" y="3961"/>
                  </a:cubicBezTo>
                  <a:cubicBezTo>
                    <a:pt x="2511" y="3961"/>
                    <a:pt x="2989" y="3783"/>
                    <a:pt x="3356" y="3428"/>
                  </a:cubicBezTo>
                  <a:cubicBezTo>
                    <a:pt x="4066" y="2694"/>
                    <a:pt x="4507" y="1102"/>
                    <a:pt x="3772" y="367"/>
                  </a:cubicBezTo>
                  <a:cubicBezTo>
                    <a:pt x="3506" y="110"/>
                    <a:pt x="3127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64;p40"/>
            <p:cNvSpPr/>
            <p:nvPr/>
          </p:nvSpPr>
          <p:spPr>
            <a:xfrm>
              <a:off x="4935400" y="1146425"/>
              <a:ext cx="64900" cy="123675"/>
            </a:xfrm>
            <a:custGeom>
              <a:avLst/>
              <a:gdLst/>
              <a:ahLst/>
              <a:cxnLst/>
              <a:rect l="l" t="t" r="r" b="b"/>
              <a:pathLst>
                <a:path w="2596" h="4947" extrusionOk="0">
                  <a:moveTo>
                    <a:pt x="0" y="0"/>
                  </a:moveTo>
                  <a:lnTo>
                    <a:pt x="2596" y="4947"/>
                  </a:lnTo>
                  <a:cubicBezTo>
                    <a:pt x="2082" y="264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65;p40"/>
            <p:cNvSpPr/>
            <p:nvPr/>
          </p:nvSpPr>
          <p:spPr>
            <a:xfrm>
              <a:off x="4920700" y="1133550"/>
              <a:ext cx="93675" cy="149425"/>
            </a:xfrm>
            <a:custGeom>
              <a:avLst/>
              <a:gdLst/>
              <a:ahLst/>
              <a:cxnLst/>
              <a:rect l="l" t="t" r="r" b="b"/>
              <a:pathLst>
                <a:path w="3747" h="5977" extrusionOk="0">
                  <a:moveTo>
                    <a:pt x="587" y="1"/>
                  </a:moveTo>
                  <a:cubicBezTo>
                    <a:pt x="476" y="1"/>
                    <a:pt x="364" y="40"/>
                    <a:pt x="270" y="123"/>
                  </a:cubicBezTo>
                  <a:cubicBezTo>
                    <a:pt x="49" y="295"/>
                    <a:pt x="0" y="613"/>
                    <a:pt x="172" y="834"/>
                  </a:cubicBezTo>
                  <a:cubicBezTo>
                    <a:pt x="196" y="858"/>
                    <a:pt x="2204" y="3429"/>
                    <a:pt x="2694" y="5584"/>
                  </a:cubicBezTo>
                  <a:cubicBezTo>
                    <a:pt x="2743" y="5829"/>
                    <a:pt x="2963" y="5976"/>
                    <a:pt x="3184" y="5976"/>
                  </a:cubicBezTo>
                  <a:lnTo>
                    <a:pt x="3306" y="5976"/>
                  </a:lnTo>
                  <a:cubicBezTo>
                    <a:pt x="3576" y="5903"/>
                    <a:pt x="3747" y="5633"/>
                    <a:pt x="3698" y="5364"/>
                  </a:cubicBezTo>
                  <a:cubicBezTo>
                    <a:pt x="3159" y="2964"/>
                    <a:pt x="1078" y="319"/>
                    <a:pt x="980" y="197"/>
                  </a:cubicBezTo>
                  <a:cubicBezTo>
                    <a:pt x="882" y="71"/>
                    <a:pt x="735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66;p40"/>
            <p:cNvSpPr/>
            <p:nvPr/>
          </p:nvSpPr>
          <p:spPr>
            <a:xfrm>
              <a:off x="5059050" y="1133475"/>
              <a:ext cx="78400" cy="77850"/>
            </a:xfrm>
            <a:custGeom>
              <a:avLst/>
              <a:gdLst/>
              <a:ahLst/>
              <a:cxnLst/>
              <a:rect l="l" t="t" r="r" b="b"/>
              <a:pathLst>
                <a:path w="3136" h="3114" extrusionOk="0">
                  <a:moveTo>
                    <a:pt x="2033" y="0"/>
                  </a:moveTo>
                  <a:cubicBezTo>
                    <a:pt x="1930" y="0"/>
                    <a:pt x="1827" y="34"/>
                    <a:pt x="1739" y="102"/>
                  </a:cubicBezTo>
                  <a:cubicBezTo>
                    <a:pt x="1519" y="273"/>
                    <a:pt x="1445" y="592"/>
                    <a:pt x="1617" y="812"/>
                  </a:cubicBezTo>
                  <a:cubicBezTo>
                    <a:pt x="1715" y="935"/>
                    <a:pt x="1935" y="1351"/>
                    <a:pt x="1813" y="1620"/>
                  </a:cubicBezTo>
                  <a:cubicBezTo>
                    <a:pt x="1690" y="1865"/>
                    <a:pt x="1201" y="2036"/>
                    <a:pt x="490" y="2110"/>
                  </a:cubicBezTo>
                  <a:cubicBezTo>
                    <a:pt x="197" y="2110"/>
                    <a:pt x="1" y="2379"/>
                    <a:pt x="25" y="2649"/>
                  </a:cubicBezTo>
                  <a:cubicBezTo>
                    <a:pt x="25" y="2918"/>
                    <a:pt x="270" y="3114"/>
                    <a:pt x="515" y="3114"/>
                  </a:cubicBezTo>
                  <a:lnTo>
                    <a:pt x="564" y="3114"/>
                  </a:lnTo>
                  <a:cubicBezTo>
                    <a:pt x="1715" y="3016"/>
                    <a:pt x="2449" y="2673"/>
                    <a:pt x="2743" y="2036"/>
                  </a:cubicBezTo>
                  <a:cubicBezTo>
                    <a:pt x="3135" y="1179"/>
                    <a:pt x="2523" y="322"/>
                    <a:pt x="2449" y="224"/>
                  </a:cubicBezTo>
                  <a:cubicBezTo>
                    <a:pt x="2346" y="77"/>
                    <a:pt x="2190" y="0"/>
                    <a:pt x="2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67;p40"/>
            <p:cNvSpPr/>
            <p:nvPr/>
          </p:nvSpPr>
          <p:spPr>
            <a:xfrm>
              <a:off x="5385350" y="972550"/>
              <a:ext cx="49625" cy="113275"/>
            </a:xfrm>
            <a:custGeom>
              <a:avLst/>
              <a:gdLst/>
              <a:ahLst/>
              <a:cxnLst/>
              <a:rect l="l" t="t" r="r" b="b"/>
              <a:pathLst>
                <a:path w="1985" h="4531" extrusionOk="0">
                  <a:moveTo>
                    <a:pt x="295" y="1"/>
                  </a:moveTo>
                  <a:lnTo>
                    <a:pt x="1" y="4531"/>
                  </a:lnTo>
                  <a:cubicBezTo>
                    <a:pt x="1984" y="2670"/>
                    <a:pt x="295" y="1"/>
                    <a:pt x="29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68;p40"/>
            <p:cNvSpPr/>
            <p:nvPr/>
          </p:nvSpPr>
          <p:spPr>
            <a:xfrm>
              <a:off x="5371275" y="959650"/>
              <a:ext cx="68600" cy="139050"/>
            </a:xfrm>
            <a:custGeom>
              <a:avLst/>
              <a:gdLst/>
              <a:ahLst/>
              <a:cxnLst/>
              <a:rect l="l" t="t" r="r" b="b"/>
              <a:pathLst>
                <a:path w="2744" h="5562" extrusionOk="0">
                  <a:moveTo>
                    <a:pt x="859" y="0"/>
                  </a:moveTo>
                  <a:cubicBezTo>
                    <a:pt x="767" y="0"/>
                    <a:pt x="673" y="25"/>
                    <a:pt x="588" y="76"/>
                  </a:cubicBezTo>
                  <a:cubicBezTo>
                    <a:pt x="368" y="247"/>
                    <a:pt x="294" y="541"/>
                    <a:pt x="441" y="786"/>
                  </a:cubicBezTo>
                  <a:cubicBezTo>
                    <a:pt x="490" y="884"/>
                    <a:pt x="1862" y="3137"/>
                    <a:pt x="221" y="4680"/>
                  </a:cubicBezTo>
                  <a:cubicBezTo>
                    <a:pt x="25" y="4876"/>
                    <a:pt x="0" y="5194"/>
                    <a:pt x="196" y="5414"/>
                  </a:cubicBezTo>
                  <a:cubicBezTo>
                    <a:pt x="294" y="5512"/>
                    <a:pt x="441" y="5561"/>
                    <a:pt x="564" y="5561"/>
                  </a:cubicBezTo>
                  <a:cubicBezTo>
                    <a:pt x="711" y="5561"/>
                    <a:pt x="833" y="5512"/>
                    <a:pt x="931" y="5414"/>
                  </a:cubicBezTo>
                  <a:cubicBezTo>
                    <a:pt x="2743" y="3725"/>
                    <a:pt x="1960" y="1300"/>
                    <a:pt x="1298" y="247"/>
                  </a:cubicBezTo>
                  <a:cubicBezTo>
                    <a:pt x="1202" y="87"/>
                    <a:pt x="1033" y="0"/>
                    <a:pt x="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69;p40"/>
            <p:cNvSpPr/>
            <p:nvPr/>
          </p:nvSpPr>
          <p:spPr>
            <a:xfrm>
              <a:off x="4648275" y="797475"/>
              <a:ext cx="745075" cy="345075"/>
            </a:xfrm>
            <a:custGeom>
              <a:avLst/>
              <a:gdLst/>
              <a:ahLst/>
              <a:cxnLst/>
              <a:rect l="l" t="t" r="r" b="b"/>
              <a:pathLst>
                <a:path w="29803" h="13803" extrusionOk="0">
                  <a:moveTo>
                    <a:pt x="74" y="0"/>
                  </a:moveTo>
                  <a:cubicBezTo>
                    <a:pt x="25" y="857"/>
                    <a:pt x="0" y="1714"/>
                    <a:pt x="0" y="2571"/>
                  </a:cubicBezTo>
                  <a:cubicBezTo>
                    <a:pt x="0" y="12901"/>
                    <a:pt x="3371" y="13803"/>
                    <a:pt x="10472" y="13803"/>
                  </a:cubicBezTo>
                  <a:cubicBezTo>
                    <a:pt x="11972" y="13803"/>
                    <a:pt x="13639" y="13762"/>
                    <a:pt x="15477" y="13762"/>
                  </a:cubicBezTo>
                  <a:cubicBezTo>
                    <a:pt x="17318" y="13762"/>
                    <a:pt x="18953" y="13803"/>
                    <a:pt x="20398" y="13803"/>
                  </a:cubicBezTo>
                  <a:cubicBezTo>
                    <a:pt x="27232" y="13803"/>
                    <a:pt x="29802" y="12901"/>
                    <a:pt x="29802" y="2571"/>
                  </a:cubicBezTo>
                  <a:cubicBezTo>
                    <a:pt x="29802" y="1763"/>
                    <a:pt x="29778" y="955"/>
                    <a:pt x="29729" y="147"/>
                  </a:cubicBezTo>
                  <a:cubicBezTo>
                    <a:pt x="29331" y="8244"/>
                    <a:pt x="26654" y="9003"/>
                    <a:pt x="20399" y="9003"/>
                  </a:cubicBezTo>
                  <a:cubicBezTo>
                    <a:pt x="18955" y="9003"/>
                    <a:pt x="17319" y="8963"/>
                    <a:pt x="15477" y="8963"/>
                  </a:cubicBezTo>
                  <a:cubicBezTo>
                    <a:pt x="13619" y="8963"/>
                    <a:pt x="11936" y="9004"/>
                    <a:pt x="10423" y="9004"/>
                  </a:cubicBezTo>
                  <a:cubicBezTo>
                    <a:pt x="3900" y="9004"/>
                    <a:pt x="551" y="8230"/>
                    <a:pt x="74" y="0"/>
                  </a:cubicBezTo>
                  <a:close/>
                </a:path>
              </a:pathLst>
            </a:custGeom>
            <a:solidFill>
              <a:srgbClr val="292929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70;p40"/>
            <p:cNvSpPr/>
            <p:nvPr/>
          </p:nvSpPr>
          <p:spPr>
            <a:xfrm>
              <a:off x="5162525" y="378775"/>
              <a:ext cx="105325" cy="82625"/>
            </a:xfrm>
            <a:custGeom>
              <a:avLst/>
              <a:gdLst/>
              <a:ahLst/>
              <a:cxnLst/>
              <a:rect l="l" t="t" r="r" b="b"/>
              <a:pathLst>
                <a:path w="4213" h="3305" extrusionOk="0">
                  <a:moveTo>
                    <a:pt x="584" y="0"/>
                  </a:moveTo>
                  <a:cubicBezTo>
                    <a:pt x="323" y="0"/>
                    <a:pt x="118" y="78"/>
                    <a:pt x="49" y="292"/>
                  </a:cubicBezTo>
                  <a:cubicBezTo>
                    <a:pt x="0" y="464"/>
                    <a:pt x="123" y="660"/>
                    <a:pt x="269" y="806"/>
                  </a:cubicBezTo>
                  <a:cubicBezTo>
                    <a:pt x="686" y="1247"/>
                    <a:pt x="1298" y="1468"/>
                    <a:pt x="1861" y="1737"/>
                  </a:cubicBezTo>
                  <a:cubicBezTo>
                    <a:pt x="2424" y="1982"/>
                    <a:pt x="3012" y="2276"/>
                    <a:pt x="3355" y="2814"/>
                  </a:cubicBezTo>
                  <a:cubicBezTo>
                    <a:pt x="3477" y="3035"/>
                    <a:pt x="3624" y="3304"/>
                    <a:pt x="3894" y="3304"/>
                  </a:cubicBezTo>
                  <a:cubicBezTo>
                    <a:pt x="4065" y="3280"/>
                    <a:pt x="4188" y="3108"/>
                    <a:pt x="4212" y="2937"/>
                  </a:cubicBezTo>
                  <a:cubicBezTo>
                    <a:pt x="4212" y="2741"/>
                    <a:pt x="4163" y="2570"/>
                    <a:pt x="4065" y="2423"/>
                  </a:cubicBezTo>
                  <a:cubicBezTo>
                    <a:pt x="3673" y="1615"/>
                    <a:pt x="3037" y="953"/>
                    <a:pt x="2253" y="513"/>
                  </a:cubicBezTo>
                  <a:cubicBezTo>
                    <a:pt x="2000" y="378"/>
                    <a:pt x="1157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71;p40"/>
            <p:cNvSpPr/>
            <p:nvPr/>
          </p:nvSpPr>
          <p:spPr>
            <a:xfrm>
              <a:off x="4951925" y="785225"/>
              <a:ext cx="121225" cy="97975"/>
            </a:xfrm>
            <a:custGeom>
              <a:avLst/>
              <a:gdLst/>
              <a:ahLst/>
              <a:cxnLst/>
              <a:rect l="l" t="t" r="r" b="b"/>
              <a:pathLst>
                <a:path w="4849" h="3919" extrusionOk="0">
                  <a:moveTo>
                    <a:pt x="343" y="0"/>
                  </a:moveTo>
                  <a:cubicBezTo>
                    <a:pt x="147" y="0"/>
                    <a:pt x="0" y="147"/>
                    <a:pt x="0" y="343"/>
                  </a:cubicBezTo>
                  <a:lnTo>
                    <a:pt x="0" y="1494"/>
                  </a:lnTo>
                  <a:cubicBezTo>
                    <a:pt x="0" y="2841"/>
                    <a:pt x="1078" y="3918"/>
                    <a:pt x="2425" y="3918"/>
                  </a:cubicBezTo>
                  <a:cubicBezTo>
                    <a:pt x="3771" y="3918"/>
                    <a:pt x="4849" y="2841"/>
                    <a:pt x="4849" y="1494"/>
                  </a:cubicBezTo>
                  <a:lnTo>
                    <a:pt x="4849" y="343"/>
                  </a:lnTo>
                  <a:cubicBezTo>
                    <a:pt x="4849" y="147"/>
                    <a:pt x="4702" y="0"/>
                    <a:pt x="4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40"/>
            <p:cNvSpPr/>
            <p:nvPr/>
          </p:nvSpPr>
          <p:spPr>
            <a:xfrm>
              <a:off x="4940275" y="773600"/>
              <a:ext cx="144525" cy="121225"/>
            </a:xfrm>
            <a:custGeom>
              <a:avLst/>
              <a:gdLst/>
              <a:ahLst/>
              <a:cxnLst/>
              <a:rect l="l" t="t" r="r" b="b"/>
              <a:pathLst>
                <a:path w="5781" h="4849" extrusionOk="0">
                  <a:moveTo>
                    <a:pt x="4850" y="931"/>
                  </a:moveTo>
                  <a:lnTo>
                    <a:pt x="4850" y="1959"/>
                  </a:lnTo>
                  <a:cubicBezTo>
                    <a:pt x="4850" y="3037"/>
                    <a:pt x="3968" y="3918"/>
                    <a:pt x="2891" y="3918"/>
                  </a:cubicBezTo>
                  <a:cubicBezTo>
                    <a:pt x="1813" y="3918"/>
                    <a:pt x="932" y="3037"/>
                    <a:pt x="932" y="1959"/>
                  </a:cubicBezTo>
                  <a:lnTo>
                    <a:pt x="932" y="931"/>
                  </a:lnTo>
                  <a:close/>
                  <a:moveTo>
                    <a:pt x="809" y="0"/>
                  </a:moveTo>
                  <a:cubicBezTo>
                    <a:pt x="368" y="0"/>
                    <a:pt x="1" y="367"/>
                    <a:pt x="1" y="808"/>
                  </a:cubicBezTo>
                  <a:lnTo>
                    <a:pt x="1" y="1959"/>
                  </a:lnTo>
                  <a:cubicBezTo>
                    <a:pt x="1" y="3551"/>
                    <a:pt x="1299" y="4849"/>
                    <a:pt x="2891" y="4849"/>
                  </a:cubicBezTo>
                  <a:cubicBezTo>
                    <a:pt x="4482" y="4849"/>
                    <a:pt x="5780" y="3551"/>
                    <a:pt x="5780" y="1959"/>
                  </a:cubicBezTo>
                  <a:lnTo>
                    <a:pt x="5780" y="808"/>
                  </a:lnTo>
                  <a:cubicBezTo>
                    <a:pt x="5780" y="367"/>
                    <a:pt x="5413" y="0"/>
                    <a:pt x="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40"/>
            <p:cNvSpPr/>
            <p:nvPr/>
          </p:nvSpPr>
          <p:spPr>
            <a:xfrm>
              <a:off x="5134975" y="733800"/>
              <a:ext cx="149400" cy="149400"/>
            </a:xfrm>
            <a:custGeom>
              <a:avLst/>
              <a:gdLst/>
              <a:ahLst/>
              <a:cxnLst/>
              <a:rect l="l" t="t" r="r" b="b"/>
              <a:pathLst>
                <a:path w="5976" h="5976" extrusionOk="0">
                  <a:moveTo>
                    <a:pt x="2988" y="0"/>
                  </a:moveTo>
                  <a:cubicBezTo>
                    <a:pt x="1347" y="0"/>
                    <a:pt x="0" y="1347"/>
                    <a:pt x="0" y="2988"/>
                  </a:cubicBezTo>
                  <a:cubicBezTo>
                    <a:pt x="0" y="4629"/>
                    <a:pt x="1347" y="5975"/>
                    <a:pt x="2988" y="5975"/>
                  </a:cubicBezTo>
                  <a:cubicBezTo>
                    <a:pt x="4628" y="5975"/>
                    <a:pt x="5975" y="4629"/>
                    <a:pt x="5975" y="2988"/>
                  </a:cubicBezTo>
                  <a:cubicBezTo>
                    <a:pt x="5975" y="1347"/>
                    <a:pt x="4628" y="0"/>
                    <a:pt x="2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74;p40"/>
            <p:cNvSpPr/>
            <p:nvPr/>
          </p:nvSpPr>
          <p:spPr>
            <a:xfrm>
              <a:off x="4758475" y="764400"/>
              <a:ext cx="110200" cy="83300"/>
            </a:xfrm>
            <a:custGeom>
              <a:avLst/>
              <a:gdLst/>
              <a:ahLst/>
              <a:cxnLst/>
              <a:rect l="l" t="t" r="r" b="b"/>
              <a:pathLst>
                <a:path w="4408" h="3332" extrusionOk="0">
                  <a:moveTo>
                    <a:pt x="490" y="1"/>
                  </a:moveTo>
                  <a:lnTo>
                    <a:pt x="0" y="3331"/>
                  </a:lnTo>
                  <a:lnTo>
                    <a:pt x="4065" y="1788"/>
                  </a:lnTo>
                  <a:cubicBezTo>
                    <a:pt x="4408" y="1666"/>
                    <a:pt x="4383" y="1323"/>
                    <a:pt x="4041" y="1201"/>
                  </a:cubicBezTo>
                  <a:lnTo>
                    <a:pt x="49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75;p40"/>
            <p:cNvSpPr/>
            <p:nvPr/>
          </p:nvSpPr>
          <p:spPr>
            <a:xfrm>
              <a:off x="4745600" y="752850"/>
              <a:ext cx="132275" cy="106475"/>
            </a:xfrm>
            <a:custGeom>
              <a:avLst/>
              <a:gdLst/>
              <a:ahLst/>
              <a:cxnLst/>
              <a:rect l="l" t="t" r="r" b="b"/>
              <a:pathLst>
                <a:path w="5291" h="4259" extrusionOk="0">
                  <a:moveTo>
                    <a:pt x="1008" y="1"/>
                  </a:moveTo>
                  <a:cubicBezTo>
                    <a:pt x="809" y="1"/>
                    <a:pt x="623" y="119"/>
                    <a:pt x="564" y="316"/>
                  </a:cubicBezTo>
                  <a:cubicBezTo>
                    <a:pt x="491" y="561"/>
                    <a:pt x="613" y="806"/>
                    <a:pt x="858" y="904"/>
                  </a:cubicBezTo>
                  <a:lnTo>
                    <a:pt x="4017" y="1981"/>
                  </a:lnTo>
                  <a:lnTo>
                    <a:pt x="368" y="3352"/>
                  </a:lnTo>
                  <a:cubicBezTo>
                    <a:pt x="123" y="3450"/>
                    <a:pt x="1" y="3720"/>
                    <a:pt x="99" y="3940"/>
                  </a:cubicBezTo>
                  <a:cubicBezTo>
                    <a:pt x="172" y="4136"/>
                    <a:pt x="344" y="4258"/>
                    <a:pt x="515" y="4258"/>
                  </a:cubicBezTo>
                  <a:cubicBezTo>
                    <a:pt x="564" y="4258"/>
                    <a:pt x="637" y="4234"/>
                    <a:pt x="686" y="4209"/>
                  </a:cubicBezTo>
                  <a:lnTo>
                    <a:pt x="4727" y="2691"/>
                  </a:lnTo>
                  <a:cubicBezTo>
                    <a:pt x="5070" y="2569"/>
                    <a:pt x="5290" y="2275"/>
                    <a:pt x="5290" y="1957"/>
                  </a:cubicBezTo>
                  <a:cubicBezTo>
                    <a:pt x="5290" y="1638"/>
                    <a:pt x="5070" y="1369"/>
                    <a:pt x="4702" y="1246"/>
                  </a:cubicBezTo>
                  <a:lnTo>
                    <a:pt x="1152" y="22"/>
                  </a:lnTo>
                  <a:cubicBezTo>
                    <a:pt x="1104" y="8"/>
                    <a:pt x="1055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76;p40"/>
            <p:cNvSpPr/>
            <p:nvPr/>
          </p:nvSpPr>
          <p:spPr>
            <a:xfrm>
              <a:off x="4494600" y="721550"/>
              <a:ext cx="165925" cy="207575"/>
            </a:xfrm>
            <a:custGeom>
              <a:avLst/>
              <a:gdLst/>
              <a:ahLst/>
              <a:cxnLst/>
              <a:rect l="l" t="t" r="r" b="b"/>
              <a:pathLst>
                <a:path w="6637" h="8303" extrusionOk="0">
                  <a:moveTo>
                    <a:pt x="539" y="1"/>
                  </a:moveTo>
                  <a:cubicBezTo>
                    <a:pt x="295" y="1"/>
                    <a:pt x="74" y="197"/>
                    <a:pt x="74" y="441"/>
                  </a:cubicBezTo>
                  <a:cubicBezTo>
                    <a:pt x="1" y="3062"/>
                    <a:pt x="662" y="5094"/>
                    <a:pt x="2009" y="6465"/>
                  </a:cubicBezTo>
                  <a:cubicBezTo>
                    <a:pt x="3772" y="8278"/>
                    <a:pt x="6074" y="8302"/>
                    <a:pt x="6172" y="8302"/>
                  </a:cubicBezTo>
                  <a:cubicBezTo>
                    <a:pt x="6417" y="8302"/>
                    <a:pt x="6637" y="8106"/>
                    <a:pt x="6637" y="7837"/>
                  </a:cubicBezTo>
                  <a:cubicBezTo>
                    <a:pt x="6637" y="7592"/>
                    <a:pt x="6417" y="7396"/>
                    <a:pt x="6172" y="7396"/>
                  </a:cubicBezTo>
                  <a:cubicBezTo>
                    <a:pt x="6147" y="7396"/>
                    <a:pt x="4139" y="7371"/>
                    <a:pt x="2670" y="5829"/>
                  </a:cubicBezTo>
                  <a:cubicBezTo>
                    <a:pt x="1494" y="4629"/>
                    <a:pt x="931" y="2817"/>
                    <a:pt x="1005" y="466"/>
                  </a:cubicBezTo>
                  <a:cubicBezTo>
                    <a:pt x="1005" y="221"/>
                    <a:pt x="809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77;p40"/>
            <p:cNvSpPr/>
            <p:nvPr/>
          </p:nvSpPr>
          <p:spPr>
            <a:xfrm>
              <a:off x="5294150" y="1010675"/>
              <a:ext cx="181825" cy="143125"/>
            </a:xfrm>
            <a:custGeom>
              <a:avLst/>
              <a:gdLst/>
              <a:ahLst/>
              <a:cxnLst/>
              <a:rect l="l" t="t" r="r" b="b"/>
              <a:pathLst>
                <a:path w="7273" h="5725" extrusionOk="0">
                  <a:moveTo>
                    <a:pt x="5543" y="0"/>
                  </a:moveTo>
                  <a:cubicBezTo>
                    <a:pt x="5136" y="0"/>
                    <a:pt x="4726" y="153"/>
                    <a:pt x="4408" y="459"/>
                  </a:cubicBezTo>
                  <a:lnTo>
                    <a:pt x="3624" y="1243"/>
                  </a:lnTo>
                  <a:lnTo>
                    <a:pt x="2841" y="484"/>
                  </a:lnTo>
                  <a:cubicBezTo>
                    <a:pt x="2535" y="178"/>
                    <a:pt x="2130" y="25"/>
                    <a:pt x="1726" y="25"/>
                  </a:cubicBezTo>
                  <a:cubicBezTo>
                    <a:pt x="1322" y="25"/>
                    <a:pt x="918" y="178"/>
                    <a:pt x="612" y="484"/>
                  </a:cubicBezTo>
                  <a:cubicBezTo>
                    <a:pt x="0" y="1096"/>
                    <a:pt x="0" y="2100"/>
                    <a:pt x="612" y="2712"/>
                  </a:cubicBezTo>
                  <a:lnTo>
                    <a:pt x="3624" y="5724"/>
                  </a:lnTo>
                  <a:lnTo>
                    <a:pt x="6661" y="2688"/>
                  </a:lnTo>
                  <a:cubicBezTo>
                    <a:pt x="7273" y="2075"/>
                    <a:pt x="7273" y="1071"/>
                    <a:pt x="6661" y="459"/>
                  </a:cubicBezTo>
                  <a:cubicBezTo>
                    <a:pt x="6355" y="153"/>
                    <a:pt x="5951" y="0"/>
                    <a:pt x="5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78;p40"/>
            <p:cNvSpPr/>
            <p:nvPr/>
          </p:nvSpPr>
          <p:spPr>
            <a:xfrm>
              <a:off x="5284950" y="997800"/>
              <a:ext cx="200225" cy="174350"/>
            </a:xfrm>
            <a:custGeom>
              <a:avLst/>
              <a:gdLst/>
              <a:ahLst/>
              <a:cxnLst/>
              <a:rect l="l" t="t" r="r" b="b"/>
              <a:pathLst>
                <a:path w="8009" h="6974" extrusionOk="0">
                  <a:moveTo>
                    <a:pt x="5902" y="1029"/>
                  </a:moveTo>
                  <a:cubicBezTo>
                    <a:pt x="6178" y="1029"/>
                    <a:pt x="6453" y="1133"/>
                    <a:pt x="6661" y="1341"/>
                  </a:cubicBezTo>
                  <a:cubicBezTo>
                    <a:pt x="6857" y="1537"/>
                    <a:pt x="6980" y="1807"/>
                    <a:pt x="6980" y="2076"/>
                  </a:cubicBezTo>
                  <a:cubicBezTo>
                    <a:pt x="6980" y="2370"/>
                    <a:pt x="6857" y="2639"/>
                    <a:pt x="6661" y="2835"/>
                  </a:cubicBezTo>
                  <a:lnTo>
                    <a:pt x="3992" y="5529"/>
                  </a:lnTo>
                  <a:lnTo>
                    <a:pt x="1348" y="2860"/>
                  </a:lnTo>
                  <a:cubicBezTo>
                    <a:pt x="1127" y="2664"/>
                    <a:pt x="1029" y="2394"/>
                    <a:pt x="1029" y="2101"/>
                  </a:cubicBezTo>
                  <a:cubicBezTo>
                    <a:pt x="1029" y="1831"/>
                    <a:pt x="1127" y="1562"/>
                    <a:pt x="1348" y="1366"/>
                  </a:cubicBezTo>
                  <a:cubicBezTo>
                    <a:pt x="1543" y="1146"/>
                    <a:pt x="1813" y="1048"/>
                    <a:pt x="2107" y="1048"/>
                  </a:cubicBezTo>
                  <a:cubicBezTo>
                    <a:pt x="2376" y="1048"/>
                    <a:pt x="2645" y="1146"/>
                    <a:pt x="2841" y="1341"/>
                  </a:cubicBezTo>
                  <a:lnTo>
                    <a:pt x="3992" y="2492"/>
                  </a:lnTo>
                  <a:lnTo>
                    <a:pt x="5143" y="1341"/>
                  </a:lnTo>
                  <a:cubicBezTo>
                    <a:pt x="5351" y="1133"/>
                    <a:pt x="5627" y="1029"/>
                    <a:pt x="5902" y="1029"/>
                  </a:cubicBezTo>
                  <a:close/>
                  <a:moveTo>
                    <a:pt x="5905" y="1"/>
                  </a:moveTo>
                  <a:cubicBezTo>
                    <a:pt x="5370" y="1"/>
                    <a:pt x="4837" y="203"/>
                    <a:pt x="4433" y="607"/>
                  </a:cubicBezTo>
                  <a:lnTo>
                    <a:pt x="3992" y="1048"/>
                  </a:lnTo>
                  <a:lnTo>
                    <a:pt x="3576" y="631"/>
                  </a:lnTo>
                  <a:cubicBezTo>
                    <a:pt x="3184" y="240"/>
                    <a:pt x="2645" y="19"/>
                    <a:pt x="2107" y="19"/>
                  </a:cubicBezTo>
                  <a:cubicBezTo>
                    <a:pt x="1543" y="19"/>
                    <a:pt x="1005" y="240"/>
                    <a:pt x="613" y="631"/>
                  </a:cubicBezTo>
                  <a:cubicBezTo>
                    <a:pt x="221" y="1023"/>
                    <a:pt x="1" y="1562"/>
                    <a:pt x="1" y="2101"/>
                  </a:cubicBezTo>
                  <a:cubicBezTo>
                    <a:pt x="1" y="2664"/>
                    <a:pt x="221" y="3203"/>
                    <a:pt x="613" y="3594"/>
                  </a:cubicBezTo>
                  <a:lnTo>
                    <a:pt x="3992" y="6974"/>
                  </a:lnTo>
                  <a:lnTo>
                    <a:pt x="7396" y="3570"/>
                  </a:lnTo>
                  <a:cubicBezTo>
                    <a:pt x="7788" y="3178"/>
                    <a:pt x="8008" y="2639"/>
                    <a:pt x="8008" y="2076"/>
                  </a:cubicBezTo>
                  <a:cubicBezTo>
                    <a:pt x="8008" y="1537"/>
                    <a:pt x="7788" y="999"/>
                    <a:pt x="7396" y="607"/>
                  </a:cubicBezTo>
                  <a:cubicBezTo>
                    <a:pt x="6980" y="203"/>
                    <a:pt x="6441" y="1"/>
                    <a:pt x="5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79;p40"/>
            <p:cNvSpPr/>
            <p:nvPr/>
          </p:nvSpPr>
          <p:spPr>
            <a:xfrm>
              <a:off x="5376775" y="1083925"/>
              <a:ext cx="89425" cy="39875"/>
            </a:xfrm>
            <a:custGeom>
              <a:avLst/>
              <a:gdLst/>
              <a:ahLst/>
              <a:cxnLst/>
              <a:rect l="l" t="t" r="r" b="b"/>
              <a:pathLst>
                <a:path w="3577" h="1595" extrusionOk="0">
                  <a:moveTo>
                    <a:pt x="2987" y="1"/>
                  </a:moveTo>
                  <a:cubicBezTo>
                    <a:pt x="2813" y="1"/>
                    <a:pt x="2644" y="87"/>
                    <a:pt x="2548" y="247"/>
                  </a:cubicBezTo>
                  <a:cubicBezTo>
                    <a:pt x="2425" y="468"/>
                    <a:pt x="2278" y="541"/>
                    <a:pt x="2180" y="541"/>
                  </a:cubicBezTo>
                  <a:cubicBezTo>
                    <a:pt x="2127" y="552"/>
                    <a:pt x="2071" y="558"/>
                    <a:pt x="2013" y="558"/>
                  </a:cubicBezTo>
                  <a:cubicBezTo>
                    <a:pt x="1574" y="558"/>
                    <a:pt x="1056" y="258"/>
                    <a:pt x="882" y="149"/>
                  </a:cubicBezTo>
                  <a:cubicBezTo>
                    <a:pt x="795" y="81"/>
                    <a:pt x="692" y="48"/>
                    <a:pt x="588" y="48"/>
                  </a:cubicBezTo>
                  <a:cubicBezTo>
                    <a:pt x="432" y="48"/>
                    <a:pt x="276" y="124"/>
                    <a:pt x="172" y="272"/>
                  </a:cubicBezTo>
                  <a:cubicBezTo>
                    <a:pt x="1" y="492"/>
                    <a:pt x="74" y="811"/>
                    <a:pt x="295" y="982"/>
                  </a:cubicBezTo>
                  <a:cubicBezTo>
                    <a:pt x="393" y="1055"/>
                    <a:pt x="1176" y="1594"/>
                    <a:pt x="2009" y="1594"/>
                  </a:cubicBezTo>
                  <a:cubicBezTo>
                    <a:pt x="2131" y="1594"/>
                    <a:pt x="2254" y="1570"/>
                    <a:pt x="2376" y="1545"/>
                  </a:cubicBezTo>
                  <a:cubicBezTo>
                    <a:pt x="2817" y="1472"/>
                    <a:pt x="3184" y="1202"/>
                    <a:pt x="3429" y="786"/>
                  </a:cubicBezTo>
                  <a:cubicBezTo>
                    <a:pt x="3576" y="541"/>
                    <a:pt x="3503" y="223"/>
                    <a:pt x="3258" y="76"/>
                  </a:cubicBezTo>
                  <a:cubicBezTo>
                    <a:pt x="3173" y="25"/>
                    <a:pt x="3079" y="1"/>
                    <a:pt x="2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80;p40"/>
            <p:cNvSpPr/>
            <p:nvPr/>
          </p:nvSpPr>
          <p:spPr>
            <a:xfrm>
              <a:off x="4416850" y="629650"/>
              <a:ext cx="182475" cy="143350"/>
            </a:xfrm>
            <a:custGeom>
              <a:avLst/>
              <a:gdLst/>
              <a:ahLst/>
              <a:cxnLst/>
              <a:rect l="l" t="t" r="r" b="b"/>
              <a:pathLst>
                <a:path w="7299" h="5734" extrusionOk="0">
                  <a:moveTo>
                    <a:pt x="5538" y="0"/>
                  </a:moveTo>
                  <a:cubicBezTo>
                    <a:pt x="5135" y="0"/>
                    <a:pt x="4736" y="153"/>
                    <a:pt x="4433" y="469"/>
                  </a:cubicBezTo>
                  <a:lnTo>
                    <a:pt x="3649" y="1252"/>
                  </a:lnTo>
                  <a:lnTo>
                    <a:pt x="2866" y="493"/>
                  </a:lnTo>
                  <a:cubicBezTo>
                    <a:pt x="2560" y="175"/>
                    <a:pt x="2156" y="16"/>
                    <a:pt x="1752" y="16"/>
                  </a:cubicBezTo>
                  <a:cubicBezTo>
                    <a:pt x="1348" y="16"/>
                    <a:pt x="944" y="175"/>
                    <a:pt x="637" y="493"/>
                  </a:cubicBezTo>
                  <a:cubicBezTo>
                    <a:pt x="1" y="1105"/>
                    <a:pt x="1" y="2109"/>
                    <a:pt x="637" y="2722"/>
                  </a:cubicBezTo>
                  <a:lnTo>
                    <a:pt x="3649" y="5734"/>
                  </a:lnTo>
                  <a:lnTo>
                    <a:pt x="6686" y="2697"/>
                  </a:lnTo>
                  <a:cubicBezTo>
                    <a:pt x="7298" y="2085"/>
                    <a:pt x="7298" y="1081"/>
                    <a:pt x="6686" y="469"/>
                  </a:cubicBezTo>
                  <a:cubicBezTo>
                    <a:pt x="6365" y="160"/>
                    <a:pt x="5949" y="0"/>
                    <a:pt x="5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81;p40"/>
            <p:cNvSpPr/>
            <p:nvPr/>
          </p:nvSpPr>
          <p:spPr>
            <a:xfrm>
              <a:off x="4408275" y="617025"/>
              <a:ext cx="205125" cy="174350"/>
            </a:xfrm>
            <a:custGeom>
              <a:avLst/>
              <a:gdLst/>
              <a:ahLst/>
              <a:cxnLst/>
              <a:rect l="l" t="t" r="r" b="b"/>
              <a:pathLst>
                <a:path w="8205" h="6974" extrusionOk="0">
                  <a:moveTo>
                    <a:pt x="5903" y="1004"/>
                  </a:moveTo>
                  <a:cubicBezTo>
                    <a:pt x="6178" y="1004"/>
                    <a:pt x="6454" y="1108"/>
                    <a:pt x="6662" y="1317"/>
                  </a:cubicBezTo>
                  <a:cubicBezTo>
                    <a:pt x="6858" y="1537"/>
                    <a:pt x="6980" y="1806"/>
                    <a:pt x="6980" y="2076"/>
                  </a:cubicBezTo>
                  <a:cubicBezTo>
                    <a:pt x="6980" y="2370"/>
                    <a:pt x="6858" y="2639"/>
                    <a:pt x="6662" y="2835"/>
                  </a:cubicBezTo>
                  <a:lnTo>
                    <a:pt x="3992" y="5528"/>
                  </a:lnTo>
                  <a:lnTo>
                    <a:pt x="1323" y="2859"/>
                  </a:lnTo>
                  <a:cubicBezTo>
                    <a:pt x="1127" y="2663"/>
                    <a:pt x="1029" y="2394"/>
                    <a:pt x="1029" y="2100"/>
                  </a:cubicBezTo>
                  <a:cubicBezTo>
                    <a:pt x="1029" y="1831"/>
                    <a:pt x="1127" y="1561"/>
                    <a:pt x="1323" y="1341"/>
                  </a:cubicBezTo>
                  <a:cubicBezTo>
                    <a:pt x="1544" y="1145"/>
                    <a:pt x="1813" y="1047"/>
                    <a:pt x="2082" y="1047"/>
                  </a:cubicBezTo>
                  <a:cubicBezTo>
                    <a:pt x="2376" y="1047"/>
                    <a:pt x="2646" y="1145"/>
                    <a:pt x="2842" y="1341"/>
                  </a:cubicBezTo>
                  <a:lnTo>
                    <a:pt x="3992" y="2492"/>
                  </a:lnTo>
                  <a:lnTo>
                    <a:pt x="5143" y="1317"/>
                  </a:lnTo>
                  <a:cubicBezTo>
                    <a:pt x="5352" y="1108"/>
                    <a:pt x="5627" y="1004"/>
                    <a:pt x="5903" y="1004"/>
                  </a:cubicBezTo>
                  <a:close/>
                  <a:moveTo>
                    <a:pt x="5899" y="0"/>
                  </a:moveTo>
                  <a:cubicBezTo>
                    <a:pt x="5364" y="0"/>
                    <a:pt x="4825" y="202"/>
                    <a:pt x="4409" y="606"/>
                  </a:cubicBezTo>
                  <a:lnTo>
                    <a:pt x="3992" y="1047"/>
                  </a:lnTo>
                  <a:lnTo>
                    <a:pt x="3576" y="631"/>
                  </a:lnTo>
                  <a:cubicBezTo>
                    <a:pt x="3184" y="239"/>
                    <a:pt x="2646" y="19"/>
                    <a:pt x="2082" y="19"/>
                  </a:cubicBezTo>
                  <a:cubicBezTo>
                    <a:pt x="1519" y="19"/>
                    <a:pt x="1005" y="239"/>
                    <a:pt x="613" y="631"/>
                  </a:cubicBezTo>
                  <a:cubicBezTo>
                    <a:pt x="221" y="1023"/>
                    <a:pt x="1" y="1561"/>
                    <a:pt x="1" y="2100"/>
                  </a:cubicBezTo>
                  <a:cubicBezTo>
                    <a:pt x="1" y="2663"/>
                    <a:pt x="221" y="3202"/>
                    <a:pt x="613" y="3594"/>
                  </a:cubicBezTo>
                  <a:lnTo>
                    <a:pt x="3992" y="6973"/>
                  </a:lnTo>
                  <a:lnTo>
                    <a:pt x="7372" y="3569"/>
                  </a:lnTo>
                  <a:cubicBezTo>
                    <a:pt x="8204" y="2761"/>
                    <a:pt x="8204" y="1414"/>
                    <a:pt x="7372" y="606"/>
                  </a:cubicBezTo>
                  <a:cubicBezTo>
                    <a:pt x="6968" y="202"/>
                    <a:pt x="6435" y="0"/>
                    <a:pt x="5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81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2" y="-19050"/>
            <a:ext cx="7561885" cy="430405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626966" y="1555610"/>
            <a:ext cx="275084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Pattaya" panose="00000500000000000000" pitchFamily="2" charset="-34"/>
              <a:ea typeface="字魂95号-手刻宋" panose="00000500000000000000" charset="-122"/>
              <a:cs typeface="#9Slide07 Pattaya" panose="00000500000000000000" pitchFamily="2" charset="-3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860235" y="964094"/>
            <a:ext cx="63573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Thank!</a:t>
            </a:r>
          </a:p>
        </p:txBody>
      </p:sp>
    </p:spTree>
    <p:extLst>
      <p:ext uri="{BB962C8B-B14F-4D97-AF65-F5344CB8AC3E}">
        <p14:creationId xmlns:p14="http://schemas.microsoft.com/office/powerpoint/2010/main" val="19127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7ACBC-A4A4-464C-B6A6-86030E6F9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18AEA0-0209-4B4B-8D21-5985FD8F2B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CFDFD-2F76-42FF-83D8-D92526C8CE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429</Words>
  <Application>Microsoft Office PowerPoint</Application>
  <PresentationFormat>Widescreen</PresentationFormat>
  <Paragraphs>132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#9Slide07 Pattaya</vt:lpstr>
      <vt:lpstr>Arial</vt:lpstr>
      <vt:lpstr>Calibri</vt:lpstr>
      <vt:lpstr>Calibri Light</vt:lpstr>
      <vt:lpstr>Cambria</vt:lpstr>
      <vt:lpstr>HP001 4 hàng</vt:lpstr>
      <vt:lpstr>Times New Roman</vt:lpstr>
      <vt:lpstr>UTM Cooper Black</vt:lpstr>
      <vt:lpstr>UTM Fancy Full</vt:lpstr>
      <vt:lpstr>字体视界-狮子座体</vt:lpstr>
      <vt:lpstr>Office Theme</vt:lpstr>
      <vt:lpstr>Office 主题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78</cp:revision>
  <dcterms:created xsi:type="dcterms:W3CDTF">2022-03-01T09:06:55Z</dcterms:created>
  <dcterms:modified xsi:type="dcterms:W3CDTF">2022-03-20T03:18:11Z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