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78" r:id="rId3"/>
    <p:sldId id="266" r:id="rId4"/>
    <p:sldId id="267" r:id="rId5"/>
    <p:sldId id="257" r:id="rId6"/>
    <p:sldId id="258" r:id="rId7"/>
    <p:sldId id="259" r:id="rId8"/>
    <p:sldId id="26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2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14/03/2022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14/03/2022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3/14/2022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14/03/2022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14/03/2022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14/03/2022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14/03/2022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14/03/2022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CC5C-56DC-440A-BFC4-9C0267FAF22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14/03/2022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" y="-171400"/>
            <a:ext cx="8784975" cy="69127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7" cy="17008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5813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89579"/>
            <a:ext cx="3087652" cy="346375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49990"/>
            <a:ext cx="4680520" cy="32033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667180" cy="1800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5754"/>
            <a:ext cx="3528392" cy="353159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5754"/>
            <a:ext cx="3972479" cy="35315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8424936" cy="45365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640960" cy="28083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54461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076056" y="3392995"/>
            <a:ext cx="2016224" cy="13321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39752" y="3573016"/>
            <a:ext cx="489654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2646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1880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427984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436096" y="162880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</cp:revision>
  <dcterms:created xsi:type="dcterms:W3CDTF">2020-08-22T05:47:00Z</dcterms:created>
  <dcterms:modified xsi:type="dcterms:W3CDTF">2022-03-14T09:28:50Z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