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71" r:id="rId3"/>
    <p:sldId id="260" r:id="rId4"/>
    <p:sldId id="261" r:id="rId5"/>
    <p:sldId id="265" r:id="rId6"/>
    <p:sldId id="262" r:id="rId7"/>
    <p:sldId id="263" r:id="rId8"/>
    <p:sldId id="26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20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143" y="1"/>
            <a:ext cx="9141714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628650" y="533400"/>
            <a:ext cx="6343650" cy="1828800"/>
          </a:xfrm>
        </p:spPr>
        <p:txBody>
          <a:bodyPr anchor="b">
            <a:normAutofit/>
          </a:bodyPr>
          <a:lstStyle>
            <a:lvl1pPr algn="l"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628650" y="2438400"/>
            <a:ext cx="5314950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900"/>
              </a:spcBef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 latinLnBrk="0">
              <a:buNone/>
              <a:defRPr lang="vi-VN" sz="1500"/>
            </a:lvl2pPr>
            <a:lvl3pPr marL="685800" indent="0" algn="ctr" latinLnBrk="0">
              <a:buNone/>
              <a:defRPr lang="vi-VN" sz="1350"/>
            </a:lvl3pPr>
            <a:lvl4pPr marL="1028700" indent="0" algn="ctr" latinLnBrk="0">
              <a:buNone/>
              <a:defRPr lang="vi-VN" sz="1200"/>
            </a:lvl4pPr>
            <a:lvl5pPr marL="1371600" indent="0" algn="ctr" latinLnBrk="0">
              <a:buNone/>
              <a:defRPr lang="vi-VN" sz="1200"/>
            </a:lvl5pPr>
            <a:lvl6pPr marL="1714500" indent="0" algn="ctr" latinLnBrk="0">
              <a:buNone/>
              <a:defRPr lang="vi-VN" sz="1200"/>
            </a:lvl6pPr>
            <a:lvl7pPr marL="2057400" indent="0" algn="ctr" latinLnBrk="0">
              <a:buNone/>
              <a:defRPr lang="vi-VN" sz="1200"/>
            </a:lvl7pPr>
            <a:lvl8pPr marL="2400300" indent="0" algn="ctr" latinLnBrk="0">
              <a:buNone/>
              <a:defRPr lang="vi-VN" sz="1200"/>
            </a:lvl8pPr>
            <a:lvl9pPr marL="2743200" indent="0" algn="ctr" latinLnBrk="0">
              <a:buNone/>
              <a:defRPr lang="vi-VN" sz="12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14/03/2022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9141714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2514600" y="533400"/>
            <a:ext cx="5486400" cy="1828800"/>
          </a:xfrm>
        </p:spPr>
        <p:txBody>
          <a:bodyPr anchor="b">
            <a:normAutofit/>
          </a:bodyPr>
          <a:lstStyle>
            <a:lvl1pPr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514600" y="2438400"/>
            <a:ext cx="41148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latinLnBrk="0">
              <a:buNone/>
              <a:defRPr lang="vi-VN"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143000" y="1825625"/>
            <a:ext cx="329184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4709160" y="1825625"/>
            <a:ext cx="329184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14/03/2022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143000" y="1828799"/>
            <a:ext cx="329184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143000" y="2624666"/>
            <a:ext cx="329184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4709160" y="1828799"/>
            <a:ext cx="329184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4709160" y="2624666"/>
            <a:ext cx="329184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3/14/2022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14/03/2022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14/03/2022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3543300" y="1828800"/>
            <a:ext cx="4457700" cy="3476625"/>
          </a:xfrm>
        </p:spPr>
        <p:txBody>
          <a:bodyPr>
            <a:normAutofit/>
          </a:bodyPr>
          <a:lstStyle>
            <a:lvl1pPr latinLnBrk="0">
              <a:defRPr lang="vi-VN" sz="1500"/>
            </a:lvl1pPr>
            <a:lvl2pPr latinLnBrk="0">
              <a:defRPr lang="vi-VN" sz="1350"/>
            </a:lvl2pPr>
            <a:lvl3pPr latinLnBrk="0">
              <a:defRPr lang="vi-VN" sz="1200"/>
            </a:lvl3pPr>
            <a:lvl4pPr latinLnBrk="0">
              <a:defRPr lang="vi-VN" sz="1050"/>
            </a:lvl4pPr>
            <a:lvl5pPr latinLnBrk="0">
              <a:defRPr lang="vi-VN" sz="1050"/>
            </a:lvl5pPr>
            <a:lvl6pPr latinLnBrk="0">
              <a:defRPr lang="vi-VN" sz="1500"/>
            </a:lvl6pPr>
            <a:lvl7pPr latinLnBrk="0">
              <a:defRPr lang="vi-VN" sz="1500"/>
            </a:lvl7pPr>
            <a:lvl8pPr latinLnBrk="0">
              <a:defRPr lang="vi-VN" sz="1500"/>
            </a:lvl8pPr>
            <a:lvl9pPr latinLnBrk="0">
              <a:defRPr lang="vi-VN" sz="15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142999" y="1828800"/>
            <a:ext cx="219456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/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14/03/2022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5257800" y="2245995"/>
            <a:ext cx="27432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3/14/2022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603250" y="1695450"/>
            <a:ext cx="4197350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754517" y="1874520"/>
            <a:ext cx="3894817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5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2100"/>
            </a:lvl2pPr>
            <a:lvl3pPr marL="685800" indent="0" latinLnBrk="0">
              <a:buNone/>
              <a:defRPr lang="vi-VN" sz="1800"/>
            </a:lvl3pPr>
            <a:lvl4pPr marL="1028700" indent="0" latinLnBrk="0">
              <a:buNone/>
              <a:defRPr lang="vi-VN" sz="1500"/>
            </a:lvl4pPr>
            <a:lvl5pPr marL="1371600" indent="0" latinLnBrk="0">
              <a:buNone/>
              <a:defRPr lang="vi-VN" sz="1500"/>
            </a:lvl5pPr>
            <a:lvl6pPr marL="1714500" indent="0" latinLnBrk="0">
              <a:buNone/>
              <a:defRPr lang="vi-VN" sz="1500"/>
            </a:lvl6pPr>
            <a:lvl7pPr marL="2057400" indent="0" latinLnBrk="0">
              <a:buNone/>
              <a:defRPr lang="vi-VN" sz="1500"/>
            </a:lvl7pPr>
            <a:lvl8pPr marL="2400300" indent="0" latinLnBrk="0">
              <a:buNone/>
              <a:defRPr lang="vi-VN" sz="1500"/>
            </a:lvl8pPr>
            <a:lvl9pPr marL="2743200" indent="0" latinLnBrk="0">
              <a:buNone/>
              <a:defRPr lang="vi-VN" sz="1500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933449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4326" y="1113022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3975100" y="933449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147926" y="1113022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5305425"/>
            <a:ext cx="267462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4175036" y="5305425"/>
            <a:ext cx="267462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933449"/>
            <a:ext cx="40005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3916" y="1113022"/>
            <a:ext cx="3655668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4742905" y="967316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879519" y="1109743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5919255"/>
            <a:ext cx="6078062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4742905" y="3060954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4879519" y="3203381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771435" y="5305424"/>
            <a:ext cx="6078062" cy="579921"/>
          </a:xfrm>
        </p:spPr>
        <p:txBody>
          <a:bodyPr>
            <a:normAutofit/>
          </a:bodyPr>
          <a:lstStyle>
            <a:lvl1pPr latinLnBrk="0">
              <a:defRPr lang="vi-VN" sz="18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" y="283"/>
            <a:ext cx="9141714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3136900" y="265044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3318326" y="436315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612141" y="384723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759767" y="538232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612141" y="2478361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759767" y="2631870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612141" y="4571999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759767" y="4725508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3136900" y="3448511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3318326" y="3619782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14/03/2022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365125"/>
            <a:ext cx="13715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143000" y="365125"/>
            <a:ext cx="5143500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14/03/2022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AAAFF-CE2C-470E-B2D7-83C0CF87CE82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9141620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37235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143000" y="1828800"/>
            <a:ext cx="6858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5257800" y="6416675"/>
            <a:ext cx="1028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14/03/2022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1657350" y="6416675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6457950" y="6416675"/>
            <a:ext cx="628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vi-VN"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lang="vi-VN" sz="15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lang="vi-VN" sz="13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5143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6858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8572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0287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2001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628650" y="2013109"/>
            <a:ext cx="6343650" cy="1589723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450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1542770" y="2686191"/>
            <a:ext cx="4066286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LỚP </a:t>
            </a:r>
            <a:r>
              <a:rPr lang="en-US" altLang="zh-CN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3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735904" y="5436408"/>
            <a:ext cx="3900805" cy="45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5" tIns="45637" rIns="91275" bIns="4563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20888"/>
            <a:ext cx="8424936" cy="2808312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4482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8100392" y="994032"/>
            <a:ext cx="899592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244408" y="1196752"/>
            <a:ext cx="75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0688"/>
            <a:ext cx="1261311" cy="644709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8892480" cy="396044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563888" y="3068960"/>
            <a:ext cx="504056" cy="3960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15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06280" y="3068960"/>
            <a:ext cx="557808" cy="3960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16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559769" y="3645024"/>
            <a:ext cx="504056" cy="387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25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743954" y="3609020"/>
            <a:ext cx="55780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26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559769" y="4251594"/>
            <a:ext cx="50405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42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769886" y="4251594"/>
            <a:ext cx="557808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46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908720"/>
            <a:ext cx="9144000" cy="465772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275856" y="2132856"/>
            <a:ext cx="576064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25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283968" y="2132856"/>
            <a:ext cx="576064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338047" y="2150441"/>
            <a:ext cx="576064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28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2" y="404664"/>
            <a:ext cx="8651246" cy="619268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707904" y="5085184"/>
            <a:ext cx="504056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" y="476672"/>
            <a:ext cx="9138766" cy="612068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835696" y="6021288"/>
            <a:ext cx="57606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40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915816" y="6021288"/>
            <a:ext cx="50405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995936" y="6021288"/>
            <a:ext cx="50405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42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932040" y="6021288"/>
            <a:ext cx="57606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52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012160" y="6021288"/>
            <a:ext cx="57606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7092280" y="6021288"/>
            <a:ext cx="50405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626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24</Words>
  <Application>Microsoft Office PowerPoint</Application>
  <PresentationFormat>On-screen Show (4:3)</PresentationFormat>
  <Paragraphs>19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Segoe UI</vt:lpstr>
      <vt:lpstr>黑体</vt:lpstr>
      <vt:lpstr>Tahoma</vt:lpstr>
      <vt:lpstr>Times New Roman</vt:lpstr>
      <vt:lpstr>Office Theme</vt:lpstr>
      <vt:lpstr>Bạn nhỏ 16x9</vt:lpstr>
      <vt:lpstr>    CHÀO MỪNG CÁC EM ĐẾN VỚI TIẾT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6</cp:revision>
  <dcterms:created xsi:type="dcterms:W3CDTF">2020-08-22T04:11:00Z</dcterms:created>
  <dcterms:modified xsi:type="dcterms:W3CDTF">2022-03-14T09:22:35Z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