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21"/>
  </p:notesMasterIdLst>
  <p:sldIdLst>
    <p:sldId id="309" r:id="rId3"/>
    <p:sldId id="317" r:id="rId4"/>
    <p:sldId id="327" r:id="rId5"/>
    <p:sldId id="311" r:id="rId6"/>
    <p:sldId id="256" r:id="rId7"/>
    <p:sldId id="321" r:id="rId8"/>
    <p:sldId id="322" r:id="rId9"/>
    <p:sldId id="323" r:id="rId10"/>
    <p:sldId id="289" r:id="rId11"/>
    <p:sldId id="312" r:id="rId12"/>
    <p:sldId id="319" r:id="rId13"/>
    <p:sldId id="306" r:id="rId14"/>
    <p:sldId id="325" r:id="rId15"/>
    <p:sldId id="324" r:id="rId16"/>
    <p:sldId id="326" r:id="rId17"/>
    <p:sldId id="328" r:id="rId18"/>
    <p:sldId id="301" r:id="rId19"/>
    <p:sldId id="315" r:id="rId20"/>
  </p:sldIdLst>
  <p:sldSz cx="12192000" cy="6858000"/>
  <p:notesSz cx="7104063" cy="10234613"/>
  <p:custDataLst>
    <p:tags r:id="rId2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A16566-A6CD-48CC-81FD-C9A8B42DB656}" type="datetimeFigureOut">
              <a:rPr lang="zh-CN" altLang="en-US"/>
              <a:pPr>
                <a:defRPr/>
              </a:pPr>
              <a:t>2022/3/14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5787A4-05A0-427F-B233-CDF4BDAFD5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3AD9FAE5-F14E-4FC2-8C91-59B1CBA3DF14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04F3-ADA6-4025-8FD7-DF5C3F186E0D}" type="datetimeFigureOut">
              <a:rPr lang="zh-CN" altLang="en-US"/>
              <a:pPr>
                <a:defRPr/>
              </a:pPr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69273-F697-416F-85DD-725F9BA2AE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8406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2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7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0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25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342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71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7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DEF53-F12C-4F24-9EDD-6C435ED3E686}" type="datetimeFigureOut">
              <a:rPr lang="zh-CN" altLang="en-US"/>
              <a:pPr>
                <a:defRPr/>
              </a:pPr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452A-A8B3-4CEE-91CC-9FF07F1F98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3147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0A0E7-6E95-4DD7-BB0A-3064E605594A}" type="datetimeFigureOut">
              <a:rPr lang="zh-CN" altLang="en-US"/>
              <a:pPr>
                <a:defRPr/>
              </a:pPr>
              <a:t>2022/3/14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187C-4637-4484-9656-D6C01F22D2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8251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3743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43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35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6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46F40F-D9B5-47A3-B5D8-35DC774B5D35}" type="datetimeFigureOut">
              <a:rPr lang="zh-CN" altLang="en-US"/>
              <a:pPr>
                <a:defRPr/>
              </a:pPr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5C835-B65E-4724-9D9E-A3732DEDE0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54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D:\Screen%20Recording%20(13-10-2020%207-58-20%20PM).wm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hyperlink" Target="file:///D:\B&#7896;%20PP%20C&#193;NH%20DI&#7872;U%201\B&#7896;%20PP%20TI&#7870;NG%20VI&#7878;T%20C&#193;NH%20DI&#7872;U%201\VIDEO%20T&#7862;NG%20K&#200;M%20M&#212;N%20TI&#7870;NG%20VI&#7878;T%20C&#193;NH%20DI&#7872;U%201\VIDEO%20T&#7862;NG%20K&#200;M%20M&#212;N%20TI&#7870;NG%20VI&#7878;T%20C&#193;NH%20DI&#7872;U%201\VIDEO%20TV%20HK2%20CANH%20DIEU\30.mp4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365" tIns="37682" rIns="75365" bIns="37682" anchor="b"/>
          <a:lstStyle/>
          <a:p>
            <a:pPr eaLnBrk="1" hangingPunct="1"/>
            <a:endParaRPr lang="en-US" altLang="en-US" sz="6000" smtClean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</p:spPr>
        <p:txBody>
          <a:bodyPr lIns="75365" tIns="37682" rIns="75365" bIns="37682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Chào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mừng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các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con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đến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với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tiết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học</a:t>
            </a:r>
            <a:r>
              <a:rPr lang="en-US" altLang="en-US" sz="4400" b="1" dirty="0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vần</a:t>
            </a:r>
            <a:endParaRPr lang="en-US" altLang="en-US" sz="4400" b="1" dirty="0" smtClean="0">
              <a:solidFill>
                <a:srgbClr val="FF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Cùng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hát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nào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bạn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ơi</a:t>
            </a:r>
            <a:r>
              <a:rPr lang="en-US" sz="4800" dirty="0" smtClean="0">
                <a:latin typeface="UTM Avo" panose="02040603050506020204" pitchFamily="18" charset="0"/>
              </a:rPr>
              <a:t>!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49250"/>
            <a:ext cx="112712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/>
          </p:cNvPr>
          <p:cNvSpPr/>
          <p:nvPr/>
        </p:nvSpPr>
        <p:spPr>
          <a:xfrm>
            <a:off x="250825" y="2152650"/>
            <a:ext cx="11503025" cy="444023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z="7200" smtClean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4" name="图片 3" descr="图片包含 座位, 家具, 椅子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808038"/>
            <a:ext cx="174466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0"/>
            <a:ext cx="33289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4889500" y="1612900"/>
            <a:ext cx="2693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altLang="en-US" sz="4000" b="1">
                <a:latin typeface="UTM Avo" panose="02040603050506020204" pitchFamily="18" charset="0"/>
              </a:rPr>
              <a:t>Tập viết</a:t>
            </a:r>
          </a:p>
        </p:txBody>
      </p:sp>
      <p:pic>
        <p:nvPicPr>
          <p:cNvPr id="2253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860675"/>
            <a:ext cx="1185386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Forward or Next 4">
            <a:hlinkClick r:id="rId5" action="ppaction://hlinkfile" highlightClick="1"/>
          </p:cNvPr>
          <p:cNvSpPr/>
          <p:nvPr/>
        </p:nvSpPr>
        <p:spPr>
          <a:xfrm>
            <a:off x="5081588" y="696913"/>
            <a:ext cx="1300162" cy="698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-1258888"/>
            <a:ext cx="13179425" cy="75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886325" y="1017588"/>
            <a:ext cx="3031599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alt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dirty="0" err="1" smtClean="0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alt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dirty="0" err="1" smtClean="0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altLang="en-US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dirty="0" err="1" smtClean="0">
                <a:latin typeface="Arial-SGK-TV" pitchFamily="2" charset="0"/>
                <a:cs typeface="Arial-SGK-TV" pitchFamily="2" charset="0"/>
              </a:rPr>
              <a:t>khó</a:t>
            </a:r>
            <a:endParaRPr lang="en-US" altLang="en-US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438" name="TextBox 11"/>
          <p:cNvSpPr txBox="1">
            <a:spLocks noChangeArrowheads="1"/>
          </p:cNvSpPr>
          <p:nvPr/>
        </p:nvSpPr>
        <p:spPr bwMode="auto">
          <a:xfrm>
            <a:off x="1803564" y="3702489"/>
            <a:ext cx="184743" cy="46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0447" y="1918447"/>
            <a:ext cx="72434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oong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         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tuýp</a:t>
            </a:r>
            <a:endParaRPr lang="en-US" sz="3600" b="1" dirty="0" smtClean="0">
              <a:latin typeface="Arial-SGK-TV" pitchFamily="2" charset="0"/>
              <a:cs typeface="Arial-SGK-TV" pitchFamily="2" charset="0"/>
            </a:endParaRPr>
          </a:p>
          <a:p>
            <a:endParaRPr lang="en-US" sz="3600" b="1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oóc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           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nguêu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ngoao</a:t>
            </a:r>
            <a:endParaRPr lang="en-US" sz="3600" b="1" dirty="0" smtClean="0">
              <a:latin typeface="Arial-SGK-TV" pitchFamily="2" charset="0"/>
              <a:cs typeface="Arial-SGK-TV" pitchFamily="2" charset="0"/>
            </a:endParaRPr>
          </a:p>
          <a:p>
            <a:endParaRPr lang="en-US" sz="3600" b="1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goằn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ngoèo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       ì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oạp</a:t>
            </a:r>
            <a:endParaRPr lang="en-US" sz="3600" b="1" dirty="0" smtClean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ar: 6 Points 4">
            <a:extLst/>
          </p:cNvPr>
          <p:cNvSpPr/>
          <p:nvPr/>
        </p:nvSpPr>
        <p:spPr>
          <a:xfrm>
            <a:off x="562908" y="557213"/>
            <a:ext cx="396315" cy="357187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Star: 6 Points 4">
            <a:extLst/>
          </p:cNvPr>
          <p:cNvSpPr/>
          <p:nvPr/>
        </p:nvSpPr>
        <p:spPr>
          <a:xfrm>
            <a:off x="562908" y="317182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7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Star: 6 Points 4">
            <a:extLst/>
          </p:cNvPr>
          <p:cNvSpPr/>
          <p:nvPr/>
        </p:nvSpPr>
        <p:spPr>
          <a:xfrm>
            <a:off x="562908" y="1071563"/>
            <a:ext cx="419100" cy="4000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9" name="Star: 6 Points 4">
            <a:extLst/>
          </p:cNvPr>
          <p:cNvSpPr/>
          <p:nvPr/>
        </p:nvSpPr>
        <p:spPr>
          <a:xfrm>
            <a:off x="7241614" y="914400"/>
            <a:ext cx="419100" cy="4000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3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0" name="Star: 6 Points 4">
            <a:extLst/>
          </p:cNvPr>
          <p:cNvSpPr/>
          <p:nvPr/>
        </p:nvSpPr>
        <p:spPr>
          <a:xfrm>
            <a:off x="1244225" y="1512094"/>
            <a:ext cx="419100" cy="307741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4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1" name="Star: 6 Points 4">
            <a:extLst/>
          </p:cNvPr>
          <p:cNvSpPr/>
          <p:nvPr/>
        </p:nvSpPr>
        <p:spPr>
          <a:xfrm>
            <a:off x="6596154" y="1512094"/>
            <a:ext cx="419100" cy="307741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5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2" name="Star: 6 Points 4">
            <a:extLst/>
          </p:cNvPr>
          <p:cNvSpPr/>
          <p:nvPr/>
        </p:nvSpPr>
        <p:spPr>
          <a:xfrm>
            <a:off x="9491755" y="2067906"/>
            <a:ext cx="419100" cy="307741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6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3" name="Star: 6 Points 4">
            <a:extLst/>
          </p:cNvPr>
          <p:cNvSpPr/>
          <p:nvPr/>
        </p:nvSpPr>
        <p:spPr>
          <a:xfrm>
            <a:off x="9787589" y="3121259"/>
            <a:ext cx="419100" cy="307741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8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14" name="Star: 6 Points 4">
            <a:extLst/>
          </p:cNvPr>
          <p:cNvSpPr/>
          <p:nvPr/>
        </p:nvSpPr>
        <p:spPr>
          <a:xfrm>
            <a:off x="7331260" y="3624613"/>
            <a:ext cx="419100" cy="307741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latin typeface=".VnAvant" panose="020B7200000000000000" pitchFamily="34" charset="0"/>
              </a:rPr>
              <a:t>9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ar: 6 Points 4">
            <a:extLst/>
          </p:cNvPr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Star: 6 Points 4">
            <a:extLst/>
          </p:cNvPr>
          <p:cNvSpPr/>
          <p:nvPr/>
        </p:nvSpPr>
        <p:spPr>
          <a:xfrm>
            <a:off x="219075" y="317182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smtClean="0">
                <a:latin typeface=".VnAvant" panose="020B7200000000000000" pitchFamily="34" charset="0"/>
              </a:rPr>
              <a:t>2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 flipV="1">
            <a:off x="6321425" y="3630613"/>
            <a:ext cx="1490663" cy="577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6370638" y="4208463"/>
            <a:ext cx="1428750" cy="11890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370638" y="4733925"/>
            <a:ext cx="1376362" cy="1241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73825" y="3630613"/>
            <a:ext cx="1222375" cy="22066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3825" y="4649788"/>
            <a:ext cx="1169988" cy="59531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073546">
            <a:off x="2275480" y="1202261"/>
            <a:ext cx="725487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TẠM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BIỆT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39431" y="321469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hape 233"/>
          <p:cNvSpPr>
            <a:spLocks noChangeArrowheads="1"/>
          </p:cNvSpPr>
          <p:nvPr/>
        </p:nvSpPr>
        <p:spPr bwMode="auto">
          <a:xfrm>
            <a:off x="5360988" y="2071688"/>
            <a:ext cx="55880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UTM Avo" panose="02040603050506020204" pitchFamily="18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73794" y="4817075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Lốc</a:t>
            </a: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xoáy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90267" y="4821190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Ngoe</a:t>
            </a:r>
            <a:r>
              <a:rPr lang="es-ES_tradnl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nguẩy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010401" y="4817075"/>
            <a:ext cx="3352799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Mỏ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khoằm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469932" y="4800601"/>
            <a:ext cx="241270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Ngoái</a:t>
            </a:r>
            <a:r>
              <a:rPr kumimoji="0" lang="es-E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lại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490521" y="4808834"/>
            <a:ext cx="241270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Ghế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275360" y="4812950"/>
            <a:ext cx="28049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Quả</a:t>
            </a: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xoài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1568" y="1297145"/>
            <a:ext cx="1167507" cy="994477"/>
            <a:chOff x="2341807" y="722423"/>
            <a:chExt cx="1167507" cy="994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1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50058" y="3144335"/>
            <a:ext cx="1167507" cy="994477"/>
            <a:chOff x="5632842" y="2105111"/>
            <a:chExt cx="1167507" cy="994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2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7079" y="2839196"/>
            <a:ext cx="1167507" cy="994477"/>
            <a:chOff x="1559230" y="2459387"/>
            <a:chExt cx="1167507" cy="9944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3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28496" y="1436641"/>
            <a:ext cx="1167507" cy="994477"/>
            <a:chOff x="1559230" y="2459387"/>
            <a:chExt cx="1167507" cy="994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4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56735" y="2380907"/>
            <a:ext cx="1167507" cy="994477"/>
            <a:chOff x="1559230" y="2459387"/>
            <a:chExt cx="1167507" cy="9944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5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48998" y="2380907"/>
            <a:ext cx="1167507" cy="994477"/>
            <a:chOff x="1559230" y="2459387"/>
            <a:chExt cx="1167507" cy="9944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UTM Avo" panose="02040603050506020204" pitchFamily="18" charset="0"/>
                  <a:ea typeface="SimSun" panose="02010600030101010101" pitchFamily="2" charset="-122"/>
                  <a:cs typeface="+mn-cs"/>
                </a:rPr>
                <a:t>6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8391528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152401"/>
            <a:ext cx="55626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cũ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6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9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6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6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9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05885 0.3851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animBg="1"/>
      <p:bldP spid="26" grpId="1" animBg="1"/>
      <p:bldP spid="10" grpId="0" animBg="1"/>
      <p:bldP spid="10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38538" y="0"/>
            <a:ext cx="4732337" cy="914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thành</a:t>
            </a:r>
            <a:r>
              <a:rPr lang="en-US" sz="4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tiếng</a:t>
            </a:r>
            <a:endParaRPr lang="en-US" sz="40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92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r="114" b="7533"/>
          <a:stretch>
            <a:fillRect/>
          </a:stretch>
        </p:blipFill>
        <p:spPr bwMode="auto">
          <a:xfrm>
            <a:off x="0" y="30163"/>
            <a:ext cx="122158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3827463" y="806450"/>
            <a:ext cx="406393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HỌC VẦN</a:t>
            </a: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279775" y="2001838"/>
            <a:ext cx="49792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Bài</a:t>
            </a:r>
            <a:r>
              <a:rPr lang="en-US" alt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137: </a:t>
            </a:r>
            <a:r>
              <a:rPr lang="en-US" altLang="en-US" sz="4400" dirty="0" err="1">
                <a:latin typeface=".VnAvant" panose="020B7200000000000000" pitchFamily="34" charset="0"/>
              </a:rPr>
              <a:t>VÇn</a:t>
            </a:r>
            <a:r>
              <a:rPr lang="en-US" altLang="en-US" sz="4400" dirty="0">
                <a:latin typeface=".VnAvant" panose="020B7200000000000000" pitchFamily="34" charset="0"/>
              </a:rPr>
              <a:t> </a:t>
            </a:r>
            <a:r>
              <a:rPr lang="en-US" altLang="en-US" sz="4400" dirty="0" err="1">
                <a:latin typeface=".VnAvant" panose="020B7200000000000000" pitchFamily="34" charset="0"/>
              </a:rPr>
              <a:t>Ýt</a:t>
            </a:r>
            <a:r>
              <a:rPr lang="en-US" altLang="en-US" sz="4400" dirty="0">
                <a:latin typeface=".VnAvant" panose="020B7200000000000000" pitchFamily="34" charset="0"/>
              </a:rPr>
              <a:t> </a:t>
            </a:r>
            <a:r>
              <a:rPr lang="en-US" altLang="en-US" sz="4400" dirty="0" err="1">
                <a:latin typeface=".VnAvant" panose="020B7200000000000000" pitchFamily="34" charset="0"/>
              </a:rPr>
              <a:t>gÆp</a:t>
            </a:r>
            <a:endParaRPr lang="en-US" altLang="en-US" sz="44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61913" y="101600"/>
            <a:ext cx="23984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alt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Làm</a:t>
            </a:r>
            <a:r>
              <a:rPr lang="en-US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quen</a:t>
            </a:r>
            <a:endParaRPr lang="en-US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5925" y="627063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685925" y="1392238"/>
            <a:ext cx="2908300" cy="817562"/>
            <a:chOff x="1644525" y="1535854"/>
            <a:chExt cx="2908410" cy="986629"/>
          </a:xfrm>
        </p:grpSpPr>
        <p:sp>
          <p:nvSpPr>
            <p:cNvPr id="8" name="Rectangle 7"/>
            <p:cNvSpPr/>
            <p:nvPr/>
          </p:nvSpPr>
          <p:spPr>
            <a:xfrm>
              <a:off x="3011415" y="1535854"/>
              <a:ext cx="1541520" cy="95789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ng</a:t>
              </a:r>
              <a:endPara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90" cy="96172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oo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74825" y="5345113"/>
            <a:ext cx="3062288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6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5330825"/>
            <a:ext cx="1292225" cy="8937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063" y="4275138"/>
            <a:ext cx="4435475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C¸I</a:t>
            </a: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2688" y="395288"/>
            <a:ext cx="31623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ooc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7564438" y="1179513"/>
            <a:ext cx="3092450" cy="808037"/>
            <a:chOff x="7567398" y="1887744"/>
            <a:chExt cx="321309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67398" y="1894095"/>
              <a:ext cx="1492738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oo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334250" y="4541838"/>
            <a:ext cx="4038600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q</a:t>
            </a:r>
            <a:r>
              <a:rPr lang="en-US" sz="4800" dirty="0" err="1" smtClean="0">
                <a:latin typeface=".VnAvant" panose="020B7200000000000000" pitchFamily="34" charset="0"/>
              </a:rPr>
              <a:t>uÇn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x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0063" y="4359275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x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oong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40600" y="4421188"/>
            <a:ext cx="4037013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x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43988" y="5345113"/>
            <a:ext cx="2314575" cy="7858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oãc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40600" y="5329238"/>
            <a:ext cx="1697038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smtClean="0">
                <a:latin typeface=".VnAvant" panose="020B7200000000000000" pitchFamily="34" charset="0"/>
              </a:rPr>
              <a:t>x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2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2" y="2306638"/>
            <a:ext cx="44354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2" y="2060575"/>
            <a:ext cx="45085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7" grpId="0" animBg="1"/>
      <p:bldP spid="16" grpId="0" animBg="1"/>
      <p:bldP spid="17" grpId="0" animBg="1"/>
      <p:bldP spid="18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10530" y="644402"/>
            <a:ext cx="2911475" cy="7715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uyp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854199" y="1401702"/>
            <a:ext cx="2736850" cy="783427"/>
            <a:chOff x="1644525" y="1560759"/>
            <a:chExt cx="2908410" cy="945436"/>
          </a:xfrm>
        </p:grpSpPr>
        <p:sp>
          <p:nvSpPr>
            <p:cNvPr id="8" name="Rectangle 7"/>
            <p:cNvSpPr/>
            <p:nvPr/>
          </p:nvSpPr>
          <p:spPr>
            <a:xfrm>
              <a:off x="3011414" y="1577926"/>
              <a:ext cx="1541521" cy="92826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60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44525" y="1560759"/>
              <a:ext cx="1366889" cy="94543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y</a:t>
              </a:r>
              <a:endParaRPr lang="en-US" sz="60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82616" y="5345113"/>
            <a:ext cx="2903660" cy="9048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5330825"/>
            <a:ext cx="1125415" cy="9191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063" y="4275138"/>
            <a:ext cx="4435475" cy="10207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®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Ìn</a:t>
            </a:r>
            <a:r>
              <a:rPr lang="en-US" sz="54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03833" y="397158"/>
            <a:ext cx="3162300" cy="795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oeo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8313830" y="1158363"/>
            <a:ext cx="2875523" cy="808037"/>
            <a:chOff x="7792788" y="1887744"/>
            <a:chExt cx="2987708" cy="808159"/>
          </a:xfrm>
        </p:grpSpPr>
        <p:sp>
          <p:nvSpPr>
            <p:cNvPr id="23" name="Rectangle 22"/>
            <p:cNvSpPr/>
            <p:nvPr/>
          </p:nvSpPr>
          <p:spPr>
            <a:xfrm>
              <a:off x="9098073" y="1887744"/>
              <a:ext cx="1682423" cy="79704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  <a:endPara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792788" y="1894095"/>
              <a:ext cx="1267347" cy="8018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08788" y="4473575"/>
            <a:ext cx="4879975" cy="8175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n</a:t>
            </a:r>
            <a:r>
              <a:rPr lang="en-US" sz="4800" dirty="0" err="1" smtClean="0">
                <a:latin typeface=".VnAvant" panose="020B7200000000000000" pitchFamily="34" charset="0"/>
              </a:rPr>
              <a:t>go»n</a:t>
            </a:r>
            <a:r>
              <a:rPr lang="en-US" sz="4800" dirty="0" smtClean="0"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7743" y="4304873"/>
            <a:ext cx="4337050" cy="9239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latin typeface=".VnAvant" panose="020B7200000000000000" pitchFamily="34" charset="0"/>
              </a:rPr>
              <a:t>t</a:t>
            </a: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uýp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83263" y="5291138"/>
            <a:ext cx="1584326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smtClean="0">
                <a:latin typeface=".VnAvant" panose="020B7200000000000000" pitchFamily="34" charset="0"/>
              </a:rPr>
              <a:t>ng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42065" y="5305426"/>
            <a:ext cx="2943224" cy="90904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08788" y="4459287"/>
            <a:ext cx="4879975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>
                <a:latin typeface=".VnAvant" panose="020B7200000000000000" pitchFamily="34" charset="0"/>
              </a:rPr>
              <a:t>ng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oÌo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2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8" y="2223902"/>
            <a:ext cx="43815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1987970"/>
            <a:ext cx="47371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 bwMode="auto">
          <a:xfrm>
            <a:off x="703384" y="1388204"/>
            <a:ext cx="1150815" cy="7969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073536" y="1158363"/>
            <a:ext cx="1203781" cy="8016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5800"/>
            <a:ext cx="2911475" cy="5603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uªu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030940" y="1260523"/>
            <a:ext cx="1897995" cy="576263"/>
            <a:chOff x="2658043" y="1315538"/>
            <a:chExt cx="1898066" cy="695433"/>
          </a:xfrm>
        </p:grpSpPr>
        <p:sp>
          <p:nvSpPr>
            <p:cNvPr id="8" name="Rectangle 7"/>
            <p:cNvSpPr/>
            <p:nvPr/>
          </p:nvSpPr>
          <p:spPr>
            <a:xfrm>
              <a:off x="3590874" y="1325118"/>
              <a:ext cx="965235" cy="68585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58043" y="1315538"/>
              <a:ext cx="905050" cy="69543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ê</a:t>
              </a:r>
              <a:endPara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90563" y="4849813"/>
            <a:ext cx="4265612" cy="7064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nguÒu</a:t>
            </a:r>
            <a:r>
              <a:rPr lang="en-US" sz="4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.VnAvant" panose="020B7200000000000000" pitchFamily="34" charset="0"/>
              </a:rPr>
              <a:t>ngoµo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90467" y="550862"/>
            <a:ext cx="3162300" cy="73501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uyu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8313752" y="1308098"/>
            <a:ext cx="2179625" cy="647700"/>
            <a:chOff x="8378934" y="2346973"/>
            <a:chExt cx="2264660" cy="812029"/>
          </a:xfrm>
        </p:grpSpPr>
        <p:sp>
          <p:nvSpPr>
            <p:cNvPr id="23" name="Rectangle 22"/>
            <p:cNvSpPr/>
            <p:nvPr/>
          </p:nvSpPr>
          <p:spPr>
            <a:xfrm>
              <a:off x="9446493" y="2346973"/>
              <a:ext cx="1197101" cy="804067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378934" y="2358916"/>
              <a:ext cx="1044468" cy="80008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y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672388" y="1876425"/>
            <a:ext cx="2798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latin typeface=".VnAvant" panose="020B7200000000000000" pitchFamily="34" charset="0"/>
              </a:rPr>
              <a:t>u -y -u-uyu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34250" y="4541838"/>
            <a:ext cx="3609975" cy="81756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>
                <a:latin typeface=".VnAvant" panose="020B7200000000000000" pitchFamily="34" charset="0"/>
              </a:rPr>
              <a:t>k</a:t>
            </a:r>
            <a:r>
              <a:rPr lang="en-US" sz="4800" dirty="0" err="1" smtClean="0">
                <a:latin typeface=".VnAvant" panose="020B7200000000000000" pitchFamily="34" charset="0"/>
              </a:rPr>
              <a:t>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tay</a:t>
            </a:r>
            <a:endParaRPr lang="en-US" sz="4800" dirty="0" smtClean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1038" y="4840288"/>
            <a:ext cx="4362450" cy="8302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uÒu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err="1" smtClean="0">
                <a:latin typeface=".VnAvant" panose="020B7200000000000000" pitchFamily="34" charset="0"/>
              </a:rPr>
              <a:t>ng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oµo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13612" y="4541838"/>
            <a:ext cx="3609975" cy="8318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4800" dirty="0" err="1" smtClean="0">
                <a:latin typeface=".VnAvant" panose="020B7200000000000000" pitchFamily="34" charset="0"/>
              </a:rPr>
              <a:t>kh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endParaRPr lang="en-US" sz="48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6364" y="5308600"/>
            <a:ext cx="1968500" cy="7858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uûu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54888" y="5311775"/>
            <a:ext cx="1620837" cy="7905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54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8188" y="731838"/>
            <a:ext cx="2911475" cy="5603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oao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4214814" y="1302545"/>
            <a:ext cx="1985227" cy="576262"/>
            <a:chOff x="2352248" y="1358644"/>
            <a:chExt cx="2447421" cy="695432"/>
          </a:xfrm>
        </p:grpSpPr>
        <p:sp>
          <p:nvSpPr>
            <p:cNvPr id="35" name="Rectangle 34"/>
            <p:cNvSpPr/>
            <p:nvPr/>
          </p:nvSpPr>
          <p:spPr>
            <a:xfrm>
              <a:off x="3719136" y="1368222"/>
              <a:ext cx="1080533" cy="68585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352248" y="1358644"/>
              <a:ext cx="1366888" cy="69543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  <a:endParaRPr lang="en-US" sz="5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3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063"/>
            <a:ext cx="6215063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1982788"/>
            <a:ext cx="36972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 bwMode="auto">
          <a:xfrm>
            <a:off x="0" y="1275557"/>
            <a:ext cx="1029352" cy="568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258672" y="1302545"/>
            <a:ext cx="962445" cy="5762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171205" y="1317624"/>
            <a:ext cx="1142547" cy="6381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8" grpId="0" animBg="1"/>
      <p:bldP spid="26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8738" y="73025"/>
            <a:ext cx="1010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altLang="en-US" sz="3200">
                <a:latin typeface="UTM Avo" panose="02040603050506020204" pitchFamily="18" charset="0"/>
              </a:rPr>
              <a:t>. </a:t>
            </a:r>
            <a:r>
              <a:rPr lang="en-US" altLang="en-US" sz="3200">
                <a:latin typeface=".VnAvant" panose="020B7200000000000000" pitchFamily="34" charset="0"/>
              </a:rPr>
              <a:t>tiÕng nµo cã vÇn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oap</a:t>
            </a:r>
            <a:r>
              <a:rPr lang="en-US" altLang="en-US" sz="3200">
                <a:latin typeface=".VnAvant" panose="020B7200000000000000" pitchFamily="34" charset="0"/>
              </a:rPr>
              <a:t> tiÕng nµo cã vÇn </a:t>
            </a:r>
            <a:r>
              <a:rPr lang="en-US" altLang="en-US" sz="3200">
                <a:solidFill>
                  <a:srgbClr val="FF0000"/>
                </a:solidFill>
                <a:latin typeface=".VnAvant" panose="020B7200000000000000" pitchFamily="34" charset="0"/>
              </a:rPr>
              <a:t>u©ng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12126913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103438" y="4243388"/>
            <a:ext cx="1695450" cy="887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677400" y="2168525"/>
            <a:ext cx="487363" cy="11080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163</Words>
  <Application>Microsoft Office PowerPoint</Application>
  <PresentationFormat>Widescreen</PresentationFormat>
  <Paragraphs>90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SimSun</vt:lpstr>
      <vt:lpstr>.VnAvant</vt:lpstr>
      <vt:lpstr>Arial</vt:lpstr>
      <vt:lpstr>Arial-SGK-TV</vt:lpstr>
      <vt:lpstr>Calibri</vt:lpstr>
      <vt:lpstr>Calibri Light</vt:lpstr>
      <vt:lpstr>Lato Regular</vt:lpstr>
      <vt:lpstr>Segoe UI</vt:lpstr>
      <vt:lpstr>Segoe UI Light</vt:lpstr>
      <vt:lpstr>Segoe UI Symbol</vt:lpstr>
      <vt:lpstr>UTM Avo</vt:lpstr>
      <vt:lpstr>仓耳玄三M W05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Admin</cp:lastModifiedBy>
  <cp:revision>48</cp:revision>
  <dcterms:created xsi:type="dcterms:W3CDTF">2017-09-16T09:15:00Z</dcterms:created>
  <dcterms:modified xsi:type="dcterms:W3CDTF">2022-03-14T09:32:14Z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