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7" r:id="rId2"/>
  </p:sldMasterIdLst>
  <p:notesMasterIdLst>
    <p:notesMasterId r:id="rId10"/>
  </p:notesMasterIdLst>
  <p:sldIdLst>
    <p:sldId id="273" r:id="rId3"/>
    <p:sldId id="256" r:id="rId4"/>
    <p:sldId id="274" r:id="rId5"/>
    <p:sldId id="258" r:id="rId6"/>
    <p:sldId id="259" r:id="rId7"/>
    <p:sldId id="264" r:id="rId8"/>
    <p:sldId id="276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132" y="6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E1BC4-1169-486E-A9A9-047EC9D9F966}" type="datetimeFigureOut">
              <a:rPr lang="vi-VN" smtClean="0"/>
              <a:t>07/03/2022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2434D-8AE2-4606-976C-804D11467F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9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89747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94947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43184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01205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13164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7476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67038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68380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21090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65631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80821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AAAFF-CE2C-470E-B2D7-83C0CF87CE82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7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advTm="6645"/>
  <p:txStyles>
    <p:titleStyle>
      <a:lvl1pPr algn="ctr" defTabSz="685749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6857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8" algn="l" defTabSz="685749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4" y="-20538"/>
            <a:ext cx="9191294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94" y="-396338"/>
            <a:ext cx="9649072" cy="554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950782"/>
            <a:ext cx="9145588" cy="21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0" y="3140355"/>
            <a:ext cx="5602021" cy="19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/>
        </p:blipFill>
        <p:spPr bwMode="auto">
          <a:xfrm>
            <a:off x="2123728" y="627540"/>
            <a:ext cx="4586660" cy="11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96" y="1200960"/>
            <a:ext cx="3201194" cy="42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687109" y="-158843"/>
            <a:ext cx="1604839" cy="16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232895" y="-320217"/>
            <a:ext cx="19050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28552" y="733888"/>
            <a:ext cx="7487866" cy="3350039"/>
          </a:xfrm>
          <a:prstGeom prst="rect">
            <a:avLst/>
          </a:prstGeom>
        </p:spPr>
        <p:txBody>
          <a:bodyPr spcFirstLastPara="1" wrap="none" lIns="68480" tIns="34289" rIns="68480" bIns="34289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684287"/>
            <a:r>
              <a:rPr lang="en-US" sz="2700" b="1" kern="10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NHIỆT LIỆT CHÀO </a:t>
            </a:r>
            <a:r>
              <a:rPr lang="en-US" sz="2700" b="1" kern="1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MỪNG CÁC THẦY CÔ ĐẾN VỚI TIẾT</a:t>
            </a:r>
            <a:endParaRPr lang="en-US" sz="27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1706215" y="1808569"/>
            <a:ext cx="5421715" cy="109142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34" rIns="91268" bIns="45634" anchor="ctr"/>
          <a:lstStyle/>
          <a:p>
            <a:pPr algn="ctr" defTabSz="912383">
              <a:defRPr/>
            </a:pPr>
            <a:r>
              <a:rPr lang="en-US" altLang="zh-CN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59033" y="3885821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8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4" y="555661"/>
            <a:ext cx="8041350" cy="1964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361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626"/>
            <a:ext cx="2419688" cy="72876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88" y="2409733"/>
            <a:ext cx="3991399" cy="211211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04137"/>
            <a:ext cx="3343742" cy="243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361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626"/>
            <a:ext cx="2419688" cy="72876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09734"/>
            <a:ext cx="3888432" cy="249772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76478"/>
            <a:ext cx="3744416" cy="2668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86" b="2956"/>
          <a:stretch/>
        </p:blipFill>
        <p:spPr>
          <a:xfrm>
            <a:off x="827584" y="303499"/>
            <a:ext cx="3456384" cy="241226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9" y="3266145"/>
            <a:ext cx="7398037" cy="120031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7" t="-1" b="-5319"/>
          <a:stretch/>
        </p:blipFill>
        <p:spPr>
          <a:xfrm>
            <a:off x="4283968" y="303499"/>
            <a:ext cx="3653626" cy="2617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880" y="2308979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27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226434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67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2289159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87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7504"/>
            <a:ext cx="8064896" cy="453650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283968" y="2625756"/>
            <a:ext cx="864096" cy="1620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283968" y="1599642"/>
            <a:ext cx="864096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283968" y="3543858"/>
            <a:ext cx="864096" cy="810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22547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20</Words>
  <Application>Microsoft Office PowerPoint</Application>
  <PresentationFormat>On-screen Show (16:9)</PresentationFormat>
  <Paragraphs>6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宋体</vt:lpstr>
      <vt:lpstr>Arial</vt:lpstr>
      <vt:lpstr>Calibri</vt:lpstr>
      <vt:lpstr>Times New Roman</vt:lpstr>
      <vt:lpstr>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11</cp:revision>
  <dcterms:created xsi:type="dcterms:W3CDTF">2020-08-22T04:11:00Z</dcterms:created>
  <dcterms:modified xsi:type="dcterms:W3CDTF">2022-03-07T08:08:18Z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