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70" r:id="rId3"/>
    <p:sldId id="257" r:id="rId4"/>
    <p:sldId id="259" r:id="rId5"/>
    <p:sldId id="264" r:id="rId6"/>
    <p:sldId id="265" r:id="rId7"/>
    <p:sldId id="266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87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07/03/2022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07/03/2022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3/7/2022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07/03/2022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07/03/2022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07/03/2022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3/7/2022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07/03/2022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07/03/2022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3AFB-BBA4-4E77-9971-A2D7E52867A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07/03/2022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</a:t>
            </a: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836712"/>
            <a:ext cx="7667625" cy="53285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2268457"/>
            <a:ext cx="6192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704856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8136904" cy="5400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416824" cy="561662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560840" cy="352839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509120"/>
            <a:ext cx="6624735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On-screen Show (4:3)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Segoe UI</vt:lpstr>
      <vt:lpstr>黑体</vt:lpstr>
      <vt:lpstr>Times New Roman</vt:lpstr>
      <vt:lpstr>Office Theme</vt:lpstr>
      <vt:lpstr>Bạn nhỏ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2020-08-22T03:53:00Z</dcterms:created>
  <dcterms:modified xsi:type="dcterms:W3CDTF">2022-03-07T08:03:14Z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