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0" r:id="rId3"/>
    <p:sldMasterId id="2147483693" r:id="rId4"/>
    <p:sldMasterId id="2147483706" r:id="rId5"/>
    <p:sldMasterId id="2147484025" r:id="rId6"/>
    <p:sldMasterId id="2147484276" r:id="rId7"/>
    <p:sldMasterId id="2147484291" r:id="rId8"/>
  </p:sldMasterIdLst>
  <p:notesMasterIdLst>
    <p:notesMasterId r:id="rId33"/>
  </p:notesMasterIdLst>
  <p:sldIdLst>
    <p:sldId id="272" r:id="rId9"/>
    <p:sldId id="274" r:id="rId10"/>
    <p:sldId id="281" r:id="rId11"/>
    <p:sldId id="283" r:id="rId12"/>
    <p:sldId id="284" r:id="rId13"/>
    <p:sldId id="285" r:id="rId14"/>
    <p:sldId id="286" r:id="rId15"/>
    <p:sldId id="257" r:id="rId16"/>
    <p:sldId id="270" r:id="rId17"/>
    <p:sldId id="287" r:id="rId18"/>
    <p:sldId id="268" r:id="rId19"/>
    <p:sldId id="288" r:id="rId20"/>
    <p:sldId id="290" r:id="rId21"/>
    <p:sldId id="277" r:id="rId22"/>
    <p:sldId id="280" r:id="rId23"/>
    <p:sldId id="262" r:id="rId24"/>
    <p:sldId id="295" r:id="rId25"/>
    <p:sldId id="296" r:id="rId26"/>
    <p:sldId id="309" r:id="rId27"/>
    <p:sldId id="310" r:id="rId28"/>
    <p:sldId id="297" r:id="rId29"/>
    <p:sldId id="291" r:id="rId30"/>
    <p:sldId id="298" r:id="rId31"/>
    <p:sldId id="312" r:id="rId32"/>
  </p:sldIdLst>
  <p:sldSz cx="12192000" cy="6858000"/>
  <p:notesSz cx="7104063" cy="10234613"/>
  <p:custDataLst>
    <p:tags r:id="rId3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B207"/>
    <a:srgbClr val="FFFF99"/>
    <a:srgbClr val="FF3300"/>
    <a:srgbClr val="FF00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109" d="100"/>
          <a:sy n="109" d="100"/>
        </p:scale>
        <p:origin x="138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00F2BB9E-B996-416A-B506-B328E59C0A4D}" type="datetimeFigureOut">
              <a:rPr lang="zh-CN" altLang="en-US"/>
              <a:pPr>
                <a:defRPr/>
              </a:pPr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656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F317837-0E41-40EB-B0EE-E99F934C01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68612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C58B8C-7C0B-4816-9819-DF3E2A1167BD}" type="slidenum">
              <a:rPr lang="en-US" altLang="zh-CN" sz="1300" b="0">
                <a:latin typeface="Arial" panose="020B0604020202020204" pitchFamily="34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 sz="1300" b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42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09D31A0F-1CEB-475D-9749-8CE316CE2F82}" type="slidenum">
              <a:rPr lang="zh-CN" altLang="en-US" b="0" smtClean="0">
                <a:solidFill>
                  <a:srgbClr val="000000"/>
                </a:solidFill>
                <a:latin typeface="等线" charset="-122"/>
                <a:ea typeface="等线" charset="-122"/>
              </a:rPr>
              <a:pPr/>
              <a:t>17</a:t>
            </a:fld>
            <a:endParaRPr lang="zh-CN" altLang="en-US" b="0" smtClean="0">
              <a:solidFill>
                <a:srgbClr val="000000"/>
              </a:solidFill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62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970DB3F6-A76E-433C-B56A-D236DC7FA3FF}" type="slidenum">
              <a:rPr lang="zh-CN" altLang="en-US" b="0" smtClean="0">
                <a:latin typeface="等线" charset="-122"/>
                <a:ea typeface="等线" charset="-122"/>
              </a:rPr>
              <a:pPr/>
              <a:t>18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9A4C02-29E2-4E70-A9B0-B64945083F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2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93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28F822FE-FC92-4DB5-A0C0-67BB9656645C}" type="slidenum">
              <a:rPr lang="zh-CN" altLang="en-US" b="0" smtClean="0">
                <a:latin typeface="等线" charset="-122"/>
                <a:ea typeface="等线" charset="-122"/>
              </a:rPr>
              <a:pPr/>
              <a:t>20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810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93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28F822FE-FC92-4DB5-A0C0-67BB9656645C}" type="slidenum">
              <a:rPr lang="zh-CN" altLang="en-US" b="0" smtClean="0">
                <a:latin typeface="等线" charset="-122"/>
                <a:ea typeface="等线" charset="-122"/>
              </a:rPr>
              <a:pPr/>
              <a:t>21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240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D416A2DB-53F9-4799-A9A8-F4F5174DFB46}" type="slidenum">
              <a:rPr lang="zh-CN" altLang="en-US" b="0" smtClean="0">
                <a:solidFill>
                  <a:srgbClr val="000000"/>
                </a:solidFill>
                <a:latin typeface="Calibri" panose="020F0502020204030204" pitchFamily="34" charset="0"/>
                <a:ea typeface="华康方圆体W7"/>
                <a:cs typeface="华康方圆体W7"/>
              </a:rPr>
              <a:pPr/>
              <a:t>23</a:t>
            </a:fld>
            <a:endParaRPr lang="zh-CN" altLang="en-US" b="0" smtClean="0">
              <a:solidFill>
                <a:srgbClr val="000000"/>
              </a:solidFill>
              <a:latin typeface="Calibri" panose="020F0502020204030204" pitchFamily="34" charset="0"/>
              <a:ea typeface="华康方圆体W7"/>
              <a:cs typeface="华康方圆体W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57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E694C47D-95FC-47E1-82A7-520A5EB1C6C5}" type="slidenum">
              <a:rPr lang="zh-CN" altLang="en-US" b="0" smtClean="0">
                <a:latin typeface="等线" charset="-122"/>
                <a:ea typeface="等线" charset="-122"/>
              </a:rPr>
              <a:pPr/>
              <a:t>8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2875" y="768350"/>
            <a:ext cx="6819900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文本占位符 18434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BB8F0E-5331-45ED-BFEB-635502807A3C}" type="slidenum">
              <a:rPr lang="en-US" altLang="zh-CN" sz="1300" b="0">
                <a:latin typeface="Arial" panose="020B0604020202020204" pitchFamily="34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zh-CN" sz="1300" b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251752F1-CAC2-4AEF-BC50-5C1C7D4D1C38}" type="slidenum">
              <a:rPr lang="zh-CN" altLang="en-US" b="0" smtClean="0">
                <a:latin typeface="等线" charset="-122"/>
                <a:ea typeface="等线" charset="-122"/>
              </a:rPr>
              <a:pPr/>
              <a:t>11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2948" name="灯片编号占位符 3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5052E4B-35BE-4F80-8C41-2C9E4A3B26D7}" type="slidenum">
              <a:rPr lang="zh-CN" altLang="en-US" sz="1200" b="0">
                <a:latin typeface="等线" charset="-122"/>
                <a:ea typeface="等线" charset="-122"/>
              </a:rPr>
              <a:pPr algn="r" eaLnBrk="1" hangingPunct="1"/>
              <a:t>12</a:t>
            </a:fld>
            <a:endParaRPr lang="zh-CN" altLang="en-US" sz="1200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70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CE0760D8-2648-4D78-A8F9-CF0F6B0FCD27}" type="slidenum">
              <a:rPr lang="zh-CN" altLang="en-US" b="0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13</a:t>
            </a:fld>
            <a:endParaRPr lang="zh-CN" altLang="en-US" b="0" smtClean="0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文本占位符 6861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>
              <a:ea typeface="等线" charset="-122"/>
            </a:endParaRPr>
          </a:p>
        </p:txBody>
      </p:sp>
      <p:sp>
        <p:nvSpPr>
          <p:cNvPr id="89092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FC6F314F-D34C-4DEF-B7D5-C859D14D3B6A}" type="slidenum">
              <a:rPr lang="en-US" altLang="zh-CN" b="0" smtClean="0">
                <a:latin typeface="等线" charset="-122"/>
                <a:ea typeface="等线" charset="-122"/>
              </a:rPr>
              <a:pPr/>
              <a:t>14</a:t>
            </a:fld>
            <a:endParaRPr lang="en-US" altLang="zh-CN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文本占位符 6861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>
              <a:ea typeface="等线" charset="-122"/>
            </a:endParaRPr>
          </a:p>
        </p:txBody>
      </p:sp>
      <p:sp>
        <p:nvSpPr>
          <p:cNvPr id="91140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FE6A0509-DD48-49F1-945D-5DDA01D02A8B}" type="slidenum">
              <a:rPr lang="en-US" altLang="zh-CN" b="0" smtClean="0">
                <a:latin typeface="等线" charset="-122"/>
                <a:ea typeface="等线" charset="-122"/>
              </a:rPr>
              <a:pPr/>
              <a:t>15</a:t>
            </a:fld>
            <a:endParaRPr lang="en-US" altLang="zh-CN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445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A080DA67-23ED-425F-9B37-0F2060E6D105}" type="slidenum">
              <a:rPr lang="zh-CN" altLang="en-US" b="0" smtClean="0">
                <a:latin typeface="等线" charset="-122"/>
                <a:ea typeface="等线" charset="-122"/>
              </a:rPr>
              <a:pPr/>
              <a:t>16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619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B480A8A-B45A-454A-B939-9B5007C37598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45310FF3-2A14-44D2-BE85-DA10EAB9A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5696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ED699F-4A16-40FA-AAED-E610FB9CEBB9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57D5EF9-3A0C-4BB3-BD98-346033695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470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9A587D2-C336-4772-8343-E84F4E29C459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41FB546-1D9D-4EAA-8965-488DBE996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51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E32440-A677-4CFC-B1AB-52E8312303E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9BC866A4-7AF7-4330-836B-394967C9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81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0F58852-357C-48B9-BDBC-2B4632C7318B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1A4A0E8-BF03-49F4-9C56-CAF70EEC2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27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6716C9-FE29-48C6-BBB1-169F9AF00A0A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66BAB38-8641-407F-8F63-3E08A99E1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815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073D1B8-2A58-46C6-8C47-50E2DC89A60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B6182DF-697B-466C-B93E-4487A13F7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440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00F0-6562-4BBC-B6A0-72963DA5181C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3AC6A-444A-46B8-9C5E-C8BFE786B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6346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5D2D200-2AE1-422C-A236-174550C8C093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B894C72-7DEB-4FD5-B5B4-E02C07909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942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AD07AB3-54CF-4AAD-9FC7-C70E989498E7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EF71828-E819-4A26-84CA-05E4D6CB0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304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EA19F8-A639-4A5C-ABB3-21E69F4706D4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9B2524-5832-47BF-AB4B-FA7B955C4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893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60034C7-546F-4A78-B663-DC10D21C476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ABD9522-C4E9-4F6D-807A-AD25F1E5B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928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BFFC0E-524E-44B2-811C-4BF526C0083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F23FBE5D-049B-4168-91D3-252479D0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367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A066D2-4EAD-4B56-A7EF-F93F2A4BF792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9B7CF34A-30F9-4AF6-A820-111D3D271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6539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570A96-A8F8-4387-AC2C-AEAEBE4765F7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2E77EBF-0F7A-478F-B3FF-9DE03E600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741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0C0821-983F-4625-84AD-4B611FC12F6D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3BCA35D6-5603-48AE-8564-F72CE9891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730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01F4BE-C19C-4AD1-935D-301321149D79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77343BE-36FF-4345-B6AB-5133FD569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55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9E85711-C3A8-49AF-AF56-E46A6D2C2FA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E8CFA11-FD04-49A8-A46C-7F5559DB7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487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570482-6AA3-42BD-A058-F50D80107C5B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D0E6900-F626-41A1-A001-A0690ED19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304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BF92FB-8E8F-4E58-A1D3-B9197E9A1F54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9C9489C-2317-4B1A-BBEC-5CB057708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849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7C393-A80E-4C5C-A1C0-DAAC94CB0D88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D12F8-3520-489A-8638-C170A73E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5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25FA1D-FD60-4860-8575-6A51FB0256DB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DBC7DD-2AA7-42EE-82F4-C5DCC566C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1744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0A8E58-DFE4-4E91-843D-BB2EFB08D233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DDEF2A6-9A0B-4D2E-8049-135A92803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7745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FEBD66-9A2F-4809-AD74-D7F34E44CD65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A692C7D-16A6-4069-93CB-4426E7650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74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979916A-A912-489C-B209-C766EB26B7FC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75428ACB-D008-4BF1-A48C-022C0796F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982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7A96D6-A185-4FCB-98C2-AD273235BD13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5F7A200-FBF9-4D2D-A31D-04971758E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5981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568D6-ABCE-4134-8B3B-90E9EF23EB18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E3AA0A9B-D568-45EF-8ACD-423094743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606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F6A3D15-A4C3-4808-A4E5-62FDB0F9F2FC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31B86AA-89BB-4842-B4C6-5D85626E6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637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16F5982-4D53-4851-8AD9-FE8816F185C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B6544F9-419C-44A4-9120-5DF0DFDBF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2952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77C458-AD70-4D91-A597-9F81FD0A8B9D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3847D004-4C3C-4731-B6CD-B0CEA33FF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195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2A9849-D484-44BB-BAA2-06DF50346DD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A377E7D-CE01-4507-B2EE-87D3DA6CD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3785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1F677F1-FC49-4317-BE50-E3C7D4EAC3C5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E09A833-C323-4A85-B09F-D717D83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2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314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BD37EF-1AF9-45EB-81D4-17A266FC0F84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66E345C-B241-4D31-BE4E-66386F7D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596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7661-7EFE-4AA0-8CE7-75079F11D8E2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340F2-8A38-4A29-AFB2-8D30909FA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6565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C90C38B-5803-44FB-80BB-E7413A1AA18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18BEB993-1E72-4607-AB83-C7C12657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80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E3C0B9-F1F0-4586-BC21-04E92CA896FD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E9E0E30-EE38-4CD4-904F-A366D1BA7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043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ED0436-CEB6-40E4-AB66-B795E41DE58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E0D4D914-47B5-4C15-ADDA-5521635C0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6307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2B54C8-F286-48DB-8750-D2AF28DE5909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90CB22C8-8F27-4541-B3E7-FECFEB75C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517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FBFEBA-9D30-441A-85F3-9758E74609BC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731D2381-CDD5-4DDD-99E8-BEE0015D2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448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7FF0D0-B7CE-4590-ACF4-BB4A8CFC2360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448BB593-ABFD-44BB-B527-5D5A961EB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505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3338ED-C907-482D-B67B-683FD8FC61F0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1E41572-1198-4E68-9B41-B665D5541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2966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5014916-8E52-46B3-AAFB-38BB612F3BD4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707B0CA-CFD4-49CA-8761-0337BBE9D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280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13" y="-836613"/>
            <a:ext cx="13314363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2844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310EC8-69FD-4643-9F72-B7948621E5D4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A4D7F11-E5F1-4D15-9BA9-75C8FFF4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7717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ADE29E0-B92D-41A1-AEEA-F107EF75B57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93DE409-6626-45BB-8218-959085D72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8293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5ADFDB5-FFE2-48E1-B5DF-22AC1A03CCA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ECFCD6F6-403A-4645-8308-88E91E4A1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841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C0C2-B192-4D37-889B-48093688447A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62948-9FC4-4827-A314-4AF3384E1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741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b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-3175" y="-1588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26C5487-5553-40B2-9D77-D6D70E0179A3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B060F28-8D00-4EB3-8F93-BE8DA2243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0640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34F26905-7850-4DC2-AEC8-64708D4C93C0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38F32B81-C9C6-416D-92BD-A8768723A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5950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3175" y="-1588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b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1E93D5B2-A57C-49C1-9EEE-459001227ECC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4C3A9F3-3E42-48A8-9840-AD9A964E2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985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9FF0E80E-C90D-4F7C-A590-3E0D0882E703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4E24E53-A1F6-420F-9D46-E2900E511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591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EFC705D8-9F11-420A-B468-9F73E8B5E92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F2D52071-A437-4A26-B44A-88228E3C1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816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A3E1B7E-EFFA-4063-B3C7-AE17F01645F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85EF9A2-0BBA-4FAC-BCB2-4F5C4F5D8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80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65C5267-B595-490F-8568-8FFE1BAB4D5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FDB6382-A6A5-4C42-974F-5C245DCFB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976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18EE39F1-5B64-4211-A899-C48EA69E3F8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17880999-2DAD-4CC2-8230-D6EA13182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9796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b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" name="Right Triangle 17"/>
          <p:cNvSpPr/>
          <p:nvPr/>
        </p:nvSpPr>
        <p:spPr>
          <a:xfrm rot="5400000">
            <a:off x="1720850" y="-1720850"/>
            <a:ext cx="6858000" cy="102997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b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812508A-0BCA-46D4-BA27-BEF68395FD4B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43434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 b="1">
                <a:solidFill>
                  <a:srgbClr val="434342"/>
                </a:solidFill>
                <a:cs typeface="+mn-cs"/>
              </a:defRPr>
            </a:lvl1pPr>
          </a:lstStyle>
          <a:p>
            <a:pPr>
              <a:defRPr/>
            </a:pPr>
            <a:fld id="{4A97D473-BCE8-4023-A64E-BF462F0EE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1858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b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89585BB-D242-41E4-91DE-97BFDAE2E3EA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88D6954-3B50-469A-A567-5EA7666E6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824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C12178BA-DF60-41BF-A6B9-7D98DE236420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E96660A-0409-4E50-8FB7-DE1D5CDAB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2418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3520873-14A0-4D16-83DB-597AFE882D6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DB6C5BF-3586-4172-A3EA-618F246CE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1922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680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652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98315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575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602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92321F1-CB19-4F80-B00E-628BFFE8AFCF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7F14554-6BAE-4B7B-BAA0-7BDF7D28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957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1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1596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89865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13424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4617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9343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13" y="-836613"/>
            <a:ext cx="13314363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6021388"/>
            <a:ext cx="2400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318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1479932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5595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6342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2BB179-A1F0-4DAE-A4CD-EE09AE3B20AD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B3328B2-719F-410F-9BBE-CEB8BDE2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5602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D4A96B-CB00-416B-B93F-49FB6CF766DA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2022/3/5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A7159-B8E8-4176-BFBC-42C0A59E3E10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5191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93ED99-9112-43FA-BD87-6573EB66B711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18B6F59-9DC7-406A-A7F2-2361F969A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7707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8" r:id="rId2"/>
    <p:sldLayoutId id="2147484219" r:id="rId3"/>
    <p:sldLayoutId id="2147484213" r:id="rId4"/>
    <p:sldLayoutId id="2147484220" r:id="rId5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6BB837-80DE-4EBE-840C-AE25FCACBBE4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A450E0-223F-4C2C-916D-7C85ECCB9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14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0CAB4A-840C-44DF-98BA-18C1E3722FD6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7C59B6-966E-4D7A-BECE-58E798053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15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58F2F5-EA2D-4185-BA52-72A4DF7D00F9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571803-926A-485A-91C2-82972F965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16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5402DA-37E9-40A1-8EE0-C1592B72F077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2CD8CD-1560-43ED-9879-75ADD37B7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17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4765675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5" y="5051425"/>
            <a:ext cx="12195175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512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096963" y="1100138"/>
            <a:ext cx="100282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b="0">
                <a:solidFill>
                  <a:srgbClr val="FFFFFF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AF7530-3AD6-4C31-8F70-AF184AD5A43E}" type="datetimeFigureOut">
              <a:rPr lang="en-US"/>
              <a:pPr>
                <a:defRPr/>
              </a:pPr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475" y="6284913"/>
            <a:ext cx="62992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000" b="0">
                <a:solidFill>
                  <a:srgbClr val="FFFFFF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69925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normAutofit/>
          </a:bodyPr>
          <a:lstStyle>
            <a:lvl1pPr algn="ctr" eaLnBrk="1" hangingPunct="1">
              <a:defRPr sz="1600" b="0">
                <a:solidFill>
                  <a:srgbClr val="FFFFFF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3D2B00-BC5B-493F-8012-4D182499D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defRPr sz="1600" b="1" kern="1200">
          <a:solidFill>
            <a:schemeClr val="tx1"/>
          </a:solidFill>
          <a:latin typeface="+mn-lt"/>
          <a:ea typeface="+mn-ea"/>
          <a:cs typeface="隶书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隶书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隶书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隶书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隶书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44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6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8.gif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slide" Target="slide7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slide" Target="slide4.xml"/><Relationship Id="rId19" Type="http://schemas.openxmlformats.org/officeDocument/2006/relationships/image" Target="../media/image2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slide" Target="slide6.xml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192213" y="3236913"/>
            <a:ext cx="9144000" cy="238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round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 smtClean="0"/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Subtit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742242" y="2497886"/>
            <a:ext cx="7907338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65" tIns="37682" rIns="75365" bIns="37682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Chào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mừng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các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con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đến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với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tiết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học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vần</a:t>
            </a:r>
            <a:endParaRPr lang="en-US" altLang="en-US" sz="4400" b="1" dirty="0" smtClean="0">
              <a:solidFill>
                <a:srgbClr val="FF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2020" y="1166607"/>
            <a:ext cx="304916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0" dirty="0" err="1" smtClean="0">
                <a:solidFill>
                  <a:srgbClr val="008000"/>
                </a:solidFill>
                <a:latin typeface="VNI-Avo" pitchFamily="2" charset="0"/>
              </a:rPr>
              <a:t>oaêng</a:t>
            </a:r>
            <a:endParaRPr lang="en-US" sz="72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19321" y="3735766"/>
            <a:ext cx="2234562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o</a:t>
            </a:r>
            <a:r>
              <a:rPr lang="en-US" sz="6000" b="0" dirty="0" err="1" smtClean="0">
                <a:solidFill>
                  <a:srgbClr val="FFFFFF"/>
                </a:solidFill>
                <a:latin typeface="VNI-Avo" pitchFamily="2" charset="0"/>
              </a:rPr>
              <a:t>aê</a:t>
            </a:r>
            <a:endParaRPr lang="en-US" sz="6000" b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43701" y="3073295"/>
            <a:ext cx="2063802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ng</a:t>
            </a:r>
            <a:endParaRPr lang="en-US" sz="5400" b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3863" y="1166606"/>
            <a:ext cx="2841151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0" dirty="0" smtClean="0">
                <a:solidFill>
                  <a:srgbClr val="FF3300"/>
                </a:solidFill>
              </a:rPr>
              <a:t>­</a:t>
            </a:r>
            <a:r>
              <a:rPr lang="en-US" sz="7200" b="0" dirty="0" err="1" smtClean="0">
                <a:solidFill>
                  <a:srgbClr val="FF3300"/>
                </a:solidFill>
                <a:latin typeface="VNI-Avo" pitchFamily="2" charset="0"/>
              </a:rPr>
              <a:t>oaêc</a:t>
            </a:r>
            <a:endParaRPr lang="en-US" sz="7200" b="0" dirty="0" smtClean="0">
              <a:solidFill>
                <a:srgbClr val="FF33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83400" y="4682450"/>
            <a:ext cx="2204479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0" dirty="0" smtClean="0">
                <a:solidFill>
                  <a:srgbClr val="FFFFFF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146458" name="Line 26"/>
          <p:cNvSpPr>
            <a:spLocks noChangeShapeType="1"/>
          </p:cNvSpPr>
          <p:nvPr/>
        </p:nvSpPr>
        <p:spPr bwMode="auto">
          <a:xfrm flipV="1">
            <a:off x="5554663" y="3405188"/>
            <a:ext cx="1189037" cy="66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59" name="Line 27"/>
          <p:cNvSpPr>
            <a:spLocks noChangeShapeType="1"/>
          </p:cNvSpPr>
          <p:nvPr/>
        </p:nvSpPr>
        <p:spPr bwMode="auto">
          <a:xfrm>
            <a:off x="5554663" y="4468813"/>
            <a:ext cx="1328737" cy="6492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27900" y="3834607"/>
            <a:ext cx="39243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400" b="0" dirty="0"/>
              <a:t>con </a:t>
            </a:r>
            <a:r>
              <a:rPr lang="en-US" altLang="en-US" sz="4400" b="0" dirty="0" err="1">
                <a:latin typeface="VNI-Avo" pitchFamily="2" charset="0"/>
              </a:rPr>
              <a:t>h</a:t>
            </a:r>
            <a:r>
              <a:rPr lang="en-US" altLang="en-US" sz="4400" b="0" dirty="0" err="1">
                <a:solidFill>
                  <a:srgbClr val="FF0000"/>
                </a:solidFill>
                <a:latin typeface="VNI-Avo" pitchFamily="2" charset="0"/>
              </a:rPr>
              <a:t>oaüng</a:t>
            </a:r>
            <a:endParaRPr lang="en-US" altLang="en-US" sz="4400" b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3643313" cy="80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44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Làm</a:t>
            </a:r>
            <a:r>
              <a:rPr lang="en-US" sz="44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4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quen</a:t>
            </a:r>
            <a:endParaRPr lang="en-US" sz="44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27900" y="3752199"/>
            <a:ext cx="3924300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0" dirty="0" err="1" smtClean="0">
                <a:latin typeface="VNI-Avo" pitchFamily="2" charset="0"/>
              </a:rPr>
              <a:t>h</a:t>
            </a:r>
            <a:r>
              <a:rPr lang="en-US" sz="4800" b="0" dirty="0" err="1" smtClean="0">
                <a:solidFill>
                  <a:srgbClr val="FF0000"/>
                </a:solidFill>
                <a:latin typeface="VNI-Avo" pitchFamily="2" charset="0"/>
              </a:rPr>
              <a:t>oaüng</a:t>
            </a:r>
            <a:endParaRPr lang="en-US" sz="4800" b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327900" y="4678506"/>
            <a:ext cx="1333021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0" dirty="0" smtClean="0">
                <a:latin typeface="VNI-Avo" pitchFamily="2" charset="0"/>
              </a:rPr>
              <a:t>h</a:t>
            </a:r>
            <a:endParaRPr lang="en-US" sz="4800" b="0" dirty="0" smtClean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660921" y="4663424"/>
            <a:ext cx="2591279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0" dirty="0" err="1" smtClean="0">
                <a:solidFill>
                  <a:srgbClr val="FF0000"/>
                </a:solidFill>
                <a:latin typeface="VNI-Avo" pitchFamily="2" charset="0"/>
              </a:rPr>
              <a:t>oaüng</a:t>
            </a:r>
            <a:endParaRPr lang="en-US" sz="4000" b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9290" y="1528477"/>
            <a:ext cx="3103971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0" dirty="0" err="1" smtClean="0">
                <a:solidFill>
                  <a:srgbClr val="008000"/>
                </a:solidFill>
                <a:latin typeface="VNI-Avo" pitchFamily="2" charset="0"/>
              </a:rPr>
              <a:t>oaêng</a:t>
            </a:r>
            <a:endParaRPr lang="en-US" sz="72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60784" y="2780676"/>
            <a:ext cx="1345399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0" dirty="0" err="1" smtClean="0">
                <a:solidFill>
                  <a:srgbClr val="FFFFFF"/>
                </a:solidFill>
                <a:latin typeface="VNI-Avo" pitchFamily="2" charset="0"/>
              </a:rPr>
              <a:t>aê</a:t>
            </a:r>
            <a:endParaRPr lang="en-US" sz="6000" b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06183" y="2802677"/>
            <a:ext cx="1398963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ng</a:t>
            </a:r>
            <a:endParaRPr lang="en-US" sz="5400" b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pic>
        <p:nvPicPr>
          <p:cNvPr id="860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36" y="51100"/>
            <a:ext cx="4945257" cy="37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861821" y="2791677"/>
            <a:ext cx="1398963" cy="87130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o</a:t>
            </a:r>
            <a:endParaRPr lang="en-US" sz="5400" b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86625" y="3998913"/>
            <a:ext cx="3836988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4400" b="0">
                <a:latin typeface="VNI-Avo" pitchFamily="2" charset="0"/>
              </a:rPr>
              <a:t>ngoaéc tay</a:t>
            </a:r>
            <a:endParaRPr lang="en-US" altLang="en-US" sz="4400" b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3643313" cy="809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44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Làm</a:t>
            </a:r>
            <a:r>
              <a:rPr lang="en-US" sz="4400" b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4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quen</a:t>
            </a:r>
            <a:endParaRPr lang="en-US" sz="44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73899" y="4002088"/>
            <a:ext cx="4049713" cy="9017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0" dirty="0" err="1" smtClean="0">
                <a:latin typeface="VNI-Avo" pitchFamily="2" charset="0"/>
              </a:rPr>
              <a:t>ng</a:t>
            </a:r>
            <a:r>
              <a:rPr lang="en-US" sz="4800" b="0" dirty="0" err="1" smtClean="0">
                <a:solidFill>
                  <a:srgbClr val="FF0000"/>
                </a:solidFill>
                <a:latin typeface="VNI-Avo" pitchFamily="2" charset="0"/>
              </a:rPr>
              <a:t>oaéc</a:t>
            </a:r>
            <a:endParaRPr lang="en-US" sz="4800" b="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73901" y="4900613"/>
            <a:ext cx="1621692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0" dirty="0" smtClean="0">
                <a:solidFill>
                  <a:srgbClr val="008000"/>
                </a:solidFill>
                <a:latin typeface="VNI-Avo" pitchFamily="2" charset="0"/>
              </a:rPr>
              <a:t>ng</a:t>
            </a:r>
            <a:endParaRPr lang="en-US" sz="40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695593" y="4900613"/>
            <a:ext cx="2304195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0" dirty="0" err="1" smtClean="0">
                <a:solidFill>
                  <a:srgbClr val="FF0000"/>
                </a:solidFill>
                <a:latin typeface="VNI-Avo" pitchFamily="2" charset="0"/>
              </a:rPr>
              <a:t>oaéc</a:t>
            </a:r>
            <a:endParaRPr lang="en-US" sz="4000" b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4948" y="2100091"/>
            <a:ext cx="2409592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0" dirty="0" err="1" smtClean="0">
                <a:solidFill>
                  <a:srgbClr val="008000"/>
                </a:solidFill>
                <a:latin typeface="VNI-Avo" pitchFamily="2" charset="0"/>
              </a:rPr>
              <a:t>oaêc</a:t>
            </a:r>
            <a:endParaRPr lang="en-US" sz="72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94075" y="3290377"/>
            <a:ext cx="1073522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0" dirty="0" err="1" smtClean="0">
                <a:solidFill>
                  <a:srgbClr val="FFFFFF"/>
                </a:solidFill>
                <a:latin typeface="VNI-Avo" pitchFamily="2" charset="0"/>
              </a:rPr>
              <a:t>aê</a:t>
            </a:r>
            <a:endParaRPr lang="en-US" sz="6000" b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57092" y="3290377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81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2255838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57" y="87923"/>
            <a:ext cx="5301031" cy="385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382715" y="3290377"/>
            <a:ext cx="1000727" cy="87130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o</a:t>
            </a:r>
            <a:endParaRPr lang="en-US" sz="5400" b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3848100" y="1387475"/>
            <a:ext cx="3422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000000"/>
                </a:solidFill>
              </a:rPr>
              <a:t>ngo¾c sõng </a:t>
            </a:r>
            <a:endParaRPr lang="vi-VN" altLang="en-US" sz="3600" b="0">
              <a:solidFill>
                <a:srgbClr val="000000"/>
              </a:solidFill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3463925" y="2092325"/>
            <a:ext cx="4510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000" b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>
                <a:solidFill>
                  <a:srgbClr val="000000"/>
                </a:solidFill>
              </a:rPr>
              <a:t>cæ dµi ngo½ng</a:t>
            </a:r>
            <a:endParaRPr lang="vi-VN" altLang="en-US" sz="3600" b="0">
              <a:solidFill>
                <a:srgbClr val="000000"/>
              </a:solidFill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3065463" y="2933700"/>
            <a:ext cx="532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000000"/>
                </a:solidFill>
              </a:rPr>
              <a:t>dÊu ngoÆc ®¬n</a:t>
            </a:r>
            <a:endParaRPr lang="vi-VN" altLang="en-US" sz="3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3065463" y="3819525"/>
            <a:ext cx="58435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000000"/>
                </a:solidFill>
              </a:rPr>
              <a:t>ch¹y </a:t>
            </a:r>
            <a:r>
              <a:rPr lang="en-US" altLang="en-US" sz="3600" b="0">
                <a:solidFill>
                  <a:srgbClr val="000000"/>
                </a:solidFill>
                <a:latin typeface="VNI-Avo" pitchFamily="2" charset="0"/>
              </a:rPr>
              <a:t>loaêng</a:t>
            </a:r>
            <a:r>
              <a:rPr lang="en-US" altLang="en-US" sz="3600" b="0">
                <a:solidFill>
                  <a:srgbClr val="000000"/>
                </a:solidFill>
              </a:rPr>
              <a:t> </a:t>
            </a:r>
            <a:r>
              <a:rPr lang="en-US" altLang="en-US" sz="3600" b="0">
                <a:solidFill>
                  <a:srgbClr val="000000"/>
                </a:solidFill>
                <a:latin typeface="VNI-Avo" pitchFamily="2" charset="0"/>
              </a:rPr>
              <a:t>q­uaêng</a:t>
            </a:r>
            <a:endParaRPr lang="vi-VN" altLang="en-US" sz="3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6023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682625"/>
            <a:ext cx="10731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3463925" y="4678363"/>
            <a:ext cx="557371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000000"/>
                </a:solidFill>
              </a:rPr>
              <a:t>chíp lo»ng ngo»ng</a:t>
            </a:r>
            <a:endParaRPr lang="vi-VN" altLang="en-US" sz="3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152399" y="-16951"/>
            <a:ext cx="11927540" cy="53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Tiếng nào có vần </a:t>
            </a:r>
            <a:r>
              <a:rPr lang="en-US" altLang="en-US" sz="3600" b="0" noProof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oaêng</a:t>
            </a:r>
            <a:r>
              <a:rPr lang="en-US" altLang="en-US" sz="36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Tiếng nào có vần </a:t>
            </a:r>
            <a:r>
              <a:rPr lang="en-US" altLang="en-US" sz="3600" b="0" noProof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oaêc</a:t>
            </a:r>
            <a:r>
              <a:rPr lang="en-US" altLang="en-US" sz="3600" b="0" noProof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316913" y="18176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2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003300"/>
            <a:ext cx="23907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519113"/>
            <a:ext cx="275113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31051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4141788"/>
            <a:ext cx="3041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>
            <a:off x="4900613" y="1960563"/>
            <a:ext cx="658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718175" y="3522663"/>
            <a:ext cx="66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6249988" y="2781300"/>
            <a:ext cx="1020762" cy="19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5357813" y="4379913"/>
            <a:ext cx="1020762" cy="174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6953250" y="4383088"/>
            <a:ext cx="1020763" cy="19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5476875" y="5216525"/>
            <a:ext cx="1019175" cy="19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340600" y="5235575"/>
            <a:ext cx="1020763" cy="17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6878638" y="1709738"/>
            <a:ext cx="2303462" cy="460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659063" y="2143125"/>
            <a:ext cx="1436687" cy="3873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04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2932113"/>
            <a:ext cx="16097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H="1" flipV="1">
            <a:off x="7431088" y="3344863"/>
            <a:ext cx="2665412" cy="1000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8047038" y="4232275"/>
            <a:ext cx="1787525" cy="9842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517775" y="5132388"/>
            <a:ext cx="1466850" cy="936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5" grpId="0"/>
      <p:bldP spid="24586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054726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8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4825" y="4041775"/>
            <a:ext cx="4476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>
                <a:latin typeface="Arial" panose="020B0604020202020204" pitchFamily="34" charset="0"/>
              </a:rPr>
              <a:t>Tìm các tiếng có chứa vần </a:t>
            </a:r>
            <a:r>
              <a:rPr lang="en-US" altLang="en-US" sz="4000">
                <a:solidFill>
                  <a:srgbClr val="FF0000"/>
                </a:solidFill>
                <a:latin typeface="VNI-Avo" pitchFamily="2" charset="0"/>
              </a:rPr>
              <a:t>oaêng</a:t>
            </a:r>
            <a:r>
              <a:rPr lang="en-US" altLang="en-US" sz="4000">
                <a:latin typeface="Arial" panose="020B0604020202020204" pitchFamily="34" charset="0"/>
              </a:rPr>
              <a:t>?</a:t>
            </a:r>
          </a:p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054726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8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1"/>
          <p:cNvSpPr txBox="1">
            <a:spLocks noChangeArrowheads="1"/>
          </p:cNvSpPr>
          <p:nvPr/>
        </p:nvSpPr>
        <p:spPr bwMode="auto">
          <a:xfrm>
            <a:off x="504825" y="4041775"/>
            <a:ext cx="4476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>
                <a:latin typeface="Arial" panose="020B0604020202020204" pitchFamily="34" charset="0"/>
              </a:rPr>
              <a:t>Tìm các tiếng có chứa vần </a:t>
            </a:r>
            <a:r>
              <a:rPr lang="en-US" altLang="en-US" sz="4000">
                <a:solidFill>
                  <a:srgbClr val="FF0000"/>
                </a:solidFill>
                <a:latin typeface="VNI-Avo" pitchFamily="2" charset="0"/>
              </a:rPr>
              <a:t>oaêc</a:t>
            </a: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</a:rPr>
              <a:t>­</a:t>
            </a:r>
            <a:r>
              <a:rPr lang="en-US" altLang="en-US" sz="4000">
                <a:solidFill>
                  <a:srgbClr val="FF0000"/>
                </a:solidFill>
                <a:latin typeface="V"/>
              </a:rPr>
              <a:t>­­</a:t>
            </a:r>
            <a:r>
              <a:rPr lang="en-US" altLang="en-US" sz="4000">
                <a:latin typeface="Arial" panose="020B0604020202020204" pitchFamily="34" charset="0"/>
              </a:rPr>
              <a:t>?</a:t>
            </a:r>
          </a:p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58775"/>
            <a:ext cx="113982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2230438" y="563563"/>
            <a:ext cx="4138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Tập viết</a:t>
            </a:r>
            <a:endParaRPr lang="zh-CN" altLang="en-US" sz="4000" b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1034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528888"/>
            <a:ext cx="110474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5"/>
            <a:ext cx="25717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541338"/>
            <a:ext cx="112109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1963400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-88900"/>
            <a:ext cx="25717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1146174" y="1431065"/>
            <a:ext cx="5016500" cy="949325"/>
            <a:chOff x="2159277" y="1154565"/>
            <a:chExt cx="11053753" cy="1013708"/>
          </a:xfrm>
        </p:grpSpPr>
        <p:sp>
          <p:nvSpPr>
            <p:cNvPr id="16" name="圆角矩形 1"/>
            <p:cNvSpPr/>
            <p:nvPr/>
          </p:nvSpPr>
          <p:spPr>
            <a:xfrm>
              <a:off x="2159277" y="1154565"/>
              <a:ext cx="10298180" cy="101370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851886" y="1224067"/>
              <a:ext cx="10361144" cy="9150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2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.黑体-日本语" panose="02000500000000000000" pitchFamily="2" charset="-122"/>
                  <a:cs typeface="Arial-SGK-TV" pitchFamily="2" charset="0"/>
                  <a:sym typeface="+mn-lt"/>
                </a:rPr>
                <a:t>Hoằng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.黑体-日本语" panose="02000500000000000000" pitchFamily="2" charset="-122"/>
                <a:cs typeface="Arial-SGK-TV" pitchFamily="2" charset="0"/>
                <a:sym typeface="+mn-lt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4663865" y="-2757488"/>
            <a:ext cx="1498809" cy="3786189"/>
            <a:chOff x="2137098" y="-1714093"/>
            <a:chExt cx="1108721" cy="2799598"/>
          </a:xfrm>
        </p:grpSpPr>
        <p:sp>
          <p:nvSpPr>
            <p:cNvPr id="3" name="任意多边形 2"/>
            <p:cNvSpPr/>
            <p:nvPr/>
          </p:nvSpPr>
          <p:spPr bwMode="auto">
            <a:xfrm>
              <a:off x="2537698" y="18488"/>
              <a:ext cx="226645" cy="1067017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917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861586" y="3200636"/>
            <a:ext cx="6087401" cy="1072025"/>
            <a:chOff x="2267277" y="1345578"/>
            <a:chExt cx="12427135" cy="1112336"/>
          </a:xfrm>
        </p:grpSpPr>
        <p:sp>
          <p:nvSpPr>
            <p:cNvPr id="52" name="圆角矩形 1"/>
            <p:cNvSpPr/>
            <p:nvPr/>
          </p:nvSpPr>
          <p:spPr>
            <a:xfrm>
              <a:off x="2267277" y="1390911"/>
              <a:ext cx="10958571" cy="106700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86956" y="1345578"/>
              <a:ext cx="11307456" cy="905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altLang="zh-CN" sz="4267" kern="0" dirty="0" err="1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l</a:t>
              </a:r>
              <a:r>
                <a:rPr kumimoji="0" lang="en-AU" altLang="zh-CN" sz="42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iến</a:t>
              </a:r>
              <a:r>
                <a:rPr kumimoji="0" lang="en-AU" altLang="zh-CN" sz="42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 </a:t>
              </a:r>
              <a:r>
                <a:rPr kumimoji="0" lang="en-AU" altLang="zh-CN" sz="42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thoắng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SimSun-ExtB" panose="02010609060101010101" pitchFamily="49" charset="-122"/>
                <a:cs typeface="Arial-SGK-TV" pitchFamily="2" charset="0"/>
                <a:sym typeface="+mn-lt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7715690" y="1531387"/>
            <a:ext cx="4102100" cy="976313"/>
            <a:chOff x="2110311" y="1329732"/>
            <a:chExt cx="9034547" cy="1066755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7113" cy="1066755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862026" y="1383504"/>
              <a:ext cx="8282832" cy="9534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altLang="zh-CN" sz="4267" kern="0" dirty="0" err="1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d</a:t>
              </a:r>
              <a:r>
                <a:rPr kumimoji="0" lang="en-AU" altLang="zh-CN" sz="42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ài</a:t>
              </a:r>
              <a:r>
                <a:rPr kumimoji="0" lang="en-AU" altLang="zh-CN" sz="4267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 </a:t>
              </a:r>
              <a:r>
                <a:rPr kumimoji="0" lang="en-AU" altLang="zh-CN" sz="4267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ngoẵng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SimSun-ExtB" panose="02010609060101010101" pitchFamily="49" charset="-122"/>
                <a:cs typeface="Arial-SGK-TV" pitchFamily="2" charset="0"/>
                <a:sym typeface="+mn-lt"/>
              </a:endParaRPr>
            </a:p>
          </p:txBody>
        </p:sp>
      </p:grpSp>
      <p:grpSp>
        <p:nvGrpSpPr>
          <p:cNvPr id="71" name="组合 70"/>
          <p:cNvGrpSpPr>
            <a:grpSpLocks/>
          </p:cNvGrpSpPr>
          <p:nvPr/>
        </p:nvGrpSpPr>
        <p:grpSpPr bwMode="auto">
          <a:xfrm>
            <a:off x="7526777" y="3282097"/>
            <a:ext cx="4017963" cy="996950"/>
            <a:chOff x="2110311" y="1307541"/>
            <a:chExt cx="8851939" cy="1089940"/>
          </a:xfrm>
        </p:grpSpPr>
        <p:sp>
          <p:nvSpPr>
            <p:cNvPr id="72" name="圆角矩形 1"/>
            <p:cNvSpPr/>
            <p:nvPr/>
          </p:nvSpPr>
          <p:spPr>
            <a:xfrm>
              <a:off x="2110311" y="1330103"/>
              <a:ext cx="8016058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680389" y="1307541"/>
              <a:ext cx="8281861" cy="95400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67" kern="0" dirty="0" err="1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q</a:t>
              </a:r>
              <a:r>
                <a:rPr kumimoji="0" lang="en-US" altLang="zh-CN" sz="42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uàng</a:t>
              </a:r>
              <a:r>
                <a:rPr kumimoji="0" lang="en-US" altLang="zh-CN" sz="4267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 </a:t>
              </a:r>
              <a:r>
                <a:rPr kumimoji="0" lang="en-US" altLang="zh-CN" sz="4267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quạc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SimSun-ExtB" panose="02010609060101010101" pitchFamily="49" charset="-122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0538" y="592138"/>
            <a:ext cx="3851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Luyện</a:t>
            </a:r>
            <a:r>
              <a:rPr kumimoji="0" lang="en-AU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 </a:t>
            </a:r>
            <a:r>
              <a:rPr kumimoji="0" lang="en-AU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đọc</a:t>
            </a:r>
            <a:r>
              <a:rPr kumimoji="0" lang="en-AU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 </a:t>
            </a:r>
            <a:r>
              <a:rPr kumimoji="0" lang="en-AU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từ</a:t>
            </a:r>
            <a:r>
              <a:rPr kumimoji="0" lang="en-AU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 </a:t>
            </a:r>
            <a:r>
              <a:rPr kumimoji="0" lang="en-AU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华康方圆体W7"/>
                <a:cs typeface="Segoe UI" panose="020B0502040204020203" pitchFamily="34" charset="0"/>
              </a:rPr>
              <a:t>khó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华康方圆体W7"/>
              <a:cs typeface="Segoe UI" panose="020B0502040204020203" pitchFamily="34" charset="0"/>
            </a:endParaRPr>
          </a:p>
        </p:txBody>
      </p:sp>
      <p:grpSp>
        <p:nvGrpSpPr>
          <p:cNvPr id="20" name="组合 50"/>
          <p:cNvGrpSpPr>
            <a:grpSpLocks/>
          </p:cNvGrpSpPr>
          <p:nvPr/>
        </p:nvGrpSpPr>
        <p:grpSpPr bwMode="auto">
          <a:xfrm>
            <a:off x="767885" y="5136597"/>
            <a:ext cx="6087401" cy="1072025"/>
            <a:chOff x="2267277" y="1345578"/>
            <a:chExt cx="12427135" cy="1112336"/>
          </a:xfrm>
        </p:grpSpPr>
        <p:sp>
          <p:nvSpPr>
            <p:cNvPr id="21" name="圆角矩形 1"/>
            <p:cNvSpPr/>
            <p:nvPr/>
          </p:nvSpPr>
          <p:spPr>
            <a:xfrm>
              <a:off x="2267277" y="1390911"/>
              <a:ext cx="10958571" cy="106700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2" name="矩形 52"/>
            <p:cNvSpPr/>
            <p:nvPr/>
          </p:nvSpPr>
          <p:spPr>
            <a:xfrm>
              <a:off x="3386956" y="1345578"/>
              <a:ext cx="11307456" cy="905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altLang="zh-CN" sz="4267" kern="0" dirty="0" err="1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n</a:t>
              </a:r>
              <a:r>
                <a:rPr lang="en-AU" altLang="zh-CN" sz="4267" kern="0" dirty="0" err="1" smtClean="0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goắc</a:t>
              </a:r>
              <a:r>
                <a:rPr lang="en-AU" altLang="zh-CN" sz="4267" kern="0" dirty="0" smtClean="0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 </a:t>
              </a:r>
              <a:r>
                <a:rPr lang="en-AU" altLang="zh-CN" sz="4267" kern="0" dirty="0" err="1" smtClean="0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súng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SimSun-ExtB" panose="02010609060101010101" pitchFamily="49" charset="-122"/>
                <a:cs typeface="Arial-SGK-TV" pitchFamily="2" charset="0"/>
                <a:sym typeface="+mn-lt"/>
              </a:endParaRPr>
            </a:p>
          </p:txBody>
        </p:sp>
      </p:grpSp>
      <p:grpSp>
        <p:nvGrpSpPr>
          <p:cNvPr id="23" name="组合 50"/>
          <p:cNvGrpSpPr>
            <a:grpSpLocks/>
          </p:cNvGrpSpPr>
          <p:nvPr/>
        </p:nvGrpSpPr>
        <p:grpSpPr bwMode="auto">
          <a:xfrm>
            <a:off x="7372179" y="5158441"/>
            <a:ext cx="5017573" cy="1028335"/>
            <a:chOff x="2838202" y="1345578"/>
            <a:chExt cx="11856210" cy="1067003"/>
          </a:xfrm>
        </p:grpSpPr>
        <p:sp>
          <p:nvSpPr>
            <p:cNvPr id="24" name="圆角矩形 1"/>
            <p:cNvSpPr/>
            <p:nvPr/>
          </p:nvSpPr>
          <p:spPr>
            <a:xfrm>
              <a:off x="2838202" y="1345578"/>
              <a:ext cx="9328276" cy="106700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5" name="矩形 52"/>
            <p:cNvSpPr/>
            <p:nvPr/>
          </p:nvSpPr>
          <p:spPr>
            <a:xfrm>
              <a:off x="3386956" y="1345578"/>
              <a:ext cx="11307456" cy="905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67" kern="0" dirty="0">
                  <a:solidFill>
                    <a:srgbClr val="002060"/>
                  </a:solidFill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q</a:t>
              </a:r>
              <a:r>
                <a:rPr kumimoji="0" lang="en-US" altLang="zh-CN" sz="4267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uay</a:t>
              </a:r>
              <a:r>
                <a:rPr kumimoji="0" lang="en-US" altLang="zh-CN" sz="4267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 </a:t>
              </a:r>
              <a:r>
                <a:rPr kumimoji="0" lang="en-US" altLang="zh-CN" sz="4267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ea typeface="SimSun-ExtB" panose="02010609060101010101" pitchFamily="49" charset="-122"/>
                  <a:cs typeface="Arial-SGK-TV" pitchFamily="2" charset="0"/>
                  <a:sym typeface="+mn-lt"/>
                </a:rPr>
                <a:t>đầu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SimSun-ExtB" panose="02010609060101010101" pitchFamily="49" charset="-122"/>
                <a:cs typeface="Arial-SGK-TV" pitchFamily="2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270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b="0">
                <a:latin typeface="VNI-Avo" pitchFamily="2" charset="0"/>
              </a:rPr>
              <a:t>KHÔÛI ÑOÄNG</a:t>
            </a:r>
            <a:endParaRPr lang="en-US" altLang="en-US" sz="6400" b="0">
              <a:latin typeface="VNI-Avo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1963400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0"/>
            <a:ext cx="25717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6-Point Star 43"/>
          <p:cNvSpPr/>
          <p:nvPr/>
        </p:nvSpPr>
        <p:spPr>
          <a:xfrm>
            <a:off x="396875" y="971550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6-Point Star 44"/>
          <p:cNvSpPr/>
          <p:nvPr/>
        </p:nvSpPr>
        <p:spPr>
          <a:xfrm>
            <a:off x="345282" y="1692275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9077813" y="1484312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6387367" y="2170234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4839921" y="2952750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396875" y="4596911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8409598" y="4343398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1885706" y="5115658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9209698" y="5140447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99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1963400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0"/>
            <a:ext cx="25717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6-Point Star 43"/>
          <p:cNvSpPr/>
          <p:nvPr/>
        </p:nvSpPr>
        <p:spPr>
          <a:xfrm>
            <a:off x="396875" y="971550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6-Point Star 44"/>
          <p:cNvSpPr/>
          <p:nvPr/>
        </p:nvSpPr>
        <p:spPr>
          <a:xfrm>
            <a:off x="192088" y="462756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5" y="195263"/>
            <a:ext cx="22907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/>
          <p:nvPr/>
        </p:nvSpPr>
        <p:spPr>
          <a:xfrm>
            <a:off x="0" y="-1"/>
            <a:ext cx="12165013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 smtClean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Th©ý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®µn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ngçng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xuÊt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hiÖn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,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ba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b¹n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lµm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g×?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ghÐp</a:t>
            </a:r>
            <a:r>
              <a:rPr lang="en-US" sz="32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sz="32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óng</a:t>
            </a:r>
            <a:endParaRPr lang="en-US" sz="3200" b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-13509" y="1976496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a) </a:t>
            </a:r>
            <a:r>
              <a:rPr lang="en-US" sz="4000" b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Ho»ng</a:t>
            </a:r>
            <a:r>
              <a:rPr lang="en-US" sz="4000" b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-13510" y="3382147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b) </a:t>
            </a:r>
            <a:r>
              <a:rPr lang="en-US" sz="4000" b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Th¾ng</a:t>
            </a:r>
            <a:r>
              <a:rPr lang="en-US" sz="4000" b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83113" y="1943100"/>
            <a:ext cx="75819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nÊp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sau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 smtClean="0">
                <a:solidFill>
                  <a:prstClr val="white"/>
                </a:solidFill>
                <a:latin typeface=".VnAvant" panose="020B7200000000000000" pitchFamily="34" charset="0"/>
              </a:rPr>
              <a:t>l­</a:t>
            </a:r>
            <a:r>
              <a:rPr lang="en-US" sz="4400" b="0" dirty="0" err="1" smtClean="0">
                <a:solidFill>
                  <a:prstClr val="white"/>
                </a:solidFill>
                <a:latin typeface=".VnAvant" panose="020B7200000000000000" pitchFamily="34" charset="0"/>
              </a:rPr>
              <a:t>ư</a:t>
            </a:r>
            <a:r>
              <a:rPr lang="en-US" sz="4000" b="0" dirty="0" err="1" smtClean="0">
                <a:solidFill>
                  <a:prstClr val="white"/>
                </a:solidFill>
                <a:latin typeface=".VnAvant" panose="020B7200000000000000" pitchFamily="34" charset="0"/>
              </a:rPr>
              <a:t>ng</a:t>
            </a:r>
            <a:r>
              <a:rPr lang="en-US" sz="4000" b="0" dirty="0" smtClean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TiÕn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83113" y="3278188"/>
            <a:ext cx="7608887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nhÆt</a:t>
            </a:r>
            <a:r>
              <a:rPr lang="en-US" sz="36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cµnh</a:t>
            </a:r>
            <a:r>
              <a:rPr lang="en-US" sz="36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3600" b="0" dirty="0" err="1" smtClean="0">
                <a:solidFill>
                  <a:prstClr val="white"/>
                </a:solidFill>
                <a:latin typeface=".VnAvant" panose="020B7200000000000000" pitchFamily="34" charset="0"/>
              </a:rPr>
              <a:t>c©y</a:t>
            </a:r>
            <a:r>
              <a:rPr lang="en-US" sz="3600" b="0" dirty="0" smtClean="0">
                <a:solidFill>
                  <a:prstClr val="white"/>
                </a:solidFill>
                <a:latin typeface=".VnAvant" panose="020B7200000000000000" pitchFamily="34" charset="0"/>
              </a:rPr>
              <a:t>, </a:t>
            </a:r>
            <a:r>
              <a:rPr lang="en-US" sz="36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xua</a:t>
            </a:r>
            <a:r>
              <a:rPr lang="en-US" sz="36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ngçng</a:t>
            </a:r>
            <a:r>
              <a:rPr lang="en-US" sz="3600" b="0" dirty="0">
                <a:solidFill>
                  <a:prstClr val="white"/>
                </a:solidFill>
                <a:latin typeface=".VnAvant" panose="020B7200000000000000" pitchFamily="34" charset="0"/>
              </a:rPr>
              <a:t> ®</a:t>
            </a:r>
            <a:r>
              <a:rPr lang="en-US" sz="36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03638" y="2354263"/>
            <a:ext cx="839787" cy="156527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657725" y="4473575"/>
            <a:ext cx="7534275" cy="14700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ngo¾c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sóng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vµo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vai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,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bá</a:t>
            </a:r>
            <a:r>
              <a:rPr lang="en-US" sz="4000" b="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.VnAvant" panose="020B7200000000000000" pitchFamily="34" charset="0"/>
              </a:rPr>
              <a:t>ch¹y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-54551" y="4897322"/>
            <a:ext cx="3751605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48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4000" b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TiÕn</a:t>
            </a:r>
            <a:r>
              <a:rPr lang="en-US" sz="4000" b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>
            <a:endCxn id="14" idx="1"/>
          </p:cNvCxnSpPr>
          <p:nvPr/>
        </p:nvCxnSpPr>
        <p:spPr>
          <a:xfrm>
            <a:off x="3790950" y="2630488"/>
            <a:ext cx="866775" cy="25781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1"/>
          </p:cNvCxnSpPr>
          <p:nvPr/>
        </p:nvCxnSpPr>
        <p:spPr>
          <a:xfrm flipV="1">
            <a:off x="3695700" y="4054475"/>
            <a:ext cx="868363" cy="115411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93" name="组合 45"/>
          <p:cNvGrpSpPr>
            <a:grpSpLocks/>
          </p:cNvGrpSpPr>
          <p:nvPr/>
        </p:nvGrpSpPr>
        <p:grpSpPr bwMode="auto">
          <a:xfrm flipV="1">
            <a:off x="4713078" y="-1276350"/>
            <a:ext cx="1498811" cy="2362504"/>
            <a:chOff x="1547664" y="32770"/>
            <a:chExt cx="1217765" cy="1918701"/>
          </a:xfrm>
        </p:grpSpPr>
        <p:sp>
          <p:nvSpPr>
            <p:cNvPr id="47" name="任意多边形 46"/>
            <p:cNvSpPr/>
            <p:nvPr/>
          </p:nvSpPr>
          <p:spPr>
            <a:xfrm>
              <a:off x="2026360" y="33017"/>
              <a:ext cx="248936" cy="1171959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no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000000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48" name="十六角星 47"/>
            <p:cNvSpPr/>
            <p:nvPr/>
          </p:nvSpPr>
          <p:spPr>
            <a:xfrm>
              <a:off x="1547835" y="899416"/>
              <a:ext cx="1217594" cy="1052055"/>
            </a:xfrm>
            <a:prstGeom prst="star16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eaLnBrk="1" hangingPunct="1">
                <a:defRPr/>
              </a:pPr>
              <a:endParaRPr lang="zh-CN" altLang="en-US" sz="4800" kern="0" dirty="0">
                <a:solidFill>
                  <a:sysClr val="window" lastClr="FFFFFF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0" y="-346075"/>
            <a:ext cx="4438650" cy="2246313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0538" y="592138"/>
            <a:ext cx="3851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AU" altLang="en-US" sz="3200">
                <a:ea typeface="华康方圆体W7"/>
                <a:cs typeface="华康方圆体W7"/>
              </a:rPr>
              <a:t>Em thÝch nh©n vËt nµo?</a:t>
            </a:r>
            <a:endParaRPr lang="en-US" altLang="en-US" sz="3200">
              <a:ea typeface="华康方圆体W7"/>
              <a:cs typeface="华康方圆体W7"/>
            </a:endParaRPr>
          </a:p>
        </p:txBody>
      </p:sp>
      <p:pic>
        <p:nvPicPr>
          <p:cNvPr id="1013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62" y="1565032"/>
            <a:ext cx="9206400" cy="50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T¹m biÖt c¸c em</a:t>
            </a:r>
          </a:p>
        </p:txBody>
      </p:sp>
    </p:spTree>
    <p:extLst>
      <p:ext uri="{BB962C8B-B14F-4D97-AF65-F5344CB8AC3E}">
        <p14:creationId xmlns:p14="http://schemas.microsoft.com/office/powerpoint/2010/main" val="373525778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903288"/>
            <a:ext cx="69389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9525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1b" descr="A close up of a logo&#10;&#10;Description generated with high confid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98550"/>
            <a:ext cx="32194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2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098550"/>
            <a:ext cx="32131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17888"/>
            <a:ext cx="31940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b" descr="A close up of a logo&#10;&#10;Description generated with high confiden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38525"/>
            <a:ext cx="31765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1a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077913"/>
            <a:ext cx="32131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2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1095375"/>
            <a:ext cx="32051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3a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3422650"/>
            <a:ext cx="31765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a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430588"/>
            <a:ext cx="31734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52" descr="A close up of a logo&#10;&#10;Description generated with very high confiden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08">
            <a:off x="11579225" y="2857500"/>
            <a:ext cx="2428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buom" descr="A insect on the ground&#10;&#10;Description generated with high confidenc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9490">
            <a:off x="1835150" y="2493963"/>
            <a:ext cx="9636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935538"/>
            <a:ext cx="5064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44463"/>
            <a:ext cx="8683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8" name="Picture 3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7446963" y="6219825"/>
            <a:ext cx="1506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8938" y="923925"/>
            <a:ext cx="2633662" cy="3413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400" smtClean="0">
              <a:solidFill>
                <a:srgbClr val="FF0000"/>
              </a:solidFill>
              <a:latin typeface="VNI-Zap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9363" y="1157288"/>
            <a:ext cx="6419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400" b="0" dirty="0" err="1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số</a:t>
            </a:r>
            <a:r>
              <a:rPr lang="en-US" altLang="en-US" sz="4400" b="0" dirty="0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1: </a:t>
            </a:r>
            <a:r>
              <a:rPr lang="en-US" altLang="en-US" sz="4400" b="0" dirty="0" err="1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Tranh</a:t>
            </a:r>
            <a:r>
              <a:rPr lang="en-US" altLang="en-US" sz="4400" b="0" dirty="0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vẽ</a:t>
            </a:r>
            <a:r>
              <a:rPr lang="en-US" altLang="en-US" sz="4400" b="0" dirty="0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gì</a:t>
            </a:r>
            <a:r>
              <a:rPr lang="en-US" altLang="en-US" sz="4400" b="0" dirty="0">
                <a:solidFill>
                  <a:srgbClr val="FFFFFF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49363" y="3300413"/>
            <a:ext cx="46426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FFFF"/>
                </a:solidFill>
                <a:latin typeface="+mn-lt"/>
              </a:rPr>
              <a:t>Đáp</a:t>
            </a:r>
            <a:r>
              <a:rPr lang="en-US" altLang="en-US" sz="32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3200" b="0" dirty="0" err="1">
                <a:solidFill>
                  <a:srgbClr val="FFFFFF"/>
                </a:solidFill>
                <a:latin typeface="+mn-lt"/>
              </a:rPr>
              <a:t>án</a:t>
            </a:r>
            <a:r>
              <a:rPr lang="en-US" altLang="en-US" sz="3200" b="0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altLang="en-US" sz="40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4000" b="0" dirty="0">
                <a:solidFill>
                  <a:srgbClr val="FFFFFF"/>
                </a:solidFill>
              </a:rPr>
              <a:t>¸o </a:t>
            </a:r>
            <a:r>
              <a:rPr lang="en-US" altLang="en-US" sz="4000" b="0" dirty="0" err="1">
                <a:solidFill>
                  <a:srgbClr val="FFFFFF"/>
                </a:solidFill>
              </a:rPr>
              <a:t>choµng</a:t>
            </a:r>
            <a:r>
              <a:rPr lang="en-US" altLang="en-US" sz="4000" b="0" dirty="0">
                <a:solidFill>
                  <a:srgbClr val="FFFFFF"/>
                </a:solidFill>
              </a:rPr>
              <a:t> </a:t>
            </a:r>
            <a:endParaRPr lang="en-US" altLang="en-US" sz="4000" b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3" y="4754105"/>
            <a:ext cx="1101387" cy="881046"/>
          </a:xfrm>
          <a:prstGeom prst="rect">
            <a:avLst/>
          </a:prstGeom>
        </p:spPr>
      </p:pic>
      <p:pic>
        <p:nvPicPr>
          <p:cNvPr id="7066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1920875"/>
            <a:ext cx="36480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1354138"/>
            <a:ext cx="95392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Câu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hỏi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2: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Điền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VNI-Avo" pitchFamily="2" charset="0"/>
              </a:rPr>
              <a:t>oang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hoặc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VNI-Avo" pitchFamily="2" charset="0"/>
              </a:rPr>
              <a:t>oac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thích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vào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chỗ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chấm</a:t>
            </a:r>
            <a:r>
              <a:rPr lang="en-US" altLang="en-US" sz="40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578225" y="3051175"/>
            <a:ext cx="541496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 err="1">
                <a:solidFill>
                  <a:prstClr val="black"/>
                </a:solidFill>
                <a:latin typeface=".VnAvant" panose="020B7200000000000000" pitchFamily="34" charset="0"/>
              </a:rPr>
              <a:t>kh</a:t>
            </a:r>
            <a:r>
              <a:rPr lang="en-US" sz="4800" b="0" dirty="0">
                <a:solidFill>
                  <a:prstClr val="black"/>
                </a:solidFill>
                <a:latin typeface=".VnAvant" panose="020B7200000000000000" pitchFamily="34" charset="0"/>
              </a:rPr>
              <a:t>….</a:t>
            </a:r>
            <a:r>
              <a:rPr lang="en-US" sz="4800" b="0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4800" b="0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4800" b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0" dirty="0">
                <a:solidFill>
                  <a:prstClr val="black"/>
                </a:solidFill>
                <a:latin typeface=".VnAvant" panose="020B7200000000000000" pitchFamily="34" charset="0"/>
              </a:rPr>
              <a:t>l«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43500" y="2425700"/>
            <a:ext cx="1568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 sz="4800" b="0" dirty="0">
              <a:solidFill>
                <a:srgbClr val="FF0000"/>
              </a:solidFill>
              <a:latin typeface="VNI-Avo" pitchFamily="2" charset="0"/>
            </a:endParaRPr>
          </a:p>
          <a:p>
            <a:pPr eaLnBrk="1" hangingPunct="1"/>
            <a:r>
              <a:rPr lang="en-US" altLang="en-US" sz="4800" b="0" dirty="0" err="1">
                <a:solidFill>
                  <a:srgbClr val="FF0000"/>
                </a:solidFill>
              </a:rPr>
              <a:t>o¸c</a:t>
            </a:r>
            <a:endParaRPr lang="en-US" altLang="en-US" sz="4800" b="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8993467" y="3744172"/>
            <a:ext cx="1101386" cy="8810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3150" y="795338"/>
            <a:ext cx="6651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4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lang="en-US" altLang="en-US" sz="44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3: </a:t>
            </a:r>
            <a:r>
              <a:rPr lang="en-US" altLang="en-US" sz="44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Tranh</a:t>
            </a:r>
            <a:r>
              <a:rPr lang="en-US" altLang="en-US" sz="44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vẽ</a:t>
            </a:r>
            <a:r>
              <a:rPr lang="en-US" altLang="en-US" sz="44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gì</a:t>
            </a:r>
            <a:r>
              <a:rPr lang="en-US" altLang="en-US" sz="44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3300413"/>
            <a:ext cx="5675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Đáp</a:t>
            </a:r>
            <a:r>
              <a:rPr lang="en-US" altLang="en-US" sz="3200" b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3200" b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án</a:t>
            </a:r>
            <a:r>
              <a:rPr lang="en-US" altLang="en-US" sz="32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5400" b="0" dirty="0" err="1">
                <a:solidFill>
                  <a:srgbClr val="FF0000"/>
                </a:solidFill>
                <a:latin typeface="VNI-Avo" pitchFamily="2" charset="0"/>
              </a:rPr>
              <a:t>khoang</a:t>
            </a:r>
            <a:r>
              <a:rPr lang="en-US" altLang="en-US" sz="5400" b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5400" b="0" dirty="0" err="1">
                <a:solidFill>
                  <a:srgbClr val="FF0000"/>
                </a:solidFill>
              </a:rPr>
              <a:t>tµu</a:t>
            </a:r>
            <a:endParaRPr lang="en-US" altLang="en-US" sz="5400" b="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4762662" y="4453854"/>
            <a:ext cx="1101386" cy="88104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1563688"/>
            <a:ext cx="45942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10167173" y="4658572"/>
            <a:ext cx="1101387" cy="8810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6" r="497" b="22705"/>
          <a:stretch>
            <a:fillRect/>
          </a:stretch>
        </p:blipFill>
        <p:spPr bwMode="auto">
          <a:xfrm>
            <a:off x="3735388" y="0"/>
            <a:ext cx="43640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35375" y="503238"/>
            <a:ext cx="4562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vi-VN" altLang="en-US" sz="2800" dirty="0">
                <a:solidFill>
                  <a:srgbClr val="ADD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Đọc</a:t>
            </a:r>
            <a:r>
              <a:rPr lang="vi-VN" altLang="en-US" sz="2800" dirty="0">
                <a:solidFill>
                  <a:srgbClr val="ADDE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ADDE00"/>
                </a:solidFill>
              </a:rPr>
              <a:t>bµi</a:t>
            </a:r>
            <a:r>
              <a:rPr lang="en-US" altLang="en-US" sz="2800" dirty="0">
                <a:solidFill>
                  <a:srgbClr val="ADDE00"/>
                </a:solidFill>
              </a:rPr>
              <a:t> </a:t>
            </a:r>
            <a:r>
              <a:rPr lang="en-US" altLang="en-US" sz="2800" dirty="0" err="1">
                <a:solidFill>
                  <a:srgbClr val="ADDE00"/>
                </a:solidFill>
              </a:rPr>
              <a:t>tËp</a:t>
            </a:r>
            <a:r>
              <a:rPr lang="en-US" altLang="en-US" sz="2800" dirty="0">
                <a:solidFill>
                  <a:srgbClr val="ADDE00"/>
                </a:solidFill>
              </a:rPr>
              <a:t> ®</a:t>
            </a:r>
            <a:r>
              <a:rPr lang="en-US" altLang="en-US" sz="2800" dirty="0" err="1">
                <a:solidFill>
                  <a:srgbClr val="ADDE00"/>
                </a:solidFill>
              </a:rPr>
              <a:t>äc</a:t>
            </a:r>
            <a:r>
              <a:rPr lang="vi-VN" altLang="en-US" sz="4400" dirty="0">
                <a:solidFill>
                  <a:srgbClr val="ADDE00"/>
                </a:solidFill>
                <a:latin typeface="UTM Avo" panose="02040603050506020204" pitchFamily="18" charset="0"/>
              </a:rPr>
              <a:t>:</a:t>
            </a:r>
            <a:endParaRPr lang="en-US" altLang="en-US" sz="4400" dirty="0">
              <a:solidFill>
                <a:srgbClr val="ADDE00"/>
              </a:solidFill>
              <a:latin typeface="UTM Avo" panose="02040603050506020204" pitchFamily="18" charset="0"/>
            </a:endParaRPr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646238"/>
            <a:ext cx="8751888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木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38" y="-9525"/>
            <a:ext cx="20986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49387" y="739389"/>
            <a:ext cx="515778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 b="0" dirty="0" err="1">
                <a:solidFill>
                  <a:srgbClr val="FF0000"/>
                </a:solidFill>
                <a:latin typeface="VNI-Avo" pitchFamily="2" charset="0"/>
              </a:rPr>
              <a:t>oaêng</a:t>
            </a:r>
            <a:r>
              <a:rPr lang="en-US" altLang="en-US" sz="5400" b="0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altLang="en-US" sz="5400" b="0" dirty="0" err="1">
                <a:solidFill>
                  <a:srgbClr val="FF0000"/>
                </a:solidFill>
                <a:latin typeface="VNI-Avo" pitchFamily="2" charset="0"/>
              </a:rPr>
              <a:t>oaêc</a:t>
            </a:r>
            <a:endParaRPr lang="en-US" altLang="en-US" sz="5400" b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21722" y="928138"/>
            <a:ext cx="2286000" cy="9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dirty="0" err="1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Bài</a:t>
            </a:r>
            <a:r>
              <a:rPr lang="en-US" altLang="en-US" sz="40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103: 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828800" y="2641600"/>
            <a:ext cx="4633913" cy="3683000"/>
            <a:chOff x="1828800" y="2641705"/>
            <a:chExt cx="4038600" cy="3682896"/>
          </a:xfrm>
        </p:grpSpPr>
        <p:sp>
          <p:nvSpPr>
            <p:cNvPr id="3" name="Oval 10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b="0" smtClean="0">
                <a:solidFill>
                  <a:srgbClr val="FFFFFF"/>
                </a:solidFill>
              </a:endParaRPr>
            </a:p>
          </p:txBody>
        </p:sp>
        <p:sp>
          <p:nvSpPr>
            <p:cNvPr id="74763" name="TextBox 11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en-US" sz="9600" b="0" dirty="0" err="1">
                  <a:solidFill>
                    <a:srgbClr val="008000"/>
                  </a:solidFill>
                  <a:latin typeface="VNI-Avo" pitchFamily="2" charset="0"/>
                </a:rPr>
                <a:t>oaêng</a:t>
              </a:r>
              <a:endParaRPr lang="en-US" altLang="en-US" sz="9600" b="0" dirty="0">
                <a:solidFill>
                  <a:srgbClr val="008000"/>
                </a:solidFill>
                <a:latin typeface="VNI-Avo" pitchFamily="2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567488" y="2563813"/>
            <a:ext cx="4038600" cy="3683000"/>
            <a:chOff x="1828800" y="2641705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b="0" smtClean="0">
                <a:solidFill>
                  <a:srgbClr val="FFFFFF"/>
                </a:solidFill>
              </a:endParaRPr>
            </a:p>
          </p:txBody>
        </p:sp>
        <p:sp>
          <p:nvSpPr>
            <p:cNvPr id="74761" name="TextBox 11"/>
            <p:cNvSpPr txBox="1">
              <a:spLocks noChangeArrowheads="1"/>
            </p:cNvSpPr>
            <p:nvPr/>
          </p:nvSpPr>
          <p:spPr bwMode="auto">
            <a:xfrm>
              <a:off x="2095500" y="3443369"/>
              <a:ext cx="3505200" cy="156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en-US" sz="9600" b="0">
                  <a:solidFill>
                    <a:srgbClr val="008000"/>
                  </a:solidFill>
                  <a:latin typeface="VNI-Avo" pitchFamily="2" charset="0"/>
                </a:rPr>
                <a:t>oaêc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22263"/>
            <a:ext cx="1088390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563563"/>
            <a:ext cx="6357937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图片 3092" descr="PPT素材-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446338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01888" y="2244725"/>
            <a:ext cx="50069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0"/>
              <a:t>So s¸nh ®iÓm gièng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0"/>
              <a:t>vµ kh¸c nhau cña vÇn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0"/>
              <a:t> </a:t>
            </a:r>
            <a:r>
              <a:rPr lang="en-US" altLang="en-US" sz="4000" b="0">
                <a:solidFill>
                  <a:srgbClr val="FF0000"/>
                </a:solidFill>
                <a:latin typeface="VNI-Avo" pitchFamily="2" charset="0"/>
              </a:rPr>
              <a:t>oaêng</a:t>
            </a:r>
            <a:r>
              <a:rPr lang="en-US" altLang="en-US" sz="4000" b="0">
                <a:solidFill>
                  <a:srgbClr val="FF0000"/>
                </a:solidFill>
              </a:rPr>
              <a:t> </a:t>
            </a:r>
            <a:r>
              <a:rPr lang="en-US" altLang="en-US" sz="3600" b="0"/>
              <a:t>vµ </a:t>
            </a:r>
            <a:r>
              <a:rPr lang="en-US" altLang="en-US" sz="4000" b="0">
                <a:solidFill>
                  <a:srgbClr val="FF0000"/>
                </a:solidFill>
                <a:latin typeface="VNI-Avo" pitchFamily="2" charset="0"/>
              </a:rPr>
              <a:t>oaêc</a:t>
            </a:r>
            <a:r>
              <a:rPr lang="en-US" altLang="en-US" sz="3600" b="0"/>
              <a:t>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274</Words>
  <Application>Microsoft Office PowerPoint</Application>
  <PresentationFormat>Widescreen</PresentationFormat>
  <Paragraphs>92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60" baseType="lpstr">
      <vt:lpstr>Microsoft YaHei</vt:lpstr>
      <vt:lpstr>Yu Gothic Light</vt:lpstr>
      <vt:lpstr>.VnAvant</vt:lpstr>
      <vt:lpstr>.黑体-日本语</vt:lpstr>
      <vt:lpstr>Arial</vt:lpstr>
      <vt:lpstr>Arial-SGK-TV</vt:lpstr>
      <vt:lpstr>Calibri</vt:lpstr>
      <vt:lpstr>Calibri Light</vt:lpstr>
      <vt:lpstr>等线</vt:lpstr>
      <vt:lpstr>等线 Light</vt:lpstr>
      <vt:lpstr>Franklin Gothic Book</vt:lpstr>
      <vt:lpstr>Franklin Gothic Medium</vt:lpstr>
      <vt:lpstr>隶书</vt:lpstr>
      <vt:lpstr>Segoe UI</vt:lpstr>
      <vt:lpstr>Segoe UI Emoji</vt:lpstr>
      <vt:lpstr>Segoe UI Symbol</vt:lpstr>
      <vt:lpstr>SimSun</vt:lpstr>
      <vt:lpstr>SimSun</vt:lpstr>
      <vt:lpstr>SimSun-ExtB</vt:lpstr>
      <vt:lpstr>Tahoma</vt:lpstr>
      <vt:lpstr>Times New Roman</vt:lpstr>
      <vt:lpstr>Tunga</vt:lpstr>
      <vt:lpstr>UTM Avo</vt:lpstr>
      <vt:lpstr>V</vt:lpstr>
      <vt:lpstr>VNI-Avo</vt:lpstr>
      <vt:lpstr>VNI-Zap</vt:lpstr>
      <vt:lpstr>Wingdings</vt:lpstr>
      <vt:lpstr>华康方圆体W7</vt:lpstr>
      <vt:lpstr>Office 主题</vt:lpstr>
      <vt:lpstr>Office Theme</vt:lpstr>
      <vt:lpstr>1_Office Theme</vt:lpstr>
      <vt:lpstr>2_Office Theme</vt:lpstr>
      <vt:lpstr>3_Office Theme</vt:lpstr>
      <vt:lpstr>Angles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</cp:revision>
  <dcterms:created xsi:type="dcterms:W3CDTF">2017-07-24T02:09:30Z</dcterms:created>
  <dcterms:modified xsi:type="dcterms:W3CDTF">2022-03-05T07:30:48Z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