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277" r:id="rId3"/>
    <p:sldId id="256" r:id="rId4"/>
    <p:sldId id="276" r:id="rId5"/>
    <p:sldId id="278" r:id="rId6"/>
    <p:sldId id="279" r:id="rId7"/>
    <p:sldId id="280" r:id="rId8"/>
    <p:sldId id="282" r:id="rId9"/>
    <p:sldId id="283" r:id="rId10"/>
    <p:sldId id="289" r:id="rId11"/>
    <p:sldId id="290" r:id="rId12"/>
    <p:sldId id="265" r:id="rId13"/>
    <p:sldId id="266" r:id="rId14"/>
    <p:sldId id="274" r:id="rId15"/>
    <p:sldId id="284" r:id="rId16"/>
    <p:sldId id="268" r:id="rId17"/>
    <p:sldId id="269" r:id="rId18"/>
    <p:sldId id="270" r:id="rId19"/>
    <p:sldId id="285" r:id="rId20"/>
    <p:sldId id="288" r:id="rId21"/>
    <p:sldId id="286" r:id="rId22"/>
  </p:sldIdLst>
  <p:sldSz cx="9144000" cy="5143500" type="screen16x9"/>
  <p:notesSz cx="6858000" cy="9144000"/>
  <p:custDataLst>
    <p:tags r:id="rId24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2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7F03-A25D-402E-AE52-CEA686CEE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i="0" u="none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74638" y="-223036"/>
            <a:ext cx="5389960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0422" y="1805114"/>
            <a:ext cx="6391276" cy="290848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32: Phép trừ số có hai chữ số cho số có hai chữ số</a:t>
            </a: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300787" y="308371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191192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6" y="3998129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6684849" y="2435208"/>
            <a:ext cx="1292621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97 - 41</a:t>
            </a: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1762129" y="2444587"/>
            <a:ext cx="140549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 56 + 41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4032880" y="2444586"/>
            <a:ext cx="1324747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97 - 56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198161" y="43723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Phép trừ số có hai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 số cho số có hai chữ số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851"/>
            <a:ext cx="3067050" cy="893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326176" y="1294960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tính rồi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17" y="1073870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8541" y="2444587"/>
            <a:ext cx="4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207701" y="314581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2150551" y="4227136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97</a:t>
            </a: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2264851" y="425201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7211476" y="425201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4438079" y="41539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436386" y="3099229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7181114" y="3200182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123964" y="418454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361227" y="4077345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987437" y="3301824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052174" y="3279430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237295" y="3301825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861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  <p:bldP spid="21520" grpId="0" animBg="1"/>
      <p:bldP spid="38" grpId="0"/>
      <p:bldP spid="7" grpId="0"/>
      <p:bldP spid="46" grpId="0"/>
      <p:bldP spid="47" grpId="0"/>
      <p:bldP spid="49" grpId="0" animBg="1"/>
      <p:bldP spid="53" grpId="0" animBg="1"/>
      <p:bldP spid="54" grpId="0" animBg="1"/>
      <p:bldP spid="56" grpId="0"/>
      <p:bldP spid="57" grpId="0"/>
      <p:bldP spid="28" grpId="0"/>
      <p:bldP spid="2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914399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478"/>
            <a:ext cx="2627324" cy="989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05346" y="-3268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7614"/>
            <a:ext cx="5606280" cy="357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383"/>
            <a:ext cx="2017713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31032" y="119122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4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03848" y="3050742"/>
            <a:ext cx="6912768" cy="792088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 – 60 = 29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 – 36 = 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880" y="1707654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– 41 = 24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1880" y="231663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 – 30 = 28</a:t>
            </a:r>
          </a:p>
        </p:txBody>
      </p:sp>
      <p:sp>
        <p:nvSpPr>
          <p:cNvPr id="9" name="Rectangle 8"/>
          <p:cNvSpPr/>
          <p:nvPr/>
        </p:nvSpPr>
        <p:spPr>
          <a:xfrm>
            <a:off x="899592" y="2237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311"/>
            <a:ext cx="2627313" cy="6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62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xmlns="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xmlns="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thương 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nhé!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09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54648" y="0"/>
            <a:ext cx="7524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2" y="544603"/>
            <a:ext cx="2160240" cy="80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144" y="1347615"/>
            <a:ext cx="7704856" cy="379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89" y="1707654"/>
            <a:ext cx="2304255" cy="373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71550"/>
            <a:ext cx="25202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71" y="2086858"/>
            <a:ext cx="26642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56363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9596" y="13740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-112915"/>
            <a:ext cx="7524328" cy="884466"/>
          </a:xfrm>
        </p:spPr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Cách chơi: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Chơi theo nhóm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 đến lượt, người chơi gieo xúc xắc để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được một số ở mặt trên xúc xắc. Hái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 nấm ghi phép tính có kết quả bằng số </a:t>
            </a:r>
          </a:p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 được.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 chơi kết thúc khi hái được 4 cây nấm.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8" y="692138"/>
            <a:ext cx="2016224" cy="10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Hái nấm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987574"/>
            <a:ext cx="144015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5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 trừ số có hai chữ số cho số có hai chữ </a:t>
            </a:r>
            <a:r>
              <a:rPr lang="en-US" altLang="ko-K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71550"/>
            <a:ext cx="6984776" cy="43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267"/>
            <a:ext cx="2016224" cy="162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2948" y="1707654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34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170765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5936" y="3425577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1072632"/>
            <a:ext cx="8640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35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8328" y="2571750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0416" y="3804965"/>
            <a:ext cx="7920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50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575682"/>
            <a:ext cx="7920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67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1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32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Phép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trừ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cho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số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(Tiết  3)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xmlns="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505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xmlns="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628650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xmlns="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13942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xmlns="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9616" y="1579960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921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37" y="411510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0037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72387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7" name="Heart 6"/>
          <p:cNvSpPr/>
          <p:nvPr/>
        </p:nvSpPr>
        <p:spPr>
          <a:xfrm>
            <a:off x="4283968" y="4409260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1718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1310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73723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35 - 22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96136" y="2896635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33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45 - 13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34673" y="1563638"/>
            <a:ext cx="2709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7601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79846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1770460" y="120015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các số cùng hàng thẳng cột.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từ phải sang trái.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27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Viết các chữ số rõ ràng.</a:t>
            </a:r>
          </a:p>
        </p:txBody>
      </p:sp>
    </p:spTree>
    <p:extLst>
      <p:ext uri="{BB962C8B-B14F-4D97-AF65-F5344CB8AC3E}">
        <p14:creationId xmlns:p14="http://schemas.microsoft.com/office/powerpoint/2010/main" val="20389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2869" y="2707661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7" y="2286000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eaLnBrk="1" hangingPunct="1"/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00262" y="3353992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6948" y="3353992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6" y="336708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35 - 22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45 - 13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038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" y="4000500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6732240" y="2110085"/>
            <a:ext cx="1292621" cy="46166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67 - 47</a:t>
            </a: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1929204" y="2122480"/>
            <a:ext cx="1405494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 47 + 20</a:t>
            </a: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4199955" y="2122479"/>
            <a:ext cx="1324747" cy="4616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</a:rPr>
              <a:t>67 - 20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32988" y="32125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Phép trừ số có hai 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ko-K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rial" pitchFamily="34" charset="0"/>
              </a:rPr>
              <a:t> số cho số có hai chữ số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3" y="369620"/>
            <a:ext cx="3067050" cy="97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228125" y="1239477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tính rồi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8" y="1024814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5616" y="2122480"/>
            <a:ext cx="465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374776" y="2823703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2317626" y="3905029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</a:t>
            </a: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>
            <a:off x="2431926" y="392990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7378551" y="392990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4" name="Line 28"/>
          <p:cNvSpPr>
            <a:spLocks noChangeShapeType="1"/>
          </p:cNvSpPr>
          <p:nvPr/>
        </p:nvSpPr>
        <p:spPr bwMode="auto">
          <a:xfrm>
            <a:off x="4605154" y="383181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21"/>
          <p:cNvSpPr txBox="1">
            <a:spLocks noChangeArrowheads="1"/>
          </p:cNvSpPr>
          <p:nvPr/>
        </p:nvSpPr>
        <p:spPr bwMode="auto">
          <a:xfrm>
            <a:off x="4603461" y="2777122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57" name="Text Box 21"/>
          <p:cNvSpPr txBox="1">
            <a:spLocks noChangeArrowheads="1"/>
          </p:cNvSpPr>
          <p:nvPr/>
        </p:nvSpPr>
        <p:spPr bwMode="auto">
          <a:xfrm>
            <a:off x="7348189" y="287807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7291039" y="3862440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4528302" y="3755238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154512" y="2979717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7219249" y="2957323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4404370" y="2979718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4976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1" grpId="0" animBg="1"/>
      <p:bldP spid="21520" grpId="0" animBg="1"/>
      <p:bldP spid="38" grpId="0"/>
      <p:bldP spid="7" grpId="0"/>
      <p:bldP spid="46" grpId="0"/>
      <p:bldP spid="47" grpId="0"/>
      <p:bldP spid="49" grpId="0" animBg="1"/>
      <p:bldP spid="53" grpId="0" animBg="1"/>
      <p:bldP spid="54" grpId="0" animBg="1"/>
      <p:bldP spid="56" grpId="0"/>
      <p:bldP spid="57" grpId="0"/>
      <p:bldP spid="28" grpId="0"/>
      <p:bldP spid="29" grpId="0"/>
      <p:bldP spid="30" grpId="0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76&quot;/&gt;&lt;/object&gt;&lt;object type=&quot;3&quot; unique_id=&quot;10006&quot;&gt;&lt;property id=&quot;20148&quot; value=&quot;5&quot;/&gt;&lt;property id=&quot;20300&quot; value=&quot;Slide 4&quot;/&gt;&lt;property id=&quot;20307&quot; value=&quot;278&quot;/&gt;&lt;/object&gt;&lt;object type=&quot;3&quot; unique_id=&quot;10007&quot;&gt;&lt;property id=&quot;20148&quot; value=&quot;5&quot;/&gt;&lt;property id=&quot;20300&quot; value=&quot;Slide 5&quot;/&gt;&lt;property id=&quot;20307&quot; value=&quot;279&quot;/&gt;&lt;/object&gt;&lt;object type=&quot;3&quot; unique_id=&quot;10008&quot;&gt;&lt;property id=&quot;20148&quot; value=&quot;5&quot;/&gt;&lt;property id=&quot;20300&quot; value=&quot;Slide 6&quot;/&gt;&lt;property id=&quot;20307&quot; value=&quot;280&quot;/&gt;&lt;/object&gt;&lt;object type=&quot;3&quot; unique_id=&quot;10009&quot;&gt;&lt;property id=&quot;20148&quot; value=&quot;5&quot;/&gt;&lt;property id=&quot;20300&quot; value=&quot;Slide 7&quot;/&gt;&lt;property id=&quot;20307&quot; value=&quot;282&quot;/&gt;&lt;/object&gt;&lt;object type=&quot;3&quot; unique_id=&quot;10010&quot;&gt;&lt;property id=&quot;20148&quot; value=&quot;5&quot;/&gt;&lt;property id=&quot;20300&quot; value=&quot;Slide 8&quot;/&gt;&lt;property id=&quot;20307&quot; value=&quot;283&quot;/&gt;&lt;/object&gt;&lt;object type=&quot;3&quot; unique_id=&quot;10011&quot;&gt;&lt;property id=&quot;20148&quot; value=&quot;5&quot;/&gt;&lt;property id=&quot;20300&quot; value=&quot;Slide 9&quot;/&gt;&lt;property id=&quot;20307&quot; value=&quot;289&quot;/&gt;&lt;/object&gt;&lt;object type=&quot;3&quot; unique_id=&quot;10012&quot;&gt;&lt;property id=&quot;20148&quot; value=&quot;5&quot;/&gt;&lt;property id=&quot;20300&quot; value=&quot;Slide 10&quot;/&gt;&lt;property id=&quot;20307&quot; value=&quot;290&quot;/&gt;&lt;/object&gt;&lt;object type=&quot;3&quot; unique_id=&quot;10013&quot;&gt;&lt;property id=&quot;20148&quot; value=&quot;5&quot;/&gt;&lt;property id=&quot;20300&quot; value=&quot;Slide 11 - &amp;quot;Phép trừ số có hai chữ số cho số có hai chữ số&amp;quot;&quot;/&gt;&lt;property id=&quot;20307&quot; value=&quot;265&quot;/&gt;&lt;/object&gt;&lt;object type=&quot;3&quot; unique_id=&quot;10014&quot;&gt;&lt;property id=&quot;20148&quot; value=&quot;5&quot;/&gt;&lt;property id=&quot;20300&quot; value=&quot;Slide 12 - &amp;quot;Phép trừ số có hai chữ số cho số có hai chữ số&amp;quot;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84&quot;/&gt;&lt;/object&gt;&lt;object type=&quot;3&quot; unique_id=&quot;10017&quot;&gt;&lt;property id=&quot;20148&quot; value=&quot;5&quot;/&gt;&lt;property id=&quot;20300&quot; value=&quot;Slide 15 - &amp;quot;Phép trừ số có hai chữ số cho số có hai chữ số&amp;quot;&quot;/&gt;&lt;property id=&quot;20307&quot; value=&quot;268&quot;/&gt;&lt;/object&gt;&lt;object type=&quot;3&quot; unique_id=&quot;10018&quot;&gt;&lt;property id=&quot;20148&quot; value=&quot;5&quot;/&gt;&lt;property id=&quot;20300&quot; value=&quot;Slide 16 - &amp;quot;Phép trừ số có hai chữ số cho số có hai chữ số&amp;quot;&quot;/&gt;&lt;property id=&quot;20307&quot; value=&quot;269&quot;/&gt;&lt;/object&gt;&lt;object type=&quot;3&quot; unique_id=&quot;10019&quot;&gt;&lt;property id=&quot;20148&quot; value=&quot;5&quot;/&gt;&lt;property id=&quot;20300&quot; value=&quot;Slide 17 - &amp;quot;Phép trừ số có hai chữ số cho số có hai chữ số&amp;quot;&quot;/&gt;&lt;property id=&quot;20307&quot; value=&quot;270&quot;/&gt;&lt;/object&gt;&lt;object type=&quot;3&quot; unique_id=&quot;10020&quot;&gt;&lt;property id=&quot;20148&quot; value=&quot;5&quot;/&gt;&lt;property id=&quot;20300&quot; value=&quot;Slide 18 - &amp;quot;Phép trừ số có hai chữ số cho số có hai chữ số&amp;quot;&quot;/&gt;&lt;property id=&quot;20307&quot; value=&quot;285&quot;/&gt;&lt;/object&gt;&lt;object type=&quot;3&quot; unique_id=&quot;10021&quot;&gt;&lt;property id=&quot;20148&quot; value=&quot;5&quot;/&gt;&lt;property id=&quot;20300&quot; value=&quot;Slide 19&quot;/&gt;&lt;property id=&quot;20307&quot; value=&quot;288&quot;/&gt;&lt;/object&gt;&lt;object type=&quot;3&quot; unique_id=&quot;10022&quot;&gt;&lt;property id=&quot;20148&quot; value=&quot;5&quot;/&gt;&lt;property id=&quot;20300&quot; value=&quot;Slide 20&quot;/&gt;&lt;property id=&quot;20307&quot; value=&quot;286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469</Words>
  <Application>Microsoft Office PowerPoint</Application>
  <PresentationFormat>On-screen Show (16:9)</PresentationFormat>
  <Paragraphs>113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Phép trừ số có hai chữ số cho số có hai chữ số</vt:lpstr>
      <vt:lpstr>Phép trừ số có hai chữ số cho số có hai chữ số</vt:lpstr>
      <vt:lpstr>PowerPoint Presentation</vt:lpstr>
      <vt:lpstr>PowerPoint Presentation</vt:lpstr>
      <vt:lpstr>Phép trừ số có hai chữ số cho số có hai chữ số</vt:lpstr>
      <vt:lpstr>Phép trừ số có hai chữ số cho số có hai chữ số</vt:lpstr>
      <vt:lpstr>Phép trừ số có hai chữ số cho số có hai chữ số</vt:lpstr>
      <vt:lpstr>Phép trừ số có hai chữ số cho số có hai chữ số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144</cp:revision>
  <dcterms:created xsi:type="dcterms:W3CDTF">2014-04-01T16:27:38Z</dcterms:created>
  <dcterms:modified xsi:type="dcterms:W3CDTF">2021-01-20T12:53:13Z</dcterms:modified>
</cp:coreProperties>
</file>