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  <p:sldMasterId id="2147483677" r:id="rId4"/>
    <p:sldMasterId id="2147483690" r:id="rId5"/>
    <p:sldMasterId id="2147483702" r:id="rId6"/>
    <p:sldMasterId id="2147483714" r:id="rId7"/>
    <p:sldMasterId id="2147483726" r:id="rId8"/>
    <p:sldMasterId id="2147483738" r:id="rId9"/>
  </p:sldMasterIdLst>
  <p:notesMasterIdLst>
    <p:notesMasterId r:id="rId29"/>
  </p:notesMasterIdLst>
  <p:sldIdLst>
    <p:sldId id="296" r:id="rId10"/>
    <p:sldId id="256" r:id="rId11"/>
    <p:sldId id="279" r:id="rId12"/>
    <p:sldId id="278" r:id="rId13"/>
    <p:sldId id="280" r:id="rId14"/>
    <p:sldId id="281" r:id="rId15"/>
    <p:sldId id="282" r:id="rId16"/>
    <p:sldId id="283" r:id="rId17"/>
    <p:sldId id="268" r:id="rId18"/>
    <p:sldId id="276" r:id="rId19"/>
    <p:sldId id="269" r:id="rId20"/>
    <p:sldId id="271" r:id="rId21"/>
    <p:sldId id="284" r:id="rId22"/>
    <p:sldId id="273" r:id="rId23"/>
    <p:sldId id="274" r:id="rId24"/>
    <p:sldId id="277" r:id="rId25"/>
    <p:sldId id="260" r:id="rId26"/>
    <p:sldId id="275" r:id="rId27"/>
    <p:sldId id="285" r:id="rId2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CC"/>
    <a:srgbClr val="66FFFF"/>
    <a:srgbClr val="FFFF66"/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120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260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970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260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970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51435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400050"/>
            <a:ext cx="6343650" cy="1371600"/>
          </a:xfrm>
        </p:spPr>
        <p:txBody>
          <a:bodyPr anchor="b">
            <a:normAutofit/>
          </a:bodyPr>
          <a:lstStyle>
            <a:lvl1pPr algn="l" latinLnBrk="0">
              <a:defRPr lang="vi-VN" sz="24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1828800"/>
            <a:ext cx="5314950" cy="685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75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algn="ctr" latinLnBrk="0">
              <a:buNone/>
              <a:defRPr lang="vi-VN" sz="1125"/>
            </a:lvl2pPr>
            <a:lvl3pPr marL="514350" indent="0" algn="ctr" latinLnBrk="0">
              <a:buNone/>
              <a:defRPr lang="vi-VN" sz="1015"/>
            </a:lvl3pPr>
            <a:lvl4pPr marL="771525" indent="0" algn="ctr" latinLnBrk="0">
              <a:buNone/>
              <a:defRPr lang="vi-VN" sz="900"/>
            </a:lvl4pPr>
            <a:lvl5pPr marL="1028700" indent="0" algn="ctr" latinLnBrk="0">
              <a:buNone/>
              <a:defRPr lang="vi-VN" sz="900"/>
            </a:lvl5pPr>
            <a:lvl6pPr marL="1285875" indent="0" algn="ctr" latinLnBrk="0">
              <a:buNone/>
              <a:defRPr lang="vi-VN" sz="900"/>
            </a:lvl6pPr>
            <a:lvl7pPr marL="1543050" indent="0" algn="ctr" latinLnBrk="0">
              <a:buNone/>
              <a:defRPr lang="vi-VN" sz="900"/>
            </a:lvl7pPr>
            <a:lvl8pPr marL="1800225" indent="0" algn="ctr" latinLnBrk="0">
              <a:buNone/>
              <a:defRPr lang="vi-VN" sz="900"/>
            </a:lvl8pPr>
            <a:lvl9pPr marL="2057400" indent="0" algn="ctr" latinLnBrk="0">
              <a:buNone/>
              <a:defRPr lang="vi-VN" sz="9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5142882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400050"/>
            <a:ext cx="5486400" cy="1371600"/>
          </a:xfrm>
        </p:spPr>
        <p:txBody>
          <a:bodyPr anchor="b">
            <a:normAutofit/>
          </a:bodyPr>
          <a:lstStyle>
            <a:lvl1pPr latinLnBrk="0">
              <a:defRPr lang="vi-VN" sz="24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1828800"/>
            <a:ext cx="4114800" cy="685800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3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 latinLnBrk="0">
              <a:buNone/>
              <a:defRPr lang="vi-VN"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371599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3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 b="1"/>
            </a:lvl2pPr>
            <a:lvl3pPr marL="514350" indent="0" latinLnBrk="0">
              <a:buNone/>
              <a:defRPr lang="vi-VN" sz="1015" b="1"/>
            </a:lvl3pPr>
            <a:lvl4pPr marL="771525" indent="0" latinLnBrk="0">
              <a:buNone/>
              <a:defRPr lang="vi-VN" sz="900" b="1"/>
            </a:lvl4pPr>
            <a:lvl5pPr marL="1028700" indent="0" latinLnBrk="0">
              <a:buNone/>
              <a:defRPr lang="vi-VN" sz="900" b="1"/>
            </a:lvl5pPr>
            <a:lvl6pPr marL="1285875" indent="0" latinLnBrk="0">
              <a:buNone/>
              <a:defRPr lang="vi-VN" sz="900" b="1"/>
            </a:lvl6pPr>
            <a:lvl7pPr marL="1543050" indent="0" latinLnBrk="0">
              <a:buNone/>
              <a:defRPr lang="vi-VN" sz="900" b="1"/>
            </a:lvl7pPr>
            <a:lvl8pPr marL="1800225" indent="0" latinLnBrk="0">
              <a:buNone/>
              <a:defRPr lang="vi-VN" sz="900" b="1"/>
            </a:lvl8pPr>
            <a:lvl9pPr marL="2057400" indent="0" latinLnBrk="0">
              <a:buNone/>
              <a:defRPr lang="vi-VN" sz="9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371599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3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 b="1"/>
            </a:lvl2pPr>
            <a:lvl3pPr marL="514350" indent="0" latinLnBrk="0">
              <a:buNone/>
              <a:defRPr lang="vi-VN" sz="1015" b="1"/>
            </a:lvl3pPr>
            <a:lvl4pPr marL="771525" indent="0" latinLnBrk="0">
              <a:buNone/>
              <a:defRPr lang="vi-VN" sz="900" b="1"/>
            </a:lvl4pPr>
            <a:lvl5pPr marL="1028700" indent="0" latinLnBrk="0">
              <a:buNone/>
              <a:defRPr lang="vi-VN" sz="900" b="1"/>
            </a:lvl5pPr>
            <a:lvl6pPr marL="1285875" indent="0" latinLnBrk="0">
              <a:buNone/>
              <a:defRPr lang="vi-VN" sz="900" b="1"/>
            </a:lvl6pPr>
            <a:lvl7pPr marL="1543050" indent="0" latinLnBrk="0">
              <a:buNone/>
              <a:defRPr lang="vi-VN" sz="900" b="1"/>
            </a:lvl7pPr>
            <a:lvl8pPr marL="1800225" indent="0" latinLnBrk="0">
              <a:buNone/>
              <a:defRPr lang="vi-VN" sz="900" b="1"/>
            </a:lvl8pPr>
            <a:lvl9pPr marL="2057400" indent="0" latinLnBrk="0">
              <a:buNone/>
              <a:defRPr lang="vi-VN" sz="9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3/28/2022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28/03/2022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28/03/2022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18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371600"/>
            <a:ext cx="4457700" cy="2607469"/>
          </a:xfrm>
        </p:spPr>
        <p:txBody>
          <a:bodyPr>
            <a:normAutofit/>
          </a:bodyPr>
          <a:lstStyle>
            <a:lvl1pPr latinLnBrk="0">
              <a:defRPr lang="vi-VN" sz="1125"/>
            </a:lvl1pPr>
            <a:lvl2pPr latinLnBrk="0">
              <a:defRPr lang="vi-VN" sz="1015"/>
            </a:lvl2pPr>
            <a:lvl3pPr latinLnBrk="0">
              <a:defRPr lang="vi-VN" sz="900"/>
            </a:lvl3pPr>
            <a:lvl4pPr latinLnBrk="0">
              <a:defRPr lang="vi-VN" sz="790"/>
            </a:lvl4pPr>
            <a:lvl5pPr latinLnBrk="0">
              <a:defRPr lang="vi-VN" sz="790"/>
            </a:lvl5pPr>
            <a:lvl6pPr latinLnBrk="0">
              <a:defRPr lang="vi-VN" sz="1125"/>
            </a:lvl6pPr>
            <a:lvl7pPr latinLnBrk="0">
              <a:defRPr lang="vi-VN" sz="1125"/>
            </a:lvl7pPr>
            <a:lvl8pPr latinLnBrk="0">
              <a:defRPr lang="vi-VN" sz="1125"/>
            </a:lvl8pPr>
            <a:lvl9pPr latinLnBrk="0">
              <a:defRPr lang="vi-VN" sz="112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371600"/>
            <a:ext cx="2194560" cy="2607469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015"/>
            </a:lvl1pPr>
            <a:lvl2pPr marL="257175" indent="0" latinLnBrk="0">
              <a:buNone/>
              <a:defRPr lang="vi-VN" sz="790"/>
            </a:lvl2pPr>
            <a:lvl3pPr marL="514350" indent="0" latinLnBrk="0">
              <a:buNone/>
              <a:defRPr lang="vi-VN" sz="675"/>
            </a:lvl3pPr>
            <a:lvl4pPr marL="771525" indent="0" latinLnBrk="0">
              <a:buNone/>
              <a:defRPr lang="vi-VN" sz="565"/>
            </a:lvl4pPr>
            <a:lvl5pPr marL="1028700" indent="0" latinLnBrk="0">
              <a:buNone/>
              <a:defRPr lang="vi-VN" sz="565"/>
            </a:lvl5pPr>
            <a:lvl6pPr marL="1285875" indent="0" latinLnBrk="0">
              <a:buNone/>
              <a:defRPr lang="vi-VN" sz="565"/>
            </a:lvl6pPr>
            <a:lvl7pPr marL="1543050" indent="0" latinLnBrk="0">
              <a:buNone/>
              <a:defRPr lang="vi-VN" sz="565"/>
            </a:lvl7pPr>
            <a:lvl8pPr marL="1800225" indent="0" latinLnBrk="0">
              <a:buNone/>
              <a:defRPr lang="vi-VN" sz="565"/>
            </a:lvl8pPr>
            <a:lvl9pPr marL="2057400" indent="0" latinLnBrk="0">
              <a:buNone/>
              <a:defRPr lang="vi-VN" sz="56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1684496"/>
            <a:ext cx="2743200" cy="1645920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790"/>
            </a:lvl2pPr>
            <a:lvl3pPr marL="514350" indent="0" latinLnBrk="0">
              <a:buNone/>
              <a:defRPr lang="vi-VN" sz="675"/>
            </a:lvl3pPr>
            <a:lvl4pPr marL="771525" indent="0" latinLnBrk="0">
              <a:buNone/>
              <a:defRPr lang="vi-VN" sz="565"/>
            </a:lvl4pPr>
            <a:lvl5pPr marL="1028700" indent="0" latinLnBrk="0">
              <a:buNone/>
              <a:defRPr lang="vi-VN" sz="565"/>
            </a:lvl5pPr>
            <a:lvl6pPr marL="1285875" indent="0" latinLnBrk="0">
              <a:buNone/>
              <a:defRPr lang="vi-VN" sz="565"/>
            </a:lvl6pPr>
            <a:lvl7pPr marL="1543050" indent="0" latinLnBrk="0">
              <a:buNone/>
              <a:defRPr lang="vi-VN" sz="565"/>
            </a:lvl7pPr>
            <a:lvl8pPr marL="1800225" indent="0" latinLnBrk="0">
              <a:buNone/>
              <a:defRPr lang="vi-VN" sz="565"/>
            </a:lvl8pPr>
            <a:lvl9pPr marL="2057400" indent="0" latinLnBrk="0">
              <a:buNone/>
              <a:defRPr lang="vi-VN" sz="56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3/28/2022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271588"/>
            <a:ext cx="4197350" cy="2471738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405890"/>
            <a:ext cx="3894817" cy="2203133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575"/>
            </a:lvl2pPr>
            <a:lvl3pPr marL="514350" indent="0" latinLnBrk="0">
              <a:buNone/>
              <a:defRPr lang="vi-VN" sz="1350"/>
            </a:lvl3pPr>
            <a:lvl4pPr marL="771525" indent="0" latinLnBrk="0">
              <a:buNone/>
              <a:defRPr lang="vi-VN" sz="1125"/>
            </a:lvl4pPr>
            <a:lvl5pPr marL="1028700" indent="0" latinLnBrk="0">
              <a:buNone/>
              <a:defRPr lang="vi-VN" sz="1125"/>
            </a:lvl5pPr>
            <a:lvl6pPr marL="1285875" indent="0" latinLnBrk="0">
              <a:buNone/>
              <a:defRPr lang="vi-VN" sz="1125"/>
            </a:lvl6pPr>
            <a:lvl7pPr marL="1543050" indent="0" latinLnBrk="0">
              <a:buNone/>
              <a:defRPr lang="vi-VN" sz="1125"/>
            </a:lvl7pPr>
            <a:lvl8pPr marL="1800225" indent="0" latinLnBrk="0">
              <a:buNone/>
              <a:defRPr lang="vi-VN" sz="1125"/>
            </a:lvl8pPr>
            <a:lvl9pPr marL="2057400" indent="0" latinLnBrk="0">
              <a:buNone/>
              <a:defRPr lang="vi-VN" sz="112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40005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834767"/>
            <a:ext cx="3655668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725487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832307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4439441"/>
            <a:ext cx="6078062" cy="373065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9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2295716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2402536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3979068"/>
            <a:ext cx="6078062" cy="434941"/>
          </a:xfrm>
        </p:spPr>
        <p:txBody>
          <a:bodyPr>
            <a:normAutofit/>
          </a:bodyPr>
          <a:lstStyle>
            <a:lvl1pPr latinLnBrk="0">
              <a:defRPr lang="vi-VN" sz="13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12"/>
            <a:ext cx="9141714" cy="5144786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198783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327236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288542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403674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1858771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1973903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3428999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3544131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2586383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2714837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3844"/>
            <a:ext cx="1371599" cy="37052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273844"/>
            <a:ext cx="5143500" cy="3705225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51435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372350" cy="812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371600"/>
            <a:ext cx="68580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4812506"/>
            <a:ext cx="1028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28/03/2022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4812506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4812506"/>
            <a:ext cx="628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203000"/>
        </a:spcBef>
        <a:buFont typeface="Arial" panose="020B0604020202020204" pitchFamily="34" charset="0"/>
        <a:buChar char="•"/>
        <a:defRPr lang="vi-VN" sz="11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lang="vi-VN" sz="10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38608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9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1435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64325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77152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6pPr>
      <a:lvl7pPr marL="90043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8pPr>
      <a:lvl9pPr marL="115760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614488" y="1509832"/>
            <a:ext cx="4757738" cy="119229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37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300078" y="2014643"/>
            <a:ext cx="3049715" cy="7305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6" tIns="34227" rIns="68456" bIns="34227" anchor="ctr"/>
          <a:lstStyle/>
          <a:p>
            <a:pPr algn="ctr" defTabSz="1216660">
              <a:defRPr/>
            </a:pPr>
            <a:r>
              <a:rPr lang="en-US" altLang="zh-CN" sz="247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24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7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1204629" y="260097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49132" y="804635"/>
            <a:ext cx="5251901" cy="720080"/>
            <a:chOff x="827584" y="1491630"/>
            <a:chExt cx="5251901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sz="7200" kern="0" dirty="0">
                  <a:solidFill>
                    <a:prstClr val="white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9" y="2338"/>
            <a:ext cx="2016224" cy="806616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779583" y="1585736"/>
            <a:ext cx="6912768" cy="147233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807933" y="1586185"/>
            <a:ext cx="3865566" cy="150531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061" y="1849246"/>
            <a:ext cx="3049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51" y="921371"/>
            <a:ext cx="1478539" cy="1478539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36193" y="3302566"/>
            <a:ext cx="2649750" cy="177966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 – 50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40 – 10 =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3062245" y="3306516"/>
            <a:ext cx="2733891" cy="1779662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 – 10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60 – 50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 – 20 =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6072438" y="3231554"/>
            <a:ext cx="2649750" cy="1779662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– 30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30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40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6947" y="350785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6215" y="4819464"/>
            <a:ext cx="64807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79694" y="391181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9416" y="426985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4150" y="425426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6107" y="391488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8064" y="353072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7261" y="419202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62122" y="385739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72400" y="34409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2" grpId="0" animBg="1"/>
      <p:bldP spid="2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57" y="4000500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724128" y="2205807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86 - 64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184182" y="333108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65 - 25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227661" y="2269951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92 - 72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713311" y="1421030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70213" y="128432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987824" y="1820933"/>
            <a:ext cx="857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629150" y="1820933"/>
            <a:ext cx="571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5724128" y="3305176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77 - 53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1" y="445002"/>
            <a:ext cx="2016224" cy="80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501514" y="301206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291953" y="31916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403796" y="4083071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665381" y="2939281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493931" y="3053769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612891" y="4002278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612641" y="293478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322231" y="3069769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522002" y="4002279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5501514" y="404246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3665381" y="400227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1612641" y="396797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1" y="438289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2998" y="4372478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22676" y="1372178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983991" y="1298674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300077" y="2350010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92 - 72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118447" y="2314478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86 - 64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5150205" y="2336094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65 - 25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326241" y="41924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6" y="469732"/>
            <a:ext cx="2016224" cy="806616"/>
          </a:xfrm>
          <a:prstGeom prst="rect">
            <a:avLst/>
          </a:prstGeom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6948264" y="2279362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77 - 53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490025" y="2976049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318575" y="323554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7518600" y="400548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347150" y="404017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29" grpId="0"/>
      <p:bldP spid="30" grpId="0" animBg="1"/>
      <p:bldP spid="31" grpId="0" animBg="1"/>
      <p:bldP spid="32" grpId="0" animBg="1"/>
      <p:bldP spid="35" grpId="0" animBg="1"/>
      <p:bldP spid="36" grpId="0"/>
      <p:bldP spid="37" grpId="0"/>
      <p:bldP spid="38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40055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228285" y="443150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42975" y="1282012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92039"/>
            <a:ext cx="6428858" cy="29655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541145" y="1163148"/>
            <a:ext cx="1512168" cy="57606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5004048" y="2571750"/>
            <a:ext cx="864096" cy="7200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7524328" y="2760696"/>
            <a:ext cx="616669" cy="38711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987574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cần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7" grpId="0" animBg="1"/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6648" y="4343318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29490" y="127727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9058" y="-40256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768013" y="1923271"/>
            <a:ext cx="1656184" cy="2376264"/>
          </a:xfrm>
          <a:prstGeom prst="flowChartAlternateProces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663788" y="1923271"/>
            <a:ext cx="1656184" cy="237626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4712058" y="1937289"/>
            <a:ext cx="1656184" cy="2376264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6799647" y="1923271"/>
            <a:ext cx="1656184" cy="2376264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9066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51586" y="237358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70253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32040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857931" y="24671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73058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8255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165402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1085850" y="3286619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3222552" y="32198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82556" y="3220941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273058" y="320895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2827" y="216583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6801" y="27930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008" y="274729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82556" y="341921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203" y="275815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40974" y="216583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643" y="1923271"/>
            <a:ext cx="47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605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02998" y="4378915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29490" y="127727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51520" y="-50298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629233" y="1923271"/>
            <a:ext cx="1656184" cy="2376264"/>
          </a:xfrm>
          <a:prstGeom prst="flowChartAlternateProces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663788" y="1923271"/>
            <a:ext cx="1656184" cy="237626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712058" y="1937289"/>
            <a:ext cx="1656184" cy="2376264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799647" y="1923271"/>
            <a:ext cx="1656184" cy="2376264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9066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51586" y="237358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70253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32040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857931" y="24671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73058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8255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165402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1085850" y="3286619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3222552" y="32198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82556" y="3220941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273058" y="320895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5687" y="2155540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1604" y="218631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6801" y="27930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008" y="274729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82556" y="341921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88778" y="273439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40974" y="216583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98426" y="2684875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3058" y="2703619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64136" y="3427176"/>
            <a:ext cx="57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09066" y="2763399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47158" y="2138831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5" grpId="0"/>
      <p:bldP spid="36" grpId="0"/>
      <p:bldP spid="37" grpId="0"/>
      <p:bldP spid="38" grpId="0"/>
      <p:bldP spid="39" grpId="0"/>
      <p:bldP spid="31" grpId="0"/>
      <p:bldP spid="32" grpId="0"/>
      <p:bldP spid="33" grpId="0"/>
      <p:bldP spid="34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839" y="1263409"/>
            <a:ext cx="9382697" cy="964425"/>
            <a:chOff x="157855" y="1595711"/>
            <a:chExt cx="9382697" cy="964425"/>
          </a:xfrm>
        </p:grpSpPr>
        <p:sp>
          <p:nvSpPr>
            <p:cNvPr id="11" name="Oval 10"/>
            <p:cNvSpPr/>
            <p:nvPr/>
          </p:nvSpPr>
          <p:spPr>
            <a:xfrm>
              <a:off x="157855" y="1595711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576" y="1606029"/>
              <a:ext cx="87849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86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Rô-bốt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50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59" y="2419737"/>
            <a:ext cx="5172702" cy="2987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5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37154" y="1228772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33800" y="108986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369" y="2426231"/>
            <a:ext cx="416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4396" y="3303420"/>
            <a:ext cx="747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4369" y="2876978"/>
            <a:ext cx="416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5914" y="407546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07382" y="403816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6990" y="4122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67884" y="403203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31866" y="4111940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54803" y="4122056"/>
            <a:ext cx="720081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508055" y="4094943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308929" y="4130623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691680" y="407377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93573" y="4124364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3382" y="4130623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60766" y="4013932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63657" y="4137043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06465" y="4124364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31013" y="1279291"/>
            <a:ext cx="802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470" y="1694789"/>
            <a:ext cx="13098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32240" y="1694789"/>
            <a:ext cx="20882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1730" y="2010733"/>
            <a:ext cx="2952598" cy="394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8" grpId="0"/>
      <p:bldP spid="32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" y="0"/>
            <a:ext cx="9021445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800350" y="62865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639616" y="113942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639616" y="1579960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8158" y="411510"/>
            <a:ext cx="9161475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300379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93119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7" name="Heart 6"/>
          <p:cNvSpPr/>
          <p:nvPr/>
        </p:nvSpPr>
        <p:spPr>
          <a:xfrm>
            <a:off x="4211960" y="4515966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9298"/>
            <a:ext cx="5886450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102519"/>
            <a:ext cx="3200400" cy="8001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3640931"/>
            <a:ext cx="3036094" cy="8001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479302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+ 14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01715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24128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+ 53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6063" y="1491630"/>
            <a:ext cx="3835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150"/>
            <a:ext cx="784887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1115616" y="1203598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36444" y="2524126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7" y="2286000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100262" y="3353992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6948" y="3353992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6" y="336708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+ 14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+ 53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1115616" y="164715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-25230" y="834286"/>
            <a:ext cx="5251901" cy="608683"/>
            <a:chOff x="827584" y="1603026"/>
            <a:chExt cx="5251901" cy="608683"/>
          </a:xfrm>
        </p:grpSpPr>
        <p:sp>
          <p:nvSpPr>
            <p:cNvPr id="72" name="Oval 71"/>
            <p:cNvSpPr/>
            <p:nvPr/>
          </p:nvSpPr>
          <p:spPr>
            <a:xfrm>
              <a:off x="827584" y="1603026"/>
              <a:ext cx="636790" cy="608683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5426"/>
            <a:ext cx="2016224" cy="806616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820271" y="1576660"/>
            <a:ext cx="6912768" cy="147233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848621" y="1577109"/>
            <a:ext cx="3865566" cy="150531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4749" y="1840170"/>
            <a:ext cx="3049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39" y="834287"/>
            <a:ext cx="1447474" cy="1478539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899592" y="3199123"/>
            <a:ext cx="2043167" cy="177966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70 – 50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40 – 10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3851920" y="3172658"/>
            <a:ext cx="2043167" cy="1779662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80 – 10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60 – 50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90 - 20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6642932" y="3157356"/>
            <a:ext cx="2043167" cy="1779662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40 – 30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30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40" grpId="0" animBg="1"/>
      <p:bldP spid="42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On-screen Show (16:9)</PresentationFormat>
  <Paragraphs>201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44" baseType="lpstr">
      <vt:lpstr>Malgun Gothic</vt:lpstr>
      <vt:lpstr>Malgun Gothic</vt:lpstr>
      <vt:lpstr>Aharoni</vt:lpstr>
      <vt:lpstr>Arial</vt:lpstr>
      <vt:lpstr>Calibri</vt:lpstr>
      <vt:lpstr>Calibri Light</vt:lpstr>
      <vt:lpstr>Lucida Sans Unicode</vt:lpstr>
      <vt:lpstr>Segoe UI</vt:lpstr>
      <vt:lpstr>黑体</vt:lpstr>
      <vt:lpstr>Tahoma</vt:lpstr>
      <vt:lpstr>Times New Roman</vt:lpstr>
      <vt:lpstr>Verdana</vt:lpstr>
      <vt:lpstr>VNI-Avo</vt:lpstr>
      <vt:lpstr>Wingdings</vt:lpstr>
      <vt:lpstr>Wingdings 2</vt:lpstr>
      <vt:lpstr>Wingdings 3</vt:lpstr>
      <vt:lpstr>Office Theme</vt:lpstr>
      <vt:lpstr>Custom Design</vt:lpstr>
      <vt:lpstr>Concourse</vt:lpstr>
      <vt:lpstr>1_Concourse</vt:lpstr>
      <vt:lpstr>1_Office Theme</vt:lpstr>
      <vt:lpstr>2_Office Theme</vt:lpstr>
      <vt:lpstr>3_Office Theme</vt:lpstr>
      <vt:lpstr>4_Office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173</cp:revision>
  <dcterms:created xsi:type="dcterms:W3CDTF">2014-04-01T16:27:00Z</dcterms:created>
  <dcterms:modified xsi:type="dcterms:W3CDTF">2022-03-28T03:17:41Z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