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</p:sldMasterIdLst>
  <p:sldIdLst>
    <p:sldId id="256" r:id="rId5"/>
    <p:sldId id="272" r:id="rId6"/>
    <p:sldId id="273" r:id="rId7"/>
    <p:sldId id="257" r:id="rId8"/>
    <p:sldId id="258" r:id="rId9"/>
    <p:sldId id="274" r:id="rId10"/>
    <p:sldId id="259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gi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05E8-4EEB-4381-A0DE-CF6DB190E4D5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1875-1D83-458E-B874-29D67A63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23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05E8-4EEB-4381-A0DE-CF6DB190E4D5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1875-1D83-458E-B874-29D67A63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6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05E8-4EEB-4381-A0DE-CF6DB190E4D5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1875-1D83-458E-B874-29D67A63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67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083" y="3178648"/>
            <a:ext cx="9157083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529234" y="2601144"/>
            <a:ext cx="3679782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6419278" y="4084497"/>
            <a:ext cx="2830073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43150" y="-215471"/>
            <a:ext cx="7352414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5067614" y="3169721"/>
            <a:ext cx="603135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5416599" y="450640"/>
            <a:ext cx="3348997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452000" y="1050117"/>
            <a:ext cx="5497354" cy="120032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36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2" y="5065472"/>
            <a:ext cx="1766237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200919" y="6533239"/>
            <a:ext cx="52608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61788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C0CCC1F2-EC4C-438A-A626-EF38FEB19E62}" type="datetimeFigureOut">
              <a:rPr lang="en-US" sz="1350" smtClean="0">
                <a:solidFill>
                  <a:prstClr val="black"/>
                </a:solidFill>
              </a:rPr>
              <a:pPr defTabSz="685800"/>
              <a:t>3/28/2022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F9B525D6-B33C-4B02-B16B-D7EC1E9A098D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7544414" y="4741024"/>
            <a:ext cx="2306184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153705" y="1186048"/>
            <a:ext cx="7048514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935974" y="885551"/>
            <a:ext cx="7148516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650975" y="5630648"/>
            <a:ext cx="7842051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093034" y="5086237"/>
            <a:ext cx="728508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45177" y="344265"/>
            <a:ext cx="710423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7688905" y="4823415"/>
            <a:ext cx="602779" cy="132596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8409977" y="343752"/>
            <a:ext cx="700077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8654890" y="750715"/>
            <a:ext cx="429263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191173" y="6059219"/>
            <a:ext cx="429263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517014" y="4237643"/>
            <a:ext cx="26951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132410" y="5216310"/>
            <a:ext cx="760809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3048277" y="5437766"/>
            <a:ext cx="396479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3573343" y="5437766"/>
            <a:ext cx="396479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6402268" y="5437766"/>
            <a:ext cx="396479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398396" y="304122"/>
            <a:ext cx="269352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7544414" y="483690"/>
            <a:ext cx="269352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354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971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84B79D43-DAE6-0F47-A9C1-04982654FBFB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2022/3/28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EEF17B97-31AA-F046-A2B1-CB7B8C901C9E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62" y="1616716"/>
            <a:ext cx="9143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03" y="459894"/>
            <a:ext cx="873276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197" y="31135"/>
            <a:ext cx="935245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48" y="1223059"/>
            <a:ext cx="5943102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6"/>
            <a:ext cx="9144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1" y="2067454"/>
            <a:ext cx="54212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345" y="109484"/>
            <a:ext cx="396134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63" y="286931"/>
            <a:ext cx="482125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412" y="2953680"/>
            <a:ext cx="607682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3" y="377785"/>
            <a:ext cx="873276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36" y="487235"/>
            <a:ext cx="872416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75" y="703322"/>
            <a:ext cx="1029953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6901494" y="-18115"/>
            <a:ext cx="47368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473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2"/>
            <a:ext cx="916458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07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198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3357889" y="1157470"/>
            <a:ext cx="4506587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6773143" y="1477608"/>
            <a:ext cx="1658267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3012039" y="1064033"/>
            <a:ext cx="1798127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4015036" y="1982711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3" y="1150963"/>
            <a:ext cx="1110972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56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1709176" y="1179056"/>
            <a:ext cx="4506587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4746671" y="1082086"/>
            <a:ext cx="1658267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050969" y="1522000"/>
            <a:ext cx="1798127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2366323" y="2004297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030" y="2622107"/>
            <a:ext cx="2271699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8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05E8-4EEB-4381-A0DE-CF6DB190E4D5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1875-1D83-458E-B874-29D67A63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25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2750507" y="983094"/>
            <a:ext cx="4506587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6030655" y="1261475"/>
            <a:ext cx="1658267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232930" y="1148481"/>
            <a:ext cx="1798127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3418365" y="1913421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2484" y="3997564"/>
            <a:ext cx="2985278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4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1709176" y="1179056"/>
            <a:ext cx="4506587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4746671" y="1082086"/>
            <a:ext cx="1658267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050969" y="1522000"/>
            <a:ext cx="1798127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2366323" y="2004297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5982022" y="2989410"/>
            <a:ext cx="2131673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598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159488" y="202020"/>
            <a:ext cx="8803758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30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014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083" y="3178648"/>
            <a:ext cx="9157083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529234" y="2601144"/>
            <a:ext cx="3679782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6419278" y="4084497"/>
            <a:ext cx="2830073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43150" y="-215471"/>
            <a:ext cx="7352414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5067614" y="3169721"/>
            <a:ext cx="603135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5416599" y="450640"/>
            <a:ext cx="3348997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452000" y="1050117"/>
            <a:ext cx="5497354" cy="120032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36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2" y="5065472"/>
            <a:ext cx="1766237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200919" y="6533239"/>
            <a:ext cx="52608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10914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C0CCC1F2-EC4C-438A-A626-EF38FEB19E62}" type="datetimeFigureOut">
              <a:rPr lang="en-US" sz="1350" smtClean="0">
                <a:solidFill>
                  <a:prstClr val="black"/>
                </a:solidFill>
              </a:rPr>
              <a:pPr defTabSz="685800"/>
              <a:t>3/28/2022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F9B525D6-B33C-4B02-B16B-D7EC1E9A098D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7544414" y="4741024"/>
            <a:ext cx="2306184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153705" y="1186048"/>
            <a:ext cx="7048514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935974" y="885551"/>
            <a:ext cx="7148516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650975" y="5630648"/>
            <a:ext cx="7842051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093034" y="5086237"/>
            <a:ext cx="728508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45177" y="344265"/>
            <a:ext cx="710423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7688905" y="4823415"/>
            <a:ext cx="602779" cy="132596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8409977" y="343752"/>
            <a:ext cx="700077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8654890" y="750715"/>
            <a:ext cx="429263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191173" y="6059219"/>
            <a:ext cx="429263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517014" y="4237643"/>
            <a:ext cx="26951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132410" y="5216310"/>
            <a:ext cx="760809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3048277" y="5437766"/>
            <a:ext cx="396479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3573343" y="5437766"/>
            <a:ext cx="396479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6402268" y="5437766"/>
            <a:ext cx="396479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398396" y="304122"/>
            <a:ext cx="269352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7544414" y="483690"/>
            <a:ext cx="269352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367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818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84B79D43-DAE6-0F47-A9C1-04982654FBFB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2022/3/28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EEF17B97-31AA-F046-A2B1-CB7B8C901C9E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62" y="1616716"/>
            <a:ext cx="9143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03" y="459894"/>
            <a:ext cx="873276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197" y="31135"/>
            <a:ext cx="935245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48" y="1223059"/>
            <a:ext cx="5943102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6"/>
            <a:ext cx="9144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1" y="2067454"/>
            <a:ext cx="54212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345" y="109484"/>
            <a:ext cx="396134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63" y="286931"/>
            <a:ext cx="482125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412" y="2953680"/>
            <a:ext cx="607682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3" y="377785"/>
            <a:ext cx="873276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36" y="487235"/>
            <a:ext cx="872416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75" y="703322"/>
            <a:ext cx="1029953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6901494" y="-18115"/>
            <a:ext cx="47368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168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2"/>
            <a:ext cx="916458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46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36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05E8-4EEB-4381-A0DE-CF6DB190E4D5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1875-1D83-458E-B874-29D67A63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62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3357889" y="1157470"/>
            <a:ext cx="4506587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6773143" y="1477608"/>
            <a:ext cx="1658267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3012039" y="1064033"/>
            <a:ext cx="1798127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4015036" y="1982711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3" y="1150963"/>
            <a:ext cx="1110972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57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1709176" y="1179056"/>
            <a:ext cx="4506587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4746671" y="1082086"/>
            <a:ext cx="1658267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050969" y="1522000"/>
            <a:ext cx="1798127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2366323" y="2004297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030" y="2622107"/>
            <a:ext cx="2271699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2750507" y="983094"/>
            <a:ext cx="4506587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6030655" y="1261475"/>
            <a:ext cx="1658267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232930" y="1148481"/>
            <a:ext cx="1798127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3418365" y="1913421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2484" y="3997564"/>
            <a:ext cx="2985278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0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1709176" y="1179056"/>
            <a:ext cx="4506587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4746671" y="1082086"/>
            <a:ext cx="1658267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050969" y="1522000"/>
            <a:ext cx="1798127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2366323" y="2004297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5982022" y="2989410"/>
            <a:ext cx="2131673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195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159488" y="202020"/>
            <a:ext cx="8803758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421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0986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21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7192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695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44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05E8-4EEB-4381-A0DE-CF6DB190E4D5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1875-1D83-458E-B874-29D67A63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400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711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443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595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441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063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0564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431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42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1879" y="108236"/>
            <a:ext cx="3073209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4562" y="6502009"/>
            <a:ext cx="9144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598482" y="131271"/>
            <a:ext cx="7164408" cy="757797"/>
          </a:xfrm>
          <a:prstGeom prst="rect">
            <a:avLst/>
          </a:prstGeom>
        </p:spPr>
        <p:txBody>
          <a:bodyPr/>
          <a:lstStyle>
            <a:lvl1pPr>
              <a:defRPr sz="3199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02007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05E8-4EEB-4381-A0DE-CF6DB190E4D5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1875-1D83-458E-B874-29D67A63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1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05E8-4EEB-4381-A0DE-CF6DB190E4D5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1875-1D83-458E-B874-29D67A63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0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05E8-4EEB-4381-A0DE-CF6DB190E4D5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1875-1D83-458E-B874-29D67A63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0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05E8-4EEB-4381-A0DE-CF6DB190E4D5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1875-1D83-458E-B874-29D67A63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3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05E8-4EEB-4381-A0DE-CF6DB190E4D5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1875-1D83-458E-B874-29D67A63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9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005E8-4EEB-4381-A0DE-CF6DB190E4D5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51875-1D83-458E-B874-29D67A63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8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41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3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4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28809"/>
            <a:ext cx="8784976" cy="158560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2305372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8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AFEA76CE-3AAC-46DD-9793-49DC09DD40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36236" y="1184484"/>
            <a:ext cx="1842620" cy="71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78BDA92-DDD4-49CE-AA96-E0092B58F1F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2327" y="2039774"/>
            <a:ext cx="301352" cy="87897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4D6A56D-0234-4B81-894C-89CB77340A8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87524" y="2050532"/>
            <a:ext cx="301352" cy="87897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E38F73B-97DA-4BB2-AA0F-30EB49CDFF4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94519" y="2050532"/>
            <a:ext cx="301352" cy="87897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BFBAA5B-0FB1-4387-BBD3-24E41D655A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56113" y="2061722"/>
            <a:ext cx="301352" cy="878976"/>
          </a:xfrm>
          <a:prstGeom prst="rect">
            <a:avLst/>
          </a:prstGeom>
        </p:spPr>
      </p:pic>
      <p:sp>
        <p:nvSpPr>
          <p:cNvPr id="52" name="Can 33">
            <a:extLst>
              <a:ext uri="{FF2B5EF4-FFF2-40B4-BE49-F238E27FC236}">
                <a16:creationId xmlns:a16="http://schemas.microsoft.com/office/drawing/2014/main" id="{5FE5F437-4224-465B-985A-3B40B3FE71F9}"/>
              </a:ext>
            </a:extLst>
          </p:cNvPr>
          <p:cNvSpPr/>
          <p:nvPr/>
        </p:nvSpPr>
        <p:spPr>
          <a:xfrm>
            <a:off x="2747100" y="3167022"/>
            <a:ext cx="34289" cy="864224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3" name="Can 33">
            <a:extLst>
              <a:ext uri="{FF2B5EF4-FFF2-40B4-BE49-F238E27FC236}">
                <a16:creationId xmlns:a16="http://schemas.microsoft.com/office/drawing/2014/main" id="{D6154D0F-3B19-424A-BFAE-727A1EE13D6F}"/>
              </a:ext>
            </a:extLst>
          </p:cNvPr>
          <p:cNvSpPr/>
          <p:nvPr/>
        </p:nvSpPr>
        <p:spPr>
          <a:xfrm>
            <a:off x="2967121" y="3167022"/>
            <a:ext cx="34289" cy="864224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4" name="Can 33">
            <a:extLst>
              <a:ext uri="{FF2B5EF4-FFF2-40B4-BE49-F238E27FC236}">
                <a16:creationId xmlns:a16="http://schemas.microsoft.com/office/drawing/2014/main" id="{F7B0CB8E-3AFF-452F-B4B0-5F01E2CDA26A}"/>
              </a:ext>
            </a:extLst>
          </p:cNvPr>
          <p:cNvSpPr/>
          <p:nvPr/>
        </p:nvSpPr>
        <p:spPr>
          <a:xfrm>
            <a:off x="3293775" y="2134694"/>
            <a:ext cx="34289" cy="864224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5" name="Can 33">
            <a:extLst>
              <a:ext uri="{FF2B5EF4-FFF2-40B4-BE49-F238E27FC236}">
                <a16:creationId xmlns:a16="http://schemas.microsoft.com/office/drawing/2014/main" id="{70BC1D16-45E4-4A9D-B4D8-4670046EC08B}"/>
              </a:ext>
            </a:extLst>
          </p:cNvPr>
          <p:cNvSpPr/>
          <p:nvPr/>
        </p:nvSpPr>
        <p:spPr>
          <a:xfrm>
            <a:off x="3117907" y="2129931"/>
            <a:ext cx="34289" cy="864224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6" name="Can 33">
            <a:extLst>
              <a:ext uri="{FF2B5EF4-FFF2-40B4-BE49-F238E27FC236}">
                <a16:creationId xmlns:a16="http://schemas.microsoft.com/office/drawing/2014/main" id="{72763F21-4F59-4B48-BFDB-FF7AA77CC6C3}"/>
              </a:ext>
            </a:extLst>
          </p:cNvPr>
          <p:cNvSpPr/>
          <p:nvPr/>
        </p:nvSpPr>
        <p:spPr>
          <a:xfrm>
            <a:off x="2761656" y="2120336"/>
            <a:ext cx="34289" cy="864224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AD6B7D5-50CE-496A-A74E-70AD4B00237A}"/>
              </a:ext>
            </a:extLst>
          </p:cNvPr>
          <p:cNvSpPr txBox="1"/>
          <p:nvPr/>
        </p:nvSpPr>
        <p:spPr>
          <a:xfrm>
            <a:off x="782327" y="4343400"/>
            <a:ext cx="9867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300" b="1" dirty="0">
                <a:solidFill>
                  <a:prstClr val="black"/>
                </a:solidFill>
                <a:latin typeface="Arial"/>
              </a:rPr>
              <a:t>76 -</a:t>
            </a:r>
            <a:endParaRPr lang="en-US" sz="3300" b="1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58" name="Table 20">
            <a:extLst>
              <a:ext uri="{FF2B5EF4-FFF2-40B4-BE49-F238E27FC236}">
                <a16:creationId xmlns:a16="http://schemas.microsoft.com/office/drawing/2014/main" id="{2C3324EB-1ADF-4280-BCA7-ACD6A41EBD6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28668" y="1273508"/>
          <a:ext cx="3341758" cy="23537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087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167087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vi-VN" sz="1800" dirty="0"/>
                        <a:t>Chục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/>
                        <a:t>Đơn vị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2010872">
                <a:tc>
                  <a:txBody>
                    <a:bodyPr/>
                    <a:lstStyle/>
                    <a:p>
                      <a:endParaRPr lang="vi-VN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B3C006C0-F95D-43E3-A8D5-8D2ECF5826AF}"/>
              </a:ext>
            </a:extLst>
          </p:cNvPr>
          <p:cNvSpPr txBox="1"/>
          <p:nvPr/>
        </p:nvSpPr>
        <p:spPr>
          <a:xfrm>
            <a:off x="4247967" y="1500281"/>
            <a:ext cx="7198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500" dirty="0">
                <a:solidFill>
                  <a:srgbClr val="0070C0"/>
                </a:solidFill>
                <a:latin typeface="Arial"/>
              </a:rPr>
              <a:t>7</a:t>
            </a:r>
            <a:endParaRPr lang="en-US" sz="450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EDC3CF7-C828-40C1-969A-7B5DD825E813}"/>
              </a:ext>
            </a:extLst>
          </p:cNvPr>
          <p:cNvSpPr txBox="1"/>
          <p:nvPr/>
        </p:nvSpPr>
        <p:spPr>
          <a:xfrm>
            <a:off x="5915611" y="1506485"/>
            <a:ext cx="7198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500" dirty="0">
                <a:solidFill>
                  <a:srgbClr val="0070C0"/>
                </a:solidFill>
                <a:latin typeface="Arial"/>
              </a:rPr>
              <a:t>6</a:t>
            </a:r>
            <a:endParaRPr lang="en-US" sz="450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E74FEAF-8A5E-49B9-BBEE-EB7CD93C62E7}"/>
              </a:ext>
            </a:extLst>
          </p:cNvPr>
          <p:cNvSpPr txBox="1"/>
          <p:nvPr/>
        </p:nvSpPr>
        <p:spPr>
          <a:xfrm>
            <a:off x="3708151" y="1858297"/>
            <a:ext cx="7198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500" dirty="0">
                <a:solidFill>
                  <a:srgbClr val="0070C0"/>
                </a:solidFill>
                <a:latin typeface="Arial"/>
              </a:rPr>
              <a:t>-</a:t>
            </a:r>
            <a:endParaRPr lang="en-US" sz="4500" dirty="0">
              <a:solidFill>
                <a:srgbClr val="0070C0"/>
              </a:solidFill>
              <a:latin typeface="Arial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B14D4B7-38EC-406D-8697-01A1E7266E51}"/>
              </a:ext>
            </a:extLst>
          </p:cNvPr>
          <p:cNvCxnSpPr/>
          <p:nvPr/>
        </p:nvCxnSpPr>
        <p:spPr>
          <a:xfrm>
            <a:off x="3785818" y="2820141"/>
            <a:ext cx="334175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7717871B-B915-4898-B359-7FF2785D9C2B}"/>
              </a:ext>
            </a:extLst>
          </p:cNvPr>
          <p:cNvSpPr txBox="1"/>
          <p:nvPr/>
        </p:nvSpPr>
        <p:spPr>
          <a:xfrm>
            <a:off x="5927334" y="2120336"/>
            <a:ext cx="7198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500" dirty="0" smtClean="0">
                <a:solidFill>
                  <a:srgbClr val="0070C0"/>
                </a:solidFill>
                <a:latin typeface="Arial"/>
              </a:rPr>
              <a:t>2</a:t>
            </a:r>
            <a:endParaRPr lang="en-US" sz="450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7AF763F-01C5-4474-AEF7-1371678B39D9}"/>
              </a:ext>
            </a:extLst>
          </p:cNvPr>
          <p:cNvSpPr txBox="1"/>
          <p:nvPr/>
        </p:nvSpPr>
        <p:spPr>
          <a:xfrm>
            <a:off x="5955909" y="2876174"/>
            <a:ext cx="7198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500" dirty="0" smtClean="0">
                <a:solidFill>
                  <a:srgbClr val="0070C0"/>
                </a:solidFill>
                <a:latin typeface="Arial"/>
              </a:rPr>
              <a:t>4</a:t>
            </a:r>
            <a:endParaRPr lang="en-US" sz="450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8008133-4EE5-4F62-8F18-8817F8781E38}"/>
              </a:ext>
            </a:extLst>
          </p:cNvPr>
          <p:cNvSpPr txBox="1"/>
          <p:nvPr/>
        </p:nvSpPr>
        <p:spPr>
          <a:xfrm>
            <a:off x="4304102" y="2808454"/>
            <a:ext cx="7198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500" dirty="0" smtClean="0">
                <a:solidFill>
                  <a:srgbClr val="0070C0"/>
                </a:solidFill>
                <a:latin typeface="Arial"/>
              </a:rPr>
              <a:t>4</a:t>
            </a:r>
            <a:endParaRPr lang="en-US" sz="450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31F4399C-9B3A-4025-B233-8E403238A131}"/>
              </a:ext>
            </a:extLst>
          </p:cNvPr>
          <p:cNvSpPr/>
          <p:nvPr/>
        </p:nvSpPr>
        <p:spPr>
          <a:xfrm>
            <a:off x="3672950" y="3661583"/>
            <a:ext cx="1004921" cy="2041929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21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58D4589-F9DF-4199-9D4B-2BF6652BA2CB}"/>
              </a:ext>
            </a:extLst>
          </p:cNvPr>
          <p:cNvSpPr txBox="1"/>
          <p:nvPr/>
        </p:nvSpPr>
        <p:spPr>
          <a:xfrm>
            <a:off x="4997481" y="3823497"/>
            <a:ext cx="32606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 defTabSz="685800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2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0CBB5C-B6B7-444F-A168-836CEB3EAADC}"/>
              </a:ext>
            </a:extLst>
          </p:cNvPr>
          <p:cNvSpPr txBox="1"/>
          <p:nvPr/>
        </p:nvSpPr>
        <p:spPr>
          <a:xfrm>
            <a:off x="4997480" y="4298962"/>
            <a:ext cx="32606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 defTabSz="685800">
              <a:buFont typeface="Arial" panose="020B0604020202020204" pitchFamily="34" charset="0"/>
              <a:buChar char="•"/>
              <a:defRPr/>
            </a:pP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vi-VN" sz="2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9B0868E-4378-432D-809B-54ED191177AF}"/>
              </a:ext>
            </a:extLst>
          </p:cNvPr>
          <p:cNvSpPr/>
          <p:nvPr/>
        </p:nvSpPr>
        <p:spPr>
          <a:xfrm>
            <a:off x="3898178" y="3770299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3600" dirty="0">
                <a:solidFill>
                  <a:prstClr val="black"/>
                </a:solidFill>
                <a:latin typeface="Arial"/>
              </a:rPr>
              <a:t>76</a:t>
            </a:r>
            <a:endParaRPr lang="vi-VN" sz="3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396E9E1-A42A-49BB-9E1F-EAD4992B9A0C}"/>
              </a:ext>
            </a:extLst>
          </p:cNvPr>
          <p:cNvSpPr/>
          <p:nvPr/>
        </p:nvSpPr>
        <p:spPr>
          <a:xfrm>
            <a:off x="3898178" y="4417428"/>
            <a:ext cx="958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3600" dirty="0" smtClean="0">
                <a:solidFill>
                  <a:prstClr val="black"/>
                </a:solidFill>
                <a:latin typeface="Arial"/>
              </a:rPr>
              <a:t>32</a:t>
            </a:r>
            <a:endParaRPr lang="vi-VN" sz="3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7E7363A-591F-446E-AD90-B548BFE1353C}"/>
              </a:ext>
            </a:extLst>
          </p:cNvPr>
          <p:cNvSpPr/>
          <p:nvPr/>
        </p:nvSpPr>
        <p:spPr>
          <a:xfrm>
            <a:off x="4134624" y="5060470"/>
            <a:ext cx="520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3600" dirty="0" smtClean="0">
                <a:solidFill>
                  <a:srgbClr val="FF0000"/>
                </a:solidFill>
                <a:latin typeface="Arial"/>
              </a:rPr>
              <a:t>4</a:t>
            </a:r>
            <a:endParaRPr lang="vi-VN" sz="3600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73537C0-F9F0-47C7-A17B-C05D265BD049}"/>
              </a:ext>
            </a:extLst>
          </p:cNvPr>
          <p:cNvCxnSpPr/>
          <p:nvPr/>
        </p:nvCxnSpPr>
        <p:spPr>
          <a:xfrm>
            <a:off x="3825121" y="5035298"/>
            <a:ext cx="7991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64D03ED-AE70-42F4-A49D-684E8CCC85CE}"/>
              </a:ext>
            </a:extLst>
          </p:cNvPr>
          <p:cNvSpPr txBox="1"/>
          <p:nvPr/>
        </p:nvSpPr>
        <p:spPr>
          <a:xfrm>
            <a:off x="3662004" y="4070136"/>
            <a:ext cx="3957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300" dirty="0">
                <a:solidFill>
                  <a:prstClr val="black"/>
                </a:solidFill>
                <a:latin typeface="Arial"/>
              </a:rPr>
              <a:t>-</a:t>
            </a:r>
            <a:endParaRPr lang="en-US" sz="33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D6B7D5-50CE-496A-A74E-70AD4B00237A}"/>
              </a:ext>
            </a:extLst>
          </p:cNvPr>
          <p:cNvSpPr txBox="1"/>
          <p:nvPr/>
        </p:nvSpPr>
        <p:spPr>
          <a:xfrm>
            <a:off x="1769115" y="4358153"/>
            <a:ext cx="7883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300" b="1" dirty="0" smtClean="0">
                <a:solidFill>
                  <a:prstClr val="black"/>
                </a:solidFill>
                <a:latin typeface="Arial"/>
              </a:rPr>
              <a:t>32 </a:t>
            </a:r>
            <a:endParaRPr lang="en-US" sz="33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D6B7D5-50CE-496A-A74E-70AD4B00237A}"/>
              </a:ext>
            </a:extLst>
          </p:cNvPr>
          <p:cNvSpPr txBox="1"/>
          <p:nvPr/>
        </p:nvSpPr>
        <p:spPr>
          <a:xfrm>
            <a:off x="2427337" y="4343400"/>
            <a:ext cx="7610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300" b="1" dirty="0" smtClean="0">
                <a:solidFill>
                  <a:prstClr val="black"/>
                </a:solidFill>
                <a:latin typeface="Arial"/>
              </a:rPr>
              <a:t>=?</a:t>
            </a:r>
            <a:endParaRPr lang="en-US" sz="3300" b="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BFBAA5B-0FB1-4387-BBD3-24E41D655A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88477" y="3207636"/>
            <a:ext cx="301352" cy="87897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BFBAA5B-0FB1-4387-BBD3-24E41D655A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51905" y="3214488"/>
            <a:ext cx="301352" cy="87897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BFBAA5B-0FB1-4387-BBD3-24E41D655A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8723" y="3204419"/>
            <a:ext cx="301352" cy="878976"/>
          </a:xfrm>
          <a:prstGeom prst="rect">
            <a:avLst/>
          </a:prstGeom>
        </p:spPr>
      </p:pic>
      <p:sp>
        <p:nvSpPr>
          <p:cNvPr id="35" name="Can 33">
            <a:extLst>
              <a:ext uri="{FF2B5EF4-FFF2-40B4-BE49-F238E27FC236}">
                <a16:creationId xmlns:a16="http://schemas.microsoft.com/office/drawing/2014/main" id="{72763F21-4F59-4B48-BFDB-FF7AA77CC6C3}"/>
              </a:ext>
            </a:extLst>
          </p:cNvPr>
          <p:cNvSpPr/>
          <p:nvPr/>
        </p:nvSpPr>
        <p:spPr>
          <a:xfrm>
            <a:off x="2953916" y="2134694"/>
            <a:ext cx="34289" cy="864224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5" name="Straight Connector 4"/>
          <p:cNvCxnSpPr>
            <a:stCxn id="34" idx="1"/>
          </p:cNvCxnSpPr>
          <p:nvPr/>
        </p:nvCxnSpPr>
        <p:spPr>
          <a:xfrm flipV="1">
            <a:off x="718723" y="3497841"/>
            <a:ext cx="274308" cy="1460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155086" y="3497841"/>
            <a:ext cx="312834" cy="2014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602634" y="3497841"/>
            <a:ext cx="277010" cy="1986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2874597" y="3452055"/>
            <a:ext cx="182384" cy="1384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671696" y="3458713"/>
            <a:ext cx="182384" cy="1384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27E7363A-591F-446E-AD90-B548BFE1353C}"/>
              </a:ext>
            </a:extLst>
          </p:cNvPr>
          <p:cNvSpPr/>
          <p:nvPr/>
        </p:nvSpPr>
        <p:spPr>
          <a:xfrm>
            <a:off x="3851631" y="5060469"/>
            <a:ext cx="520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3600" dirty="0" smtClean="0">
                <a:solidFill>
                  <a:srgbClr val="FF0000"/>
                </a:solidFill>
                <a:latin typeface="Arial"/>
              </a:rPr>
              <a:t>4</a:t>
            </a:r>
            <a:endParaRPr lang="vi-VN" sz="36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717871B-B915-4898-B359-7FF2785D9C2B}"/>
              </a:ext>
            </a:extLst>
          </p:cNvPr>
          <p:cNvSpPr txBox="1"/>
          <p:nvPr/>
        </p:nvSpPr>
        <p:spPr>
          <a:xfrm>
            <a:off x="4253829" y="2085070"/>
            <a:ext cx="7198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500" dirty="0" smtClean="0">
                <a:solidFill>
                  <a:srgbClr val="0070C0"/>
                </a:solidFill>
                <a:latin typeface="Arial"/>
              </a:rPr>
              <a:t>3</a:t>
            </a:r>
            <a:endParaRPr lang="en-US" sz="4500" dirty="0">
              <a:solidFill>
                <a:srgbClr val="007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226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59" grpId="0"/>
      <p:bldP spid="60" grpId="0"/>
      <p:bldP spid="61" grpId="0"/>
      <p:bldP spid="63" grpId="0"/>
      <p:bldP spid="64" grpId="0"/>
      <p:bldP spid="65" grpId="0"/>
      <p:bldP spid="67" grpId="0" animBg="1"/>
      <p:bldP spid="68" grpId="0"/>
      <p:bldP spid="69" grpId="0"/>
      <p:bldP spid="70" grpId="0"/>
      <p:bldP spid="71" grpId="0"/>
      <p:bldP spid="72" grpId="0"/>
      <p:bldP spid="3" grpId="0"/>
      <p:bldP spid="30" grpId="0"/>
      <p:bldP spid="31" grpId="0"/>
      <p:bldP spid="35" grpId="0" animBg="1"/>
      <p:bldP spid="42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AFEA76CE-3AAC-46DD-9793-49DC09DD40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36236" y="1184484"/>
            <a:ext cx="1842620" cy="71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id="{4065234F-F4A9-4993-9A3E-B5D50036BF8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78257" y="1280652"/>
          <a:ext cx="3398908" cy="23537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9454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1699454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vi-VN" sz="1800" dirty="0"/>
                        <a:t>Chục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/>
                        <a:t>Đơn vị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2010872">
                <a:tc>
                  <a:txBody>
                    <a:bodyPr/>
                    <a:lstStyle/>
                    <a:p>
                      <a:endParaRPr lang="vi-VN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BB267224-0568-40B6-83CE-4F533D4D874A}"/>
              </a:ext>
            </a:extLst>
          </p:cNvPr>
          <p:cNvSpPr txBox="1"/>
          <p:nvPr/>
        </p:nvSpPr>
        <p:spPr>
          <a:xfrm>
            <a:off x="4797557" y="1507425"/>
            <a:ext cx="7198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500" dirty="0" smtClean="0">
                <a:solidFill>
                  <a:srgbClr val="0070C0"/>
                </a:solidFill>
                <a:latin typeface="Arial"/>
              </a:rPr>
              <a:t>5</a:t>
            </a:r>
            <a:endParaRPr lang="en-US" sz="450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992DD1A-B210-4CAF-BA36-1471751F6D51}"/>
              </a:ext>
            </a:extLst>
          </p:cNvPr>
          <p:cNvSpPr txBox="1"/>
          <p:nvPr/>
        </p:nvSpPr>
        <p:spPr>
          <a:xfrm>
            <a:off x="6465200" y="1513629"/>
            <a:ext cx="7198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500" dirty="0" smtClean="0">
                <a:solidFill>
                  <a:srgbClr val="0070C0"/>
                </a:solidFill>
                <a:latin typeface="Arial"/>
              </a:rPr>
              <a:t>2</a:t>
            </a:r>
            <a:endParaRPr lang="en-US" sz="450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3CB5A79-D0E1-40B5-8121-55CB4D98D9F3}"/>
              </a:ext>
            </a:extLst>
          </p:cNvPr>
          <p:cNvSpPr txBox="1"/>
          <p:nvPr/>
        </p:nvSpPr>
        <p:spPr>
          <a:xfrm>
            <a:off x="4294452" y="1809608"/>
            <a:ext cx="7198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500" dirty="0">
                <a:solidFill>
                  <a:srgbClr val="0070C0"/>
                </a:solidFill>
                <a:latin typeface="Arial"/>
              </a:rPr>
              <a:t>-</a:t>
            </a:r>
            <a:endParaRPr lang="en-US" sz="4500" dirty="0">
              <a:solidFill>
                <a:srgbClr val="0070C0"/>
              </a:solidFill>
              <a:latin typeface="Arial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DDABF00-EA8E-4D31-97E2-2C299E883BC4}"/>
              </a:ext>
            </a:extLst>
          </p:cNvPr>
          <p:cNvCxnSpPr/>
          <p:nvPr/>
        </p:nvCxnSpPr>
        <p:spPr>
          <a:xfrm>
            <a:off x="4335407" y="2827285"/>
            <a:ext cx="334175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A89A246-45F1-4E07-AD83-26E4F8A04C71}"/>
              </a:ext>
            </a:extLst>
          </p:cNvPr>
          <p:cNvSpPr txBox="1"/>
          <p:nvPr/>
        </p:nvSpPr>
        <p:spPr>
          <a:xfrm>
            <a:off x="6476924" y="2127480"/>
            <a:ext cx="7198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500" dirty="0" smtClean="0">
                <a:solidFill>
                  <a:srgbClr val="0070C0"/>
                </a:solidFill>
                <a:latin typeface="Arial"/>
              </a:rPr>
              <a:t>0</a:t>
            </a:r>
            <a:endParaRPr lang="en-US" sz="450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F2F3F32-23CA-4056-B31D-D38B3B9D73F3}"/>
              </a:ext>
            </a:extLst>
          </p:cNvPr>
          <p:cNvSpPr txBox="1"/>
          <p:nvPr/>
        </p:nvSpPr>
        <p:spPr>
          <a:xfrm>
            <a:off x="6505499" y="2883318"/>
            <a:ext cx="7198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500" dirty="0" smtClean="0">
                <a:solidFill>
                  <a:srgbClr val="0070C0"/>
                </a:solidFill>
                <a:latin typeface="Arial"/>
              </a:rPr>
              <a:t>2</a:t>
            </a:r>
            <a:endParaRPr lang="en-US" sz="450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4439ECB-739A-41CA-9509-DE47B0A15385}"/>
              </a:ext>
            </a:extLst>
          </p:cNvPr>
          <p:cNvSpPr txBox="1"/>
          <p:nvPr/>
        </p:nvSpPr>
        <p:spPr>
          <a:xfrm>
            <a:off x="4853692" y="2815597"/>
            <a:ext cx="7198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500" dirty="0">
                <a:solidFill>
                  <a:srgbClr val="0070C0"/>
                </a:solidFill>
                <a:latin typeface="Arial"/>
              </a:rPr>
              <a:t>3</a:t>
            </a:r>
            <a:endParaRPr lang="en-US" sz="450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E9CF761-3188-4360-9091-9D196947EE35}"/>
              </a:ext>
            </a:extLst>
          </p:cNvPr>
          <p:cNvSpPr/>
          <p:nvPr/>
        </p:nvSpPr>
        <p:spPr>
          <a:xfrm>
            <a:off x="4326054" y="3815806"/>
            <a:ext cx="1004921" cy="2041929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21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58918E9-23E8-4FA9-99A2-1505676BF768}"/>
              </a:ext>
            </a:extLst>
          </p:cNvPr>
          <p:cNvSpPr txBox="1"/>
          <p:nvPr/>
        </p:nvSpPr>
        <p:spPr>
          <a:xfrm>
            <a:off x="5547070" y="3830641"/>
            <a:ext cx="32606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 defTabSz="685800">
              <a:buFont typeface="Arial" panose="020B0604020202020204" pitchFamily="34" charset="0"/>
              <a:buChar char="•"/>
              <a:defRPr/>
            </a:pP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2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93DD3B0-0D5A-4ADA-B1EC-08950DDEA8F9}"/>
              </a:ext>
            </a:extLst>
          </p:cNvPr>
          <p:cNvSpPr txBox="1"/>
          <p:nvPr/>
        </p:nvSpPr>
        <p:spPr>
          <a:xfrm>
            <a:off x="5547069" y="4306105"/>
            <a:ext cx="32606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 defTabSz="685800">
              <a:buFont typeface="Arial" panose="020B0604020202020204" pitchFamily="34" charset="0"/>
              <a:buChar char="•"/>
              <a:defRPr/>
            </a:pP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2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BEB9B45-90B6-4F5E-A4CE-C3AAC6773ED3}"/>
              </a:ext>
            </a:extLst>
          </p:cNvPr>
          <p:cNvSpPr/>
          <p:nvPr/>
        </p:nvSpPr>
        <p:spPr>
          <a:xfrm>
            <a:off x="4447768" y="3777442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3600" dirty="0" smtClean="0">
                <a:solidFill>
                  <a:prstClr val="black"/>
                </a:solidFill>
                <a:latin typeface="Arial"/>
              </a:rPr>
              <a:t>52</a:t>
            </a:r>
            <a:endParaRPr lang="vi-VN" sz="3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C581BEA-0E30-40AA-8494-9F2316B4DA80}"/>
              </a:ext>
            </a:extLst>
          </p:cNvPr>
          <p:cNvSpPr/>
          <p:nvPr/>
        </p:nvSpPr>
        <p:spPr>
          <a:xfrm>
            <a:off x="4468354" y="4409688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3600" dirty="0" smtClean="0">
                <a:solidFill>
                  <a:prstClr val="black"/>
                </a:solidFill>
                <a:latin typeface="Arial"/>
              </a:rPr>
              <a:t>20</a:t>
            </a:r>
            <a:endParaRPr lang="vi-VN" sz="3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4CB78C5-4321-4102-B3D0-7A03BBFBF962}"/>
              </a:ext>
            </a:extLst>
          </p:cNvPr>
          <p:cNvSpPr/>
          <p:nvPr/>
        </p:nvSpPr>
        <p:spPr>
          <a:xfrm>
            <a:off x="4716822" y="5047819"/>
            <a:ext cx="539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3600" dirty="0" smtClean="0">
                <a:solidFill>
                  <a:srgbClr val="FF0000"/>
                </a:solidFill>
                <a:latin typeface="Arial"/>
              </a:rPr>
              <a:t>2</a:t>
            </a:r>
            <a:endParaRPr lang="vi-VN" sz="3600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3C72A12-4A79-4C01-854A-4D0F238224D7}"/>
              </a:ext>
            </a:extLst>
          </p:cNvPr>
          <p:cNvCxnSpPr/>
          <p:nvPr/>
        </p:nvCxnSpPr>
        <p:spPr>
          <a:xfrm>
            <a:off x="4457108" y="5028138"/>
            <a:ext cx="7991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D59B580-1D4C-4475-8187-5E8B09B921FF}"/>
              </a:ext>
            </a:extLst>
          </p:cNvPr>
          <p:cNvSpPr txBox="1"/>
          <p:nvPr/>
        </p:nvSpPr>
        <p:spPr>
          <a:xfrm>
            <a:off x="4278258" y="4172282"/>
            <a:ext cx="3957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300" dirty="0">
                <a:solidFill>
                  <a:prstClr val="black"/>
                </a:solidFill>
                <a:latin typeface="Arial"/>
              </a:rPr>
              <a:t>-</a:t>
            </a:r>
            <a:endParaRPr lang="en-US" sz="33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7767" y="5047819"/>
            <a:ext cx="269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600" dirty="0">
                <a:solidFill>
                  <a:srgbClr val="FF0000"/>
                </a:solidFill>
                <a:latin typeface="Arial"/>
              </a:rPr>
              <a:t>3</a:t>
            </a:r>
            <a:endParaRPr lang="en-US" sz="3600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38" y="1938063"/>
            <a:ext cx="3315627" cy="33631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A89A246-45F1-4E07-AD83-26E4F8A04C71}"/>
              </a:ext>
            </a:extLst>
          </p:cNvPr>
          <p:cNvSpPr txBox="1"/>
          <p:nvPr/>
        </p:nvSpPr>
        <p:spPr>
          <a:xfrm>
            <a:off x="4785458" y="2168769"/>
            <a:ext cx="7198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500" dirty="0" smtClean="0">
                <a:solidFill>
                  <a:srgbClr val="0070C0"/>
                </a:solidFill>
                <a:latin typeface="Arial"/>
              </a:rPr>
              <a:t>2</a:t>
            </a:r>
            <a:endParaRPr lang="en-US" sz="4500" dirty="0">
              <a:solidFill>
                <a:srgbClr val="007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853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uiExpand="1" build="p"/>
      <p:bldP spid="77" grpId="0" uiExpand="1" build="p"/>
      <p:bldP spid="78" grpId="0"/>
      <p:bldP spid="79" grpId="0"/>
      <p:bldP spid="80" grpId="0"/>
      <p:bldP spid="19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7920880" cy="5256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422108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422108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4264120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4264120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24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0352" y="4264120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30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5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80920" cy="172819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6CFA6FA-640A-4D25-BE57-8C6766CEC4EF}"/>
              </a:ext>
            </a:extLst>
          </p:cNvPr>
          <p:cNvGrpSpPr/>
          <p:nvPr/>
        </p:nvGrpSpPr>
        <p:grpSpPr>
          <a:xfrm>
            <a:off x="827585" y="2564904"/>
            <a:ext cx="5832648" cy="3070679"/>
            <a:chOff x="2478157" y="1382506"/>
            <a:chExt cx="6382533" cy="2199588"/>
          </a:xfrm>
        </p:grpSpPr>
        <p:sp>
          <p:nvSpPr>
            <p:cNvPr id="6" name="Rectangle: Rounded Corners 54">
              <a:extLst>
                <a:ext uri="{FF2B5EF4-FFF2-40B4-BE49-F238E27FC236}">
                  <a16:creationId xmlns:a16="http://schemas.microsoft.com/office/drawing/2014/main" id="{57651D36-27DB-4D20-9056-D8559CF641EB}"/>
                </a:ext>
              </a:extLst>
            </p:cNvPr>
            <p:cNvSpPr/>
            <p:nvPr/>
          </p:nvSpPr>
          <p:spPr>
            <a:xfrm>
              <a:off x="2478157" y="1382506"/>
              <a:ext cx="6382533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9C09737-48A6-4563-B5E2-52C8E28EC430}"/>
                </a:ext>
              </a:extLst>
            </p:cNvPr>
            <p:cNvGrpSpPr/>
            <p:nvPr/>
          </p:nvGrpSpPr>
          <p:grpSpPr>
            <a:xfrm>
              <a:off x="2643585" y="1421167"/>
              <a:ext cx="1068760" cy="1312215"/>
              <a:chOff x="2577324" y="1602691"/>
              <a:chExt cx="1068760" cy="131221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73F92C-DB26-4EB2-A7EF-7DB19CD17BD1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826546" cy="1307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68</a:t>
                </a:r>
                <a:endParaRPr lang="en-US" sz="4000" dirty="0">
                  <a:solidFill>
                    <a:prstClr val="black"/>
                  </a:solidFill>
                  <a:latin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15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70596C-2DC4-417F-A08E-5DA9D156FC34}"/>
                  </a:ext>
                </a:extLst>
              </p:cNvPr>
              <p:cNvSpPr txBox="1"/>
              <p:nvPr/>
            </p:nvSpPr>
            <p:spPr>
              <a:xfrm>
                <a:off x="2577324" y="2184823"/>
                <a:ext cx="356188" cy="507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-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A5FC480E-F046-4241-AD0E-32968BBC20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58969" y="2912040"/>
                <a:ext cx="915904" cy="28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D0BA3B2-6369-4D6F-8756-D3D7CD0878F5}"/>
                </a:ext>
              </a:extLst>
            </p:cNvPr>
            <p:cNvGrpSpPr/>
            <p:nvPr/>
          </p:nvGrpSpPr>
          <p:grpSpPr>
            <a:xfrm>
              <a:off x="4853706" y="1421167"/>
              <a:ext cx="1078380" cy="1388938"/>
              <a:chOff x="2567706" y="1602691"/>
              <a:chExt cx="1078380" cy="1388938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F9CFCF-6C33-4044-A8CC-85A648284D02}"/>
                  </a:ext>
                </a:extLst>
              </p:cNvPr>
              <p:cNvSpPr txBox="1"/>
              <p:nvPr/>
            </p:nvSpPr>
            <p:spPr>
              <a:xfrm>
                <a:off x="2819540" y="1602691"/>
                <a:ext cx="826546" cy="1388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79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59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C8535A7-905E-43F1-AEDA-26322F384E82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56188" cy="507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-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FC9E1F7-C6A7-41E4-A4D7-8483E91DE8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8969" y="2914906"/>
                <a:ext cx="88865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71C99CB-70BF-4E87-A5F3-7298709DB477}"/>
                </a:ext>
              </a:extLst>
            </p:cNvPr>
            <p:cNvGrpSpPr/>
            <p:nvPr/>
          </p:nvGrpSpPr>
          <p:grpSpPr>
            <a:xfrm>
              <a:off x="7073445" y="1421167"/>
              <a:ext cx="1078380" cy="1388938"/>
              <a:chOff x="2567706" y="1602691"/>
              <a:chExt cx="1078380" cy="1388938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FA2EAD-FDC3-442B-9C93-C010B1E48991}"/>
                  </a:ext>
                </a:extLst>
              </p:cNvPr>
              <p:cNvSpPr txBox="1"/>
              <p:nvPr/>
            </p:nvSpPr>
            <p:spPr>
              <a:xfrm>
                <a:off x="2819540" y="1602691"/>
                <a:ext cx="826546" cy="1388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67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50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55058D-765A-4D38-9C32-97801952927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56188" cy="507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-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86995B0-9A45-47B1-BE22-FB1DFECAB6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58969" y="2912040"/>
                <a:ext cx="915904" cy="28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Rectangle: Rounded Corners 54">
            <a:extLst>
              <a:ext uri="{FF2B5EF4-FFF2-40B4-BE49-F238E27FC236}">
                <a16:creationId xmlns:a16="http://schemas.microsoft.com/office/drawing/2014/main" id="{57651D36-27DB-4D20-9056-D8559CF641EB}"/>
              </a:ext>
            </a:extLst>
          </p:cNvPr>
          <p:cNvSpPr/>
          <p:nvPr/>
        </p:nvSpPr>
        <p:spPr>
          <a:xfrm>
            <a:off x="5947362" y="2564904"/>
            <a:ext cx="2997631" cy="30706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F9CFCF-6C33-4044-A8CC-85A648284D02}"/>
              </a:ext>
            </a:extLst>
          </p:cNvPr>
          <p:cNvSpPr txBox="1"/>
          <p:nvPr/>
        </p:nvSpPr>
        <p:spPr>
          <a:xfrm>
            <a:off x="7408990" y="2585405"/>
            <a:ext cx="7553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88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33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8535A7-905E-43F1-AEDA-26322F384E82}"/>
              </a:ext>
            </a:extLst>
          </p:cNvPr>
          <p:cNvSpPr txBox="1"/>
          <p:nvPr/>
        </p:nvSpPr>
        <p:spPr>
          <a:xfrm>
            <a:off x="7178853" y="3238369"/>
            <a:ext cx="325501" cy="707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-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FC9E1F7-C6A7-41E4-A4D7-8483E91DE842}"/>
              </a:ext>
            </a:extLst>
          </p:cNvPr>
          <p:cNvCxnSpPr>
            <a:cxnSpLocks/>
          </p:cNvCxnSpPr>
          <p:nvPr/>
        </p:nvCxnSpPr>
        <p:spPr>
          <a:xfrm>
            <a:off x="7262253" y="4417290"/>
            <a:ext cx="8120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74788" y="4524397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5</a:t>
            </a:r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1144" y="4478229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79235" y="4468219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71264" y="4418948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55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5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38" y="404664"/>
            <a:ext cx="8064896" cy="366587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2048161" cy="2520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3808851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50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3747372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40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0252" y="3747371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59338" y="1556792"/>
            <a:ext cx="2600494" cy="28369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776864" cy="61206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563888" y="1268760"/>
            <a:ext cx="50405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75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067944" y="1268760"/>
            <a:ext cx="43204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499992" y="1268760"/>
            <a:ext cx="60121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436096" y="1268760"/>
            <a:ext cx="57606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19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081" y="2229898"/>
            <a:ext cx="7886700" cy="994172"/>
          </a:xfrm>
        </p:spPr>
        <p:txBody>
          <a:bodyPr>
            <a:normAutofit/>
          </a:bodyPr>
          <a:lstStyle/>
          <a:p>
            <a:r>
              <a:rPr lang="en-US" sz="4950" b="1" dirty="0" err="1">
                <a:solidFill>
                  <a:srgbClr val="0070C0"/>
                </a:solidFill>
              </a:rPr>
              <a:t>Củng</a:t>
            </a:r>
            <a:r>
              <a:rPr lang="en-US" sz="4950" b="1" dirty="0">
                <a:solidFill>
                  <a:srgbClr val="0070C0"/>
                </a:solidFill>
              </a:rPr>
              <a:t> </a:t>
            </a:r>
            <a:r>
              <a:rPr lang="en-US" sz="4950" b="1" dirty="0" err="1">
                <a:solidFill>
                  <a:srgbClr val="0070C0"/>
                </a:solidFill>
              </a:rPr>
              <a:t>cố</a:t>
            </a:r>
            <a:r>
              <a:rPr lang="en-US" sz="4950" b="1" dirty="0">
                <a:solidFill>
                  <a:srgbClr val="0070C0"/>
                </a:solidFill>
              </a:rPr>
              <a:t> </a:t>
            </a:r>
            <a:r>
              <a:rPr lang="en-US" sz="4950" b="1" dirty="0" err="1">
                <a:solidFill>
                  <a:srgbClr val="0070C0"/>
                </a:solidFill>
              </a:rPr>
              <a:t>bài</a:t>
            </a:r>
            <a:r>
              <a:rPr lang="en-US" sz="4950" b="1" dirty="0">
                <a:solidFill>
                  <a:srgbClr val="0070C0"/>
                </a:solidFill>
              </a:rPr>
              <a:t> </a:t>
            </a:r>
            <a:r>
              <a:rPr lang="en-US" sz="4950" b="1" dirty="0" err="1">
                <a:solidFill>
                  <a:srgbClr val="0070C0"/>
                </a:solidFill>
              </a:rPr>
              <a:t>học</a:t>
            </a:r>
            <a:endParaRPr lang="en-US" sz="4950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6706953" y="5793001"/>
            <a:ext cx="2437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2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327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102</Words>
  <Application>Microsoft Office PowerPoint</Application>
  <PresentationFormat>On-screen Show (4:3)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Microsoft YaHei</vt:lpstr>
      <vt:lpstr>Arial</vt:lpstr>
      <vt:lpstr>Arial-Rounded</vt:lpstr>
      <vt:lpstr>Calibri</vt:lpstr>
      <vt:lpstr>等线</vt:lpstr>
      <vt:lpstr>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6</cp:revision>
  <dcterms:created xsi:type="dcterms:W3CDTF">2020-08-22T06:44:01Z</dcterms:created>
  <dcterms:modified xsi:type="dcterms:W3CDTF">2022-03-28T03:14:55Z</dcterms:modified>
</cp:coreProperties>
</file>