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92" r:id="rId4"/>
    <p:sldId id="301" r:id="rId5"/>
    <p:sldId id="302" r:id="rId6"/>
    <p:sldId id="303" r:id="rId7"/>
    <p:sldId id="304" r:id="rId8"/>
    <p:sldId id="305" r:id="rId9"/>
    <p:sldId id="275" r:id="rId10"/>
    <p:sldId id="306" r:id="rId11"/>
    <p:sldId id="313" r:id="rId12"/>
    <p:sldId id="307" r:id="rId13"/>
    <p:sldId id="314" r:id="rId14"/>
    <p:sldId id="289" r:id="rId15"/>
    <p:sldId id="316" r:id="rId16"/>
    <p:sldId id="308" r:id="rId17"/>
    <p:sldId id="317" r:id="rId18"/>
    <p:sldId id="312" r:id="rId19"/>
    <p:sldId id="311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SimSun" panose="02010600030101010101" pitchFamily="2" charset="-122"/>
      <p:regular r:id="rId26"/>
    </p:embeddedFont>
    <p:embeddedFont>
      <p:font typeface="HP001 4 hàng" panose="020B0604020202020204" charset="0"/>
      <p:regular r:id="rId27"/>
      <p:bold r:id="rId28"/>
    </p:embeddedFont>
    <p:embeddedFont>
      <p:font typeface="Arial-SGK-TV" pitchFamily="2" charset="0"/>
      <p:regular r:id="rId29"/>
      <p:bold r:id="rId30"/>
      <p:italic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99FF"/>
    <a:srgbClr val="FF00FF"/>
    <a:srgbClr val="FFFF66"/>
    <a:srgbClr val="FF0066"/>
    <a:srgbClr val="7D4C18"/>
    <a:srgbClr val="6E3D0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20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694270-25ED-4882-98E7-3B78C992981A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1258D5-0DA1-4E6B-9426-867A07CF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23F352-C891-43A9-A23F-2A29C859F142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BEDD-08F7-45D5-A7A8-9D25CDEA8F8C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CC5D6-93F5-4EC6-BF19-2E00D8C17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233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5180-3553-4F91-95E6-3D68DC0F7DE3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9040-3910-4186-B198-A822A47B4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180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FC68-2AE7-4449-9B23-3534F5F8D3BA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E7C8-CC50-40AE-AF5D-D01E6E1AA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36715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49598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542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805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119004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516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569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177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4255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529C-3530-4412-8292-244010DE1DBC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D2EB-B035-4B87-AFD9-7377F4735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519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541214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17156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752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820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0570180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01AB-4405-4046-84B4-D5CD304C047E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39C3-2E64-46FD-BEB8-18BF592EE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5949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8D03-6CCD-4389-9C0D-F40DE4D8A75D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A860A-DE7D-44A6-AA7C-DC2BB9DD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08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E6A15-0F33-40E0-85FF-2E9E1568C6BD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E3F85-1DE1-456E-8730-1FD13E070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67928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FD1A2-1F63-4513-9E1C-822C49E8E64E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2022-E105-4CEA-9540-BF02AFC33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2253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00E0-FB7F-46E5-9B4D-0C48E7C9ACE8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FD55-EFF1-4B0B-BB77-E2254BC9F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422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EDF8-FCDE-414D-BD67-5C4DE00F8E35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4188-DC99-4146-84E6-6B21CF70E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702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16E2-7C1C-4354-A0DC-E5400075FC05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6A4BC-5215-429E-9AAE-774B52309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579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50707B-4624-4E67-B905-3CDA74DBFE0C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6D8C02-4D55-4268-B3BA-FDE9D69C9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10277475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779463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503363" y="1689100"/>
            <a:ext cx="8426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Kho¶nh ®Êt: phÇn ®Êt kh«ng réng l¾m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C¶i cñ : lo¹i c©y trång ®Ó </a:t>
            </a:r>
            <a:r>
              <a:rPr lang="en-US" altLang="en-US" sz="3200">
                <a:solidFill>
                  <a:srgbClr val="FF0000"/>
                </a:solidFill>
                <a:latin typeface="VNI-Avo" pitchFamily="2" charset="0"/>
              </a:rPr>
              <a:t>aê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n cñ </a:t>
            </a:r>
            <a:r>
              <a:rPr lang="en-US" altLang="en-US" sz="3200">
                <a:solidFill>
                  <a:srgbClr val="FF0000"/>
                </a:solidFill>
                <a:latin typeface="VNI-Avo" pitchFamily="2" charset="0"/>
              </a:rPr>
              <a:t>döôùi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 ®Êt</a:t>
            </a:r>
          </a:p>
        </p:txBody>
      </p:sp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261938" y="100013"/>
            <a:ext cx="34353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gi¶i</a:t>
            </a:r>
            <a:r>
              <a:rPr lang="en-US" alt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nghÜa</a:t>
            </a:r>
            <a:r>
              <a:rPr lang="en-US" alt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alt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779463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847380" y="348492"/>
            <a:ext cx="4097597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alt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alt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alt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khó</a:t>
            </a:r>
            <a:endParaRPr lang="en-US" alt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0626" y="2017644"/>
            <a:ext cx="91837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uốc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ngoảnh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lại</a:t>
            </a:r>
            <a:endParaRPr lang="en-US" sz="5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5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khoảnh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hoạch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348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-22225"/>
            <a:ext cx="2838450" cy="881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225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3.Tập 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30" name="Star: 6 Points 4">
            <a:extLst/>
          </p:cNvPr>
          <p:cNvSpPr/>
          <p:nvPr/>
        </p:nvSpPr>
        <p:spPr>
          <a:xfrm>
            <a:off x="0" y="13747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1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2" name="Star: 6 Points 4">
            <a:extLst/>
          </p:cNvPr>
          <p:cNvSpPr/>
          <p:nvPr/>
        </p:nvSpPr>
        <p:spPr>
          <a:xfrm>
            <a:off x="3738563" y="21336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3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3" name="Star: 6 Points 4">
            <a:extLst/>
          </p:cNvPr>
          <p:cNvSpPr/>
          <p:nvPr/>
        </p:nvSpPr>
        <p:spPr>
          <a:xfrm>
            <a:off x="317500" y="3173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4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4" name="Star: 6 Points 4">
            <a:extLst/>
          </p:cNvPr>
          <p:cNvSpPr/>
          <p:nvPr/>
        </p:nvSpPr>
        <p:spPr>
          <a:xfrm>
            <a:off x="317500" y="38100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5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7" name="Star: 6 Points 4">
            <a:extLst/>
          </p:cNvPr>
          <p:cNvSpPr/>
          <p:nvPr/>
        </p:nvSpPr>
        <p:spPr>
          <a:xfrm>
            <a:off x="419100" y="4570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6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8" name="Star: 6 Points 4">
            <a:extLst/>
          </p:cNvPr>
          <p:cNvSpPr/>
          <p:nvPr/>
        </p:nvSpPr>
        <p:spPr>
          <a:xfrm>
            <a:off x="10118725" y="44910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7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9" name="Star: 6 Points 4">
            <a:extLst/>
          </p:cNvPr>
          <p:cNvSpPr/>
          <p:nvPr/>
        </p:nvSpPr>
        <p:spPr>
          <a:xfrm>
            <a:off x="4667250" y="5211763"/>
            <a:ext cx="4572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8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-22225"/>
            <a:ext cx="2838450" cy="881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225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3.Tập 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30" name="Star: 6 Points 4">
            <a:extLst/>
          </p:cNvPr>
          <p:cNvSpPr/>
          <p:nvPr/>
        </p:nvSpPr>
        <p:spPr>
          <a:xfrm>
            <a:off x="222250" y="3949009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1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17345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924050" y="419100"/>
            <a:ext cx="8547100" cy="2744788"/>
            <a:chOff x="2046832" y="13141"/>
            <a:chExt cx="6410630" cy="2057199"/>
          </a:xfrm>
        </p:grpSpPr>
        <p:sp>
          <p:nvSpPr>
            <p:cNvPr id="7" name="任意多边形 6"/>
            <p:cNvSpPr/>
            <p:nvPr/>
          </p:nvSpPr>
          <p:spPr>
            <a:xfrm>
              <a:off x="4175771" y="13141"/>
              <a:ext cx="2164659" cy="907833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0974"/>
              <a:ext cx="6410630" cy="114936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tiÕp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®Ó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hoµn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thµnh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c©u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b¸c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n«ng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d©n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víi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gÊu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330" y="791283"/>
              <a:ext cx="307196" cy="22249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226" y="841256"/>
              <a:ext cx="291717" cy="31530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24050" y="1735138"/>
            <a:ext cx="557213" cy="557212"/>
          </a:xfrm>
          <a:prstGeom prst="ellips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5" name="矩形 3"/>
          <p:cNvSpPr/>
          <p:nvPr/>
        </p:nvSpPr>
        <p:spPr bwMode="auto">
          <a:xfrm>
            <a:off x="1755775" y="3525838"/>
            <a:ext cx="8548688" cy="1531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Lóc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thu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ho¹ch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,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t«i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chØ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lÊy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…</a:t>
            </a:r>
          </a:p>
          <a:p>
            <a:pPr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TÊt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c¶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phÇn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cßn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l¹i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…</a:t>
            </a:r>
            <a:endParaRPr lang="zh-CN" altLang="en-US" sz="3600" kern="0" dirty="0">
              <a:solidFill>
                <a:schemeClr val="tx1"/>
              </a:solidFill>
              <a:latin typeface="UTM Avo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546975" y="3621088"/>
            <a:ext cx="1301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gèc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440" name="TextBox 29"/>
          <p:cNvSpPr txBox="1">
            <a:spLocks noChangeArrowheads="1"/>
          </p:cNvSpPr>
          <p:nvPr/>
        </p:nvSpPr>
        <p:spPr bwMode="auto">
          <a:xfrm>
            <a:off x="6327775" y="4281488"/>
            <a:ext cx="3317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thuéc vÒ «ng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/>
          </p:cNvPr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546975" y="1530350"/>
            <a:ext cx="3336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Ngo¾c tay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614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444625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2765425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406241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88288" y="3970338"/>
            <a:ext cx="378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Con ho½ng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DÊu ngoÆc ®¬n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742238" y="2600325"/>
            <a:ext cx="4449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Cæ lo»ng ngo»ng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59150" y="104775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019175"/>
            <a:ext cx="101060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4638" y="674358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131: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48307" y="513226"/>
            <a:ext cx="46863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5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oach</a:t>
            </a:r>
            <a:endParaRPr lang="en-US" altLang="en-US" sz="54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9" name="Oval 8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oanh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2" name="Oval 11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oach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8123" y="1876747"/>
            <a:ext cx="2929611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oanh</a:t>
            </a:r>
            <a:endParaRPr lang="en-US" sz="7200" kern="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165229" y="3077068"/>
            <a:ext cx="1167055" cy="906352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332285" y="3112120"/>
            <a:ext cx="1320413" cy="8713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6953250" y="4110038"/>
            <a:ext cx="5013325" cy="831850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kh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 b¸nh</a:t>
            </a:r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085012" y="4048920"/>
            <a:ext cx="4881563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dirty="0" err="1">
                <a:solidFill>
                  <a:srgbClr val="000000"/>
                </a:solidFill>
                <a:latin typeface=".VnAvant" panose="020B7200000000000000" pitchFamily="34" charset="0"/>
              </a:rPr>
              <a:t>kh</a:t>
            </a:r>
            <a:r>
              <a:rPr lang="en-US" alt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  <a:endParaRPr lang="en-US" alt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965950" y="4940300"/>
            <a:ext cx="1879600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845550" y="4953000"/>
            <a:ext cx="3059113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oanh</a:t>
            </a:r>
          </a:p>
        </p:txBody>
      </p:sp>
      <p:pic>
        <p:nvPicPr>
          <p:cNvPr id="92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18" y="155755"/>
            <a:ext cx="6213295" cy="395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7"/>
          <p:cNvSpPr/>
          <p:nvPr/>
        </p:nvSpPr>
        <p:spPr>
          <a:xfrm>
            <a:off x="1035170" y="3094594"/>
            <a:ext cx="1130058" cy="871300"/>
          </a:xfrm>
          <a:prstGeom prst="roundRect">
            <a:avLst/>
          </a:prstGeom>
          <a:solidFill>
            <a:srgbClr val="FF99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o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3251324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oach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815405" y="3011753"/>
            <a:ext cx="1130017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945423" y="3011753"/>
            <a:ext cx="1591408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VNI-Avo" pitchFamily="2" charset="0"/>
              </a:rPr>
              <a:t>ch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6226175" y="4292600"/>
            <a:ext cx="4095750" cy="769938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  <a:r>
              <a:rPr lang="en-US" altLang="en-US" sz="4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hu</a:t>
            </a:r>
            <a:r>
              <a:rPr lang="en-US" alt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h</a:t>
            </a:r>
            <a:r>
              <a:rPr lang="en-US" alt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o¹ch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6175789" y="4262438"/>
            <a:ext cx="4162425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dirty="0">
                <a:latin typeface=".VnAvant" panose="020B7200000000000000" pitchFamily="34" charset="0"/>
              </a:rPr>
              <a:t>h</a:t>
            </a:r>
            <a:r>
              <a:rPr lang="en-US" alt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o¹ch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226175" y="5154613"/>
            <a:ext cx="1313484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539660" y="5149850"/>
            <a:ext cx="2782266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o¹ch</a:t>
            </a:r>
            <a:endParaRPr lang="en-US" alt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26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6" y="149087"/>
            <a:ext cx="6321771" cy="41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7"/>
          <p:cNvSpPr/>
          <p:nvPr/>
        </p:nvSpPr>
        <p:spPr>
          <a:xfrm>
            <a:off x="815009" y="3007586"/>
            <a:ext cx="1000394" cy="871300"/>
          </a:xfrm>
          <a:prstGeom prst="roundRect">
            <a:avLst/>
          </a:prstGeom>
          <a:solidFill>
            <a:srgbClr val="FF66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VNI-Avo" pitchFamily="2" charset="0"/>
              </a:rPr>
              <a:t>o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13"/>
          <p:cNvSpPr/>
          <p:nvPr/>
        </p:nvSpPr>
        <p:spPr>
          <a:xfrm>
            <a:off x="2254250" y="1997075"/>
            <a:ext cx="7883525" cy="2179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9600" b="1" smtClean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THƯ GIÃN</a:t>
            </a:r>
            <a:endParaRPr lang="zh-CN" altLang="en-US" sz="9600" b="1" smtClean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207963" y="2301875"/>
            <a:ext cx="347345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doanh tr¹i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407275" y="2860675"/>
            <a:ext cx="4784725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Lµm kÕ ho¹ch nhá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30163" y="6159500"/>
            <a:ext cx="3827462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Chim oanh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38286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iÕng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?TiÕng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7248525" y="6210300"/>
            <a:ext cx="43688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giµy míi toanh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3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8650"/>
            <a:ext cx="3463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690563"/>
            <a:ext cx="39925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668713"/>
            <a:ext cx="3717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44950"/>
            <a:ext cx="40624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44826" y="2860675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4939" y="346855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30895" y="6680614"/>
            <a:ext cx="1129748" cy="8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92748" y="6805613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69" grpId="0" animBg="1"/>
      <p:bldP spid="112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1387475"/>
            <a:ext cx="29972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2" descr="图片包含 餐桌, 室内,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176713"/>
            <a:ext cx="28670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6" b="66179"/>
          <a:stretch>
            <a:fillRect/>
          </a:stretch>
        </p:blipFill>
        <p:spPr bwMode="auto">
          <a:xfrm rot="-484822">
            <a:off x="793750" y="509588"/>
            <a:ext cx="10223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52513" y="708025"/>
            <a:ext cx="668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2800" b="1">
                <a:latin typeface="UTM Avo" panose="02040603050506020204" pitchFamily="18" charset="0"/>
              </a:rPr>
              <a:t>4</a:t>
            </a:r>
            <a:endParaRPr lang="en-US" altLang="en-US" sz="2800" b="1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2025" y="250825"/>
            <a:ext cx="3944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TËp viÕt</a:t>
            </a:r>
            <a:endParaRPr lang="en-US" altLang="en-US" sz="36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48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073525"/>
            <a:ext cx="14652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851904"/>
            <a:ext cx="94392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184</Words>
  <Application>Microsoft Office PowerPoint</Application>
  <PresentationFormat>Widescreen</PresentationFormat>
  <Paragraphs>69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.VnAvant</vt:lpstr>
      <vt:lpstr>等线</vt:lpstr>
      <vt:lpstr>Times New Roman</vt:lpstr>
      <vt:lpstr>SimSun</vt:lpstr>
      <vt:lpstr>.黑体-日本语</vt:lpstr>
      <vt:lpstr>字魂17号-萌趣果冻体</vt:lpstr>
      <vt:lpstr>SimSun</vt:lpstr>
      <vt:lpstr>HP001 4 hàng</vt:lpstr>
      <vt:lpstr>Arial-SGK-TV</vt:lpstr>
      <vt:lpstr>VNI-Avo</vt:lpstr>
      <vt:lpstr>Calibri Light</vt:lpstr>
      <vt:lpstr>Calibri</vt:lpstr>
      <vt:lpstr>UTM Avo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3.Tập đọc</vt:lpstr>
      <vt:lpstr>PowerPoint Presentation</vt:lpstr>
      <vt:lpstr>PowerPoint Presentation</vt:lpstr>
      <vt:lpstr>3.Tập đọc</vt:lpstr>
      <vt:lpstr>3.Tập đọc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108</cp:revision>
  <dcterms:created xsi:type="dcterms:W3CDTF">2018-11-27T03:58:53Z</dcterms:created>
  <dcterms:modified xsi:type="dcterms:W3CDTF">2022-03-06T07:43:47Z</dcterms:modified>
</cp:coreProperties>
</file>