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7" r:id="rId2"/>
    <p:sldId id="289" r:id="rId3"/>
    <p:sldId id="291" r:id="rId4"/>
    <p:sldId id="295" r:id="rId5"/>
    <p:sldId id="296" r:id="rId6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F2FB"/>
    <a:srgbClr val="FFDDDE"/>
    <a:srgbClr val="C6EAFA"/>
    <a:srgbClr val="FF0066"/>
    <a:srgbClr val="F299D1"/>
    <a:srgbClr val="FFF79A"/>
    <a:srgbClr val="FFFBCD"/>
    <a:srgbClr val="FDDEEB"/>
    <a:srgbClr val="FFF789"/>
    <a:srgbClr val="E072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01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9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=""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96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C7351A-30F0-412C-B057-2A87A61424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2D7766F-0083-4C80-8BFC-91FB574181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629B05D-B614-4D37-9A59-CC50B88FC8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E956C0-84CB-4FAB-BED0-64DE07A026AD}" type="datetimeFigureOut">
              <a:rPr lang="en-US" smtClean="0"/>
              <a:t>2/6/2022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330B0B7-0F6A-4B28-9096-38B13E9BC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5E6A0C1-E3EE-4E77-9CE0-332D2A24F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4F10A7C-E07B-4F18-92E7-43BF93096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2320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2022/2/6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7647470"/>
      </p:ext>
    </p:extLst>
  </p:cSld>
  <p:clrMapOvr>
    <a:masterClrMapping/>
  </p:clrMapOvr>
  <p:transition spd="slow" advClick="0" advTm="100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=""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96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=""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9600">
                <a:solidFill>
                  <a:srgbClr val="002060"/>
                </a:solidFill>
                <a:latin typeface="+mj-lt"/>
              </a:rPr>
              <a:t>LUYỆN TẬP</a:t>
            </a:r>
            <a:endParaRPr lang="vi-VN" sz="96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  <p:sldLayoutId id="2147483691" r:id="rId26"/>
    <p:sldLayoutId id="2147483692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35" y="0"/>
            <a:ext cx="11551920" cy="777303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47750" y="1108551"/>
            <a:ext cx="1053528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Thứ</a:t>
            </a:r>
            <a:r>
              <a:rPr lang="en-US" sz="4000" b="1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HP001 4 hàng" panose="020B0603050302020204" pitchFamily="34" charset="0"/>
              </a:rPr>
              <a:t>ba</a:t>
            </a:r>
            <a:r>
              <a:rPr lang="en-US" sz="400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ngày</a:t>
            </a:r>
            <a:r>
              <a:rPr lang="en-US" sz="4000" b="1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>
                <a:solidFill>
                  <a:schemeClr val="bg1"/>
                </a:solidFill>
                <a:latin typeface="HP001 4 hàng" panose="020B0603050302020204" pitchFamily="34" charset="0"/>
              </a:rPr>
              <a:t>8</a:t>
            </a:r>
            <a:r>
              <a:rPr lang="en-US" sz="400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tháng</a:t>
            </a:r>
            <a:r>
              <a:rPr lang="en-US" sz="4000" b="1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>
                <a:solidFill>
                  <a:schemeClr val="bg1"/>
                </a:solidFill>
                <a:latin typeface="HP001 4 hàng" panose="020B0603050302020204" pitchFamily="34" charset="0"/>
              </a:rPr>
              <a:t>2</a:t>
            </a:r>
            <a:r>
              <a:rPr lang="en-US" sz="400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năm</a:t>
            </a:r>
            <a:r>
              <a:rPr lang="en-US" sz="4000" b="1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2022</a:t>
            </a:r>
            <a:endParaRPr lang="en-US" sz="4000" b="1" dirty="0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01683" y="1890564"/>
            <a:ext cx="281224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chemeClr val="bg1"/>
                </a:solidFill>
                <a:latin typeface="HP001 4 hàng" panose="020B0603050302020204" pitchFamily="34" charset="0"/>
              </a:rPr>
              <a:t>Toán</a:t>
            </a:r>
            <a:endParaRPr lang="en-US" sz="4000" b="1" dirty="0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56485" y="2663481"/>
            <a:ext cx="929767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chemeClr val="bg1"/>
                </a:solidFill>
                <a:latin typeface="HP001 4 hàng" panose="020B0603050302020204" pitchFamily="34" charset="0"/>
              </a:rPr>
              <a:t>Luyện</a:t>
            </a:r>
            <a:r>
              <a:rPr lang="en-US" sz="400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HP001 4 hàng" panose="020B0603050302020204" pitchFamily="34" charset="0"/>
              </a:rPr>
              <a:t>tập</a:t>
            </a:r>
            <a:endParaRPr lang="en-US" sz="4000" b="1" dirty="0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2531440"/>
      </p:ext>
    </p:extLst>
  </p:cSld>
  <p:clrMapOvr>
    <a:masterClrMapping/>
  </p:clrMapOvr>
  <p:transition spd="slow" advClick="0" advTm="1000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6">
                <a:extLst>
                  <a:ext uri="{FF2B5EF4-FFF2-40B4-BE49-F238E27FC236}">
                    <a16:creationId xmlns="" xmlns:a16="http://schemas.microsoft.com/office/drawing/2014/main" id="{6A965D74-ADD9-438A-A033-3BB319D45C5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88365624"/>
                  </p:ext>
                </p:extLst>
              </p:nvPr>
            </p:nvGraphicFramePr>
            <p:xfrm>
              <a:off x="1064590" y="1431593"/>
              <a:ext cx="9749185" cy="4522014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949837">
                      <a:extLst>
                        <a:ext uri="{9D8B030D-6E8A-4147-A177-3AD203B41FA5}">
                          <a16:colId xmlns="" xmlns:a16="http://schemas.microsoft.com/office/drawing/2014/main" val="3211544988"/>
                        </a:ext>
                      </a:extLst>
                    </a:gridCol>
                    <a:gridCol w="1949837">
                      <a:extLst>
                        <a:ext uri="{9D8B030D-6E8A-4147-A177-3AD203B41FA5}">
                          <a16:colId xmlns="" xmlns:a16="http://schemas.microsoft.com/office/drawing/2014/main" val="3685594962"/>
                        </a:ext>
                      </a:extLst>
                    </a:gridCol>
                    <a:gridCol w="1949837">
                      <a:extLst>
                        <a:ext uri="{9D8B030D-6E8A-4147-A177-3AD203B41FA5}">
                          <a16:colId xmlns="" xmlns:a16="http://schemas.microsoft.com/office/drawing/2014/main" val="1081098542"/>
                        </a:ext>
                      </a:extLst>
                    </a:gridCol>
                    <a:gridCol w="1949837">
                      <a:extLst>
                        <a:ext uri="{9D8B030D-6E8A-4147-A177-3AD203B41FA5}">
                          <a16:colId xmlns="" xmlns:a16="http://schemas.microsoft.com/office/drawing/2014/main" val="2067637651"/>
                        </a:ext>
                      </a:extLst>
                    </a:gridCol>
                    <a:gridCol w="1949837">
                      <a:extLst>
                        <a:ext uri="{9D8B030D-6E8A-4147-A177-3AD203B41FA5}">
                          <a16:colId xmlns="" xmlns:a16="http://schemas.microsoft.com/office/drawing/2014/main" val="3928641871"/>
                        </a:ext>
                      </a:extLst>
                    </a:gridCol>
                  </a:tblGrid>
                  <a:tr h="48997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Phép nhân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DD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Phép chia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DD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Số bị chia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DD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Số chia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DD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Thương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DDE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893933246"/>
                      </a:ext>
                    </a:extLst>
                  </a:tr>
                  <a:tr h="672007">
                    <a:tc rowSpan="2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400" dirty="0"/>
                            <a:t>2 </a:t>
                          </a:r>
                          <a14:m>
                            <m:oMath xmlns:m="http://schemas.openxmlformats.org/officeDocument/2006/math">
                              <m:r>
                                <a:rPr lang="vi-VN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400" dirty="0"/>
                            <a:t> 8 = 16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16 : 2 = 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16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922942761"/>
                      </a:ext>
                    </a:extLst>
                  </a:tr>
                  <a:tr h="672007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16 : 8 =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16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381268480"/>
                      </a:ext>
                    </a:extLst>
                  </a:tr>
                  <a:tr h="672007">
                    <a:tc rowSpan="2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400" dirty="0"/>
                            <a:t>2 </a:t>
                          </a:r>
                          <a14:m>
                            <m:oMath xmlns:m="http://schemas.openxmlformats.org/officeDocument/2006/math">
                              <m:r>
                                <a:rPr lang="vi-VN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400" dirty="0"/>
                            <a:t> 9 = </a:t>
                          </a:r>
                          <a:r>
                            <a:rPr lang="vi-VN" sz="2400" dirty="0">
                              <a:solidFill>
                                <a:srgbClr val="FF0000"/>
                              </a:solidFill>
                            </a:rPr>
                            <a:t>18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18 : 2 = 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2811998425"/>
                      </a:ext>
                    </a:extLst>
                  </a:tr>
                  <a:tr h="672007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18 : 9 = 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522180521"/>
                      </a:ext>
                    </a:extLst>
                  </a:tr>
                  <a:tr h="672007">
                    <a:tc rowSpan="2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400" dirty="0"/>
                            <a:t>5 </a:t>
                          </a:r>
                          <a14:m>
                            <m:oMath xmlns:m="http://schemas.openxmlformats.org/officeDocument/2006/math">
                              <m:r>
                                <a:rPr lang="vi-VN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400" dirty="0"/>
                            <a:t> 7 = </a:t>
                          </a:r>
                          <a:r>
                            <a:rPr lang="vi-VN" sz="2400" dirty="0">
                              <a:solidFill>
                                <a:srgbClr val="FF0000"/>
                              </a:solidFill>
                            </a:rPr>
                            <a:t>35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35 : 5 = 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704806296"/>
                      </a:ext>
                    </a:extLst>
                  </a:tr>
                  <a:tr h="672007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35 : 7 = 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83376134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6">
                <a:extLst>
                  <a:ext uri="{FF2B5EF4-FFF2-40B4-BE49-F238E27FC236}">
                    <a16:creationId xmlns:a16="http://schemas.microsoft.com/office/drawing/2014/main" id="{6A965D74-ADD9-438A-A033-3BB319D45C5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88365624"/>
                  </p:ext>
                </p:extLst>
              </p:nvPr>
            </p:nvGraphicFramePr>
            <p:xfrm>
              <a:off x="1064590" y="1431593"/>
              <a:ext cx="9749185" cy="4522014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949837">
                      <a:extLst>
                        <a:ext uri="{9D8B030D-6E8A-4147-A177-3AD203B41FA5}">
                          <a16:colId xmlns:a16="http://schemas.microsoft.com/office/drawing/2014/main" val="3211544988"/>
                        </a:ext>
                      </a:extLst>
                    </a:gridCol>
                    <a:gridCol w="1949837">
                      <a:extLst>
                        <a:ext uri="{9D8B030D-6E8A-4147-A177-3AD203B41FA5}">
                          <a16:colId xmlns:a16="http://schemas.microsoft.com/office/drawing/2014/main" val="3685594962"/>
                        </a:ext>
                      </a:extLst>
                    </a:gridCol>
                    <a:gridCol w="1949837">
                      <a:extLst>
                        <a:ext uri="{9D8B030D-6E8A-4147-A177-3AD203B41FA5}">
                          <a16:colId xmlns:a16="http://schemas.microsoft.com/office/drawing/2014/main" val="1081098542"/>
                        </a:ext>
                      </a:extLst>
                    </a:gridCol>
                    <a:gridCol w="1949837">
                      <a:extLst>
                        <a:ext uri="{9D8B030D-6E8A-4147-A177-3AD203B41FA5}">
                          <a16:colId xmlns:a16="http://schemas.microsoft.com/office/drawing/2014/main" val="2067637651"/>
                        </a:ext>
                      </a:extLst>
                    </a:gridCol>
                    <a:gridCol w="1949837">
                      <a:extLst>
                        <a:ext uri="{9D8B030D-6E8A-4147-A177-3AD203B41FA5}">
                          <a16:colId xmlns:a16="http://schemas.microsoft.com/office/drawing/2014/main" val="3928641871"/>
                        </a:ext>
                      </a:extLst>
                    </a:gridCol>
                  </a:tblGrid>
                  <a:tr h="48997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Phép nhân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DD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Phép chia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DD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Số bị chia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DD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Số chia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DD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Thương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DDE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93933246"/>
                      </a:ext>
                    </a:extLst>
                  </a:tr>
                  <a:tr h="672007">
                    <a:tc rowSpan="2"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625" t="-38182" r="-401563" b="-20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16 : 2 = 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16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922942761"/>
                      </a:ext>
                    </a:extLst>
                  </a:tr>
                  <a:tr h="672007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16 : 8 =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16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81268480"/>
                      </a:ext>
                    </a:extLst>
                  </a:tr>
                  <a:tr h="672007">
                    <a:tc rowSpan="2"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625" t="-137557" r="-401563" b="-1027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18 : 2 = 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11998425"/>
                      </a:ext>
                    </a:extLst>
                  </a:tr>
                  <a:tr h="672007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18 : 9 = 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522180521"/>
                      </a:ext>
                    </a:extLst>
                  </a:tr>
                  <a:tr h="672007">
                    <a:tc rowSpan="2"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625" t="-237557" r="-401563" b="-27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35 : 5 = 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04806296"/>
                      </a:ext>
                    </a:extLst>
                  </a:tr>
                  <a:tr h="672007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35 : 7 = 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833761344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2" name="Picture 1" descr="C:\Users\TUAN\Downloads\Luyện tập 1.png">
            <a:extLst>
              <a:ext uri="{FF2B5EF4-FFF2-40B4-BE49-F238E27FC236}">
                <a16:creationId xmlns="" xmlns:a16="http://schemas.microsoft.com/office/drawing/2014/main" id="{5C96F048-4A9E-42E4-9725-5ACBEC462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25" name="Oval 24">
            <a:extLst>
              <a:ext uri="{FF2B5EF4-FFF2-40B4-BE49-F238E27FC236}">
                <a16:creationId xmlns="" xmlns:a16="http://schemas.microsoft.com/office/drawing/2014/main" id="{0A77F8E8-C62F-4C2C-9797-AF4016C62A1B}"/>
              </a:ext>
            </a:extLst>
          </p:cNvPr>
          <p:cNvSpPr/>
          <p:nvPr/>
        </p:nvSpPr>
        <p:spPr>
          <a:xfrm>
            <a:off x="3175560" y="702390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26" name="Group 25">
            <a:extLst>
              <a:ext uri="{FF2B5EF4-FFF2-40B4-BE49-F238E27FC236}">
                <a16:creationId xmlns="" xmlns:a16="http://schemas.microsoft.com/office/drawing/2014/main" id="{6F1A584E-F84F-402F-BDB4-E7D6212273BD}"/>
              </a:ext>
            </a:extLst>
          </p:cNvPr>
          <p:cNvGrpSpPr/>
          <p:nvPr/>
        </p:nvGrpSpPr>
        <p:grpSpPr>
          <a:xfrm>
            <a:off x="3793367" y="722354"/>
            <a:ext cx="1116312" cy="472051"/>
            <a:chOff x="1870518" y="1440653"/>
            <a:chExt cx="1116312" cy="461666"/>
          </a:xfrm>
        </p:grpSpPr>
        <p:grpSp>
          <p:nvGrpSpPr>
            <p:cNvPr id="27" name="Group 26">
              <a:extLst>
                <a:ext uri="{FF2B5EF4-FFF2-40B4-BE49-F238E27FC236}">
                  <a16:creationId xmlns="" xmlns:a16="http://schemas.microsoft.com/office/drawing/2014/main" id="{A3430D3B-8385-4467-A124-5B22AC977B39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29" name="Rectangle: Rounded Corners 28">
                <a:extLst>
                  <a:ext uri="{FF2B5EF4-FFF2-40B4-BE49-F238E27FC236}">
                    <a16:creationId xmlns="" xmlns:a16="http://schemas.microsoft.com/office/drawing/2014/main" id="{EE169F0C-E2C4-49D1-972C-703109AF7DA9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="" xmlns:a16="http://schemas.microsoft.com/office/drawing/2014/main" id="{3080D783-331F-4818-A366-F258D6CF4B9B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="" xmlns:a16="http://schemas.microsoft.com/office/drawing/2014/main" id="{4ED210C2-3EF9-4C20-ABBB-25DEA28F731B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33" name="Rectangle: Rounded Corners 32">
            <a:extLst>
              <a:ext uri="{FF2B5EF4-FFF2-40B4-BE49-F238E27FC236}">
                <a16:creationId xmlns="" xmlns:a16="http://schemas.microsoft.com/office/drawing/2014/main" id="{9AE154CF-822E-4FEE-975F-4B2FA595C5E0}"/>
              </a:ext>
            </a:extLst>
          </p:cNvPr>
          <p:cNvSpPr/>
          <p:nvPr/>
        </p:nvSpPr>
        <p:spPr>
          <a:xfrm>
            <a:off x="2349582" y="3692600"/>
            <a:ext cx="506152" cy="47893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="" xmlns:a16="http://schemas.microsoft.com/office/drawing/2014/main" id="{FAA6082C-7129-47EE-A1DF-29A407E09CC7}"/>
              </a:ext>
            </a:extLst>
          </p:cNvPr>
          <p:cNvSpPr/>
          <p:nvPr/>
        </p:nvSpPr>
        <p:spPr>
          <a:xfrm>
            <a:off x="2349582" y="5044322"/>
            <a:ext cx="506152" cy="47893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F687E4BD-7DF3-42E9-8640-40B6DF87F5E2}"/>
              </a:ext>
            </a:extLst>
          </p:cNvPr>
          <p:cNvSpPr txBox="1"/>
          <p:nvPr/>
        </p:nvSpPr>
        <p:spPr>
          <a:xfrm>
            <a:off x="4353121" y="3375992"/>
            <a:ext cx="397255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9A2BC708-CC1F-4156-831B-4C9E6DDFE2E4}"/>
              </a:ext>
            </a:extLst>
          </p:cNvPr>
          <p:cNvSpPr txBox="1"/>
          <p:nvPr/>
        </p:nvSpPr>
        <p:spPr>
          <a:xfrm>
            <a:off x="5581279" y="3375991"/>
            <a:ext cx="719492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="" xmlns:a16="http://schemas.microsoft.com/office/drawing/2014/main" id="{E442E870-1A69-48FD-91F2-085E28A4B5ED}"/>
              </a:ext>
            </a:extLst>
          </p:cNvPr>
          <p:cNvSpPr txBox="1"/>
          <p:nvPr/>
        </p:nvSpPr>
        <p:spPr>
          <a:xfrm>
            <a:off x="7668715" y="3375990"/>
            <a:ext cx="397255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="" xmlns:a16="http://schemas.microsoft.com/office/drawing/2014/main" id="{7DEAC56C-3B12-4CAD-B4C2-B405D1652C6E}"/>
              </a:ext>
            </a:extLst>
          </p:cNvPr>
          <p:cNvSpPr txBox="1"/>
          <p:nvPr/>
        </p:nvSpPr>
        <p:spPr>
          <a:xfrm>
            <a:off x="9643790" y="3375989"/>
            <a:ext cx="397255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B562F6EE-11C1-49F1-AFBC-4413212104D0}"/>
              </a:ext>
            </a:extLst>
          </p:cNvPr>
          <p:cNvSpPr txBox="1"/>
          <p:nvPr/>
        </p:nvSpPr>
        <p:spPr>
          <a:xfrm>
            <a:off x="4348517" y="4061593"/>
            <a:ext cx="397255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="" xmlns:a16="http://schemas.microsoft.com/office/drawing/2014/main" id="{BA3924EF-7A72-41DD-8E82-842D576D9E5F}"/>
              </a:ext>
            </a:extLst>
          </p:cNvPr>
          <p:cNvSpPr txBox="1"/>
          <p:nvPr/>
        </p:nvSpPr>
        <p:spPr>
          <a:xfrm>
            <a:off x="5576675" y="4061592"/>
            <a:ext cx="719492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AA1BE9E0-72DB-417C-8ADC-F7CED47EF6A1}"/>
              </a:ext>
            </a:extLst>
          </p:cNvPr>
          <p:cNvSpPr txBox="1"/>
          <p:nvPr/>
        </p:nvSpPr>
        <p:spPr>
          <a:xfrm>
            <a:off x="7664111" y="4061591"/>
            <a:ext cx="397255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1F6A9583-D824-455F-89D7-A79798735A30}"/>
              </a:ext>
            </a:extLst>
          </p:cNvPr>
          <p:cNvSpPr txBox="1"/>
          <p:nvPr/>
        </p:nvSpPr>
        <p:spPr>
          <a:xfrm>
            <a:off x="9639186" y="4061590"/>
            <a:ext cx="397255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3B328515-3E6A-4ABC-AEA4-1DEEE234B1B0}"/>
              </a:ext>
            </a:extLst>
          </p:cNvPr>
          <p:cNvSpPr txBox="1"/>
          <p:nvPr/>
        </p:nvSpPr>
        <p:spPr>
          <a:xfrm>
            <a:off x="4353121" y="4701050"/>
            <a:ext cx="397255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6A0B0144-B7FB-4C66-AB00-99B1B7B0F772}"/>
              </a:ext>
            </a:extLst>
          </p:cNvPr>
          <p:cNvSpPr txBox="1"/>
          <p:nvPr/>
        </p:nvSpPr>
        <p:spPr>
          <a:xfrm>
            <a:off x="5581279" y="4701049"/>
            <a:ext cx="719492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35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BFE3AE77-E891-4CF8-ADD3-33FF0D32692C}"/>
              </a:ext>
            </a:extLst>
          </p:cNvPr>
          <p:cNvSpPr txBox="1"/>
          <p:nvPr/>
        </p:nvSpPr>
        <p:spPr>
          <a:xfrm>
            <a:off x="7668715" y="4701048"/>
            <a:ext cx="397255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="" xmlns:a16="http://schemas.microsoft.com/office/drawing/2014/main" id="{92437EEC-D32E-4A5B-A5B8-20EFA3A7B699}"/>
              </a:ext>
            </a:extLst>
          </p:cNvPr>
          <p:cNvSpPr txBox="1"/>
          <p:nvPr/>
        </p:nvSpPr>
        <p:spPr>
          <a:xfrm>
            <a:off x="9643790" y="4701047"/>
            <a:ext cx="397255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="" xmlns:a16="http://schemas.microsoft.com/office/drawing/2014/main" id="{7F44A987-3953-4FAF-BD25-2C4A75444F87}"/>
              </a:ext>
            </a:extLst>
          </p:cNvPr>
          <p:cNvSpPr txBox="1"/>
          <p:nvPr/>
        </p:nvSpPr>
        <p:spPr>
          <a:xfrm>
            <a:off x="4348517" y="5386651"/>
            <a:ext cx="397255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="" xmlns:a16="http://schemas.microsoft.com/office/drawing/2014/main" id="{AF0F3DB0-B858-4678-9E23-38EDC260BFD6}"/>
              </a:ext>
            </a:extLst>
          </p:cNvPr>
          <p:cNvSpPr txBox="1"/>
          <p:nvPr/>
        </p:nvSpPr>
        <p:spPr>
          <a:xfrm>
            <a:off x="5576675" y="5386650"/>
            <a:ext cx="719492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35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="" xmlns:a16="http://schemas.microsoft.com/office/drawing/2014/main" id="{44CFC20F-906A-4E84-9A29-A3B3B6BC9F27}"/>
              </a:ext>
            </a:extLst>
          </p:cNvPr>
          <p:cNvSpPr txBox="1"/>
          <p:nvPr/>
        </p:nvSpPr>
        <p:spPr>
          <a:xfrm>
            <a:off x="7664111" y="5386649"/>
            <a:ext cx="397255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="" xmlns:a16="http://schemas.microsoft.com/office/drawing/2014/main" id="{97E71D22-7F21-4261-A258-391A30577516}"/>
              </a:ext>
            </a:extLst>
          </p:cNvPr>
          <p:cNvSpPr txBox="1"/>
          <p:nvPr/>
        </p:nvSpPr>
        <p:spPr>
          <a:xfrm>
            <a:off x="9639186" y="5386648"/>
            <a:ext cx="397255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455957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33" grpId="0" animBg="1"/>
      <p:bldP spid="33" grpId="1" animBg="1"/>
      <p:bldP spid="34" grpId="0" animBg="1"/>
      <p:bldP spid="34" grpId="1" animBg="1"/>
      <p:bldP spid="35" grpId="0" animBg="1"/>
      <p:bldP spid="36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="" xmlns:a16="http://schemas.microsoft.com/office/drawing/2014/main" id="{5E7E28DD-E688-432A-A09A-0DC87EA76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1622506F-4385-4C53-BC11-EB1C79F099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54005" y="1846937"/>
            <a:ext cx="2466975" cy="3971925"/>
          </a:xfrm>
          <a:prstGeom prst="rect">
            <a:avLst/>
          </a:prstGeom>
        </p:spPr>
      </p:pic>
      <p:sp>
        <p:nvSpPr>
          <p:cNvPr id="39" name="Oval 38">
            <a:extLst>
              <a:ext uri="{FF2B5EF4-FFF2-40B4-BE49-F238E27FC236}">
                <a16:creationId xmlns="" xmlns:a16="http://schemas.microsoft.com/office/drawing/2014/main" id="{C173B742-D850-4D8B-9BE9-724976478B45}"/>
              </a:ext>
            </a:extLst>
          </p:cNvPr>
          <p:cNvSpPr/>
          <p:nvPr/>
        </p:nvSpPr>
        <p:spPr>
          <a:xfrm>
            <a:off x="2968050" y="661466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4623D091-6954-47F0-95CF-70A67D74F9AB}"/>
              </a:ext>
            </a:extLst>
          </p:cNvPr>
          <p:cNvSpPr txBox="1"/>
          <p:nvPr/>
        </p:nvSpPr>
        <p:spPr>
          <a:xfrm>
            <a:off x="3405373" y="678637"/>
            <a:ext cx="50626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Tìm thương trong phép chia, biết: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AC8204D1-F42D-4885-9CC0-809D25C18183}"/>
              </a:ext>
            </a:extLst>
          </p:cNvPr>
          <p:cNvSpPr txBox="1"/>
          <p:nvPr/>
        </p:nvSpPr>
        <p:spPr>
          <a:xfrm>
            <a:off x="2178886" y="1327716"/>
            <a:ext cx="44630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a) Số bị chia là 10, số chia là 2.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52554EFD-9965-4EF4-B0D4-E0254B2AEDA1}"/>
              </a:ext>
            </a:extLst>
          </p:cNvPr>
          <p:cNvSpPr txBox="1"/>
          <p:nvPr/>
        </p:nvSpPr>
        <p:spPr>
          <a:xfrm>
            <a:off x="2178886" y="1899695"/>
            <a:ext cx="10899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Ta có: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6B21081A-34DA-4705-B28F-5D5DA79A0FA4}"/>
              </a:ext>
            </a:extLst>
          </p:cNvPr>
          <p:cNvGrpSpPr/>
          <p:nvPr/>
        </p:nvGrpSpPr>
        <p:grpSpPr>
          <a:xfrm>
            <a:off x="3409643" y="1874860"/>
            <a:ext cx="1854200" cy="523220"/>
            <a:chOff x="2626169" y="2556949"/>
            <a:chExt cx="1854200" cy="523220"/>
          </a:xfrm>
        </p:grpSpPr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4BCB8A74-E1A2-4258-B235-40E2F7EE8B13}"/>
                </a:ext>
              </a:extLst>
            </p:cNvPr>
            <p:cNvSpPr/>
            <p:nvPr/>
          </p:nvSpPr>
          <p:spPr>
            <a:xfrm>
              <a:off x="2626169" y="2581784"/>
              <a:ext cx="1854200" cy="461665"/>
            </a:xfrm>
            <a:prstGeom prst="rect">
              <a:avLst/>
            </a:prstGeom>
            <a:solidFill>
              <a:srgbClr val="FFDDDE"/>
            </a:solidFill>
            <a:ln>
              <a:solidFill>
                <a:srgbClr val="FFDDDE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6332CAB4-9BA3-4CFA-934D-CE056024C270}"/>
                </a:ext>
              </a:extLst>
            </p:cNvPr>
            <p:cNvSpPr txBox="1"/>
            <p:nvPr/>
          </p:nvSpPr>
          <p:spPr>
            <a:xfrm>
              <a:off x="2688727" y="2556949"/>
              <a:ext cx="169309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>
                  <a:solidFill>
                    <a:srgbClr val="FF0000"/>
                  </a:solidFill>
                </a:rPr>
                <a:t>10 : 2 = 5</a:t>
              </a:r>
            </a:p>
          </p:txBody>
        </p:sp>
      </p:grp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F07E4022-7A40-4435-95CE-FA9F9ED3D3A1}"/>
              </a:ext>
            </a:extLst>
          </p:cNvPr>
          <p:cNvSpPr txBox="1"/>
          <p:nvPr/>
        </p:nvSpPr>
        <p:spPr>
          <a:xfrm>
            <a:off x="2190792" y="2376048"/>
            <a:ext cx="46842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Vậy thương trong phép chia là 5.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2FF495F0-21C5-4059-87EE-8F28F3A15B3A}"/>
              </a:ext>
            </a:extLst>
          </p:cNvPr>
          <p:cNvSpPr txBox="1"/>
          <p:nvPr/>
        </p:nvSpPr>
        <p:spPr>
          <a:xfrm>
            <a:off x="2187660" y="2952174"/>
            <a:ext cx="42915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b) Số bị chia là 8, số chia là 2.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="" xmlns:a16="http://schemas.microsoft.com/office/drawing/2014/main" id="{46AF1C33-6DC4-480B-8AE5-57B93C644136}"/>
              </a:ext>
            </a:extLst>
          </p:cNvPr>
          <p:cNvSpPr txBox="1"/>
          <p:nvPr/>
        </p:nvSpPr>
        <p:spPr>
          <a:xfrm>
            <a:off x="2187660" y="3524153"/>
            <a:ext cx="10899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Ta có: </a:t>
            </a:r>
          </a:p>
        </p:txBody>
      </p:sp>
      <p:grpSp>
        <p:nvGrpSpPr>
          <p:cNvPr id="64" name="Group 63">
            <a:extLst>
              <a:ext uri="{FF2B5EF4-FFF2-40B4-BE49-F238E27FC236}">
                <a16:creationId xmlns="" xmlns:a16="http://schemas.microsoft.com/office/drawing/2014/main" id="{A7AB161E-EFC7-4F3C-B293-87A4E4E534B1}"/>
              </a:ext>
            </a:extLst>
          </p:cNvPr>
          <p:cNvGrpSpPr/>
          <p:nvPr/>
        </p:nvGrpSpPr>
        <p:grpSpPr>
          <a:xfrm>
            <a:off x="3418417" y="3499318"/>
            <a:ext cx="1854200" cy="523220"/>
            <a:chOff x="2626169" y="2556949"/>
            <a:chExt cx="1854200" cy="523220"/>
          </a:xfrm>
        </p:grpSpPr>
        <p:sp>
          <p:nvSpPr>
            <p:cNvPr id="65" name="Rectangle 64">
              <a:extLst>
                <a:ext uri="{FF2B5EF4-FFF2-40B4-BE49-F238E27FC236}">
                  <a16:creationId xmlns="" xmlns:a16="http://schemas.microsoft.com/office/drawing/2014/main" id="{08E2EA1F-9E9F-4607-BB1B-3105FB243241}"/>
                </a:ext>
              </a:extLst>
            </p:cNvPr>
            <p:cNvSpPr/>
            <p:nvPr/>
          </p:nvSpPr>
          <p:spPr>
            <a:xfrm>
              <a:off x="2626169" y="2581784"/>
              <a:ext cx="1854200" cy="461665"/>
            </a:xfrm>
            <a:prstGeom prst="rect">
              <a:avLst/>
            </a:prstGeom>
            <a:solidFill>
              <a:srgbClr val="FFDDDE"/>
            </a:solidFill>
            <a:ln>
              <a:solidFill>
                <a:srgbClr val="FFDDDE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6" name="TextBox 65">
              <a:extLst>
                <a:ext uri="{FF2B5EF4-FFF2-40B4-BE49-F238E27FC236}">
                  <a16:creationId xmlns="" xmlns:a16="http://schemas.microsoft.com/office/drawing/2014/main" id="{F170CBA9-A795-4FE9-9B87-A4CCECC2A025}"/>
                </a:ext>
              </a:extLst>
            </p:cNvPr>
            <p:cNvSpPr txBox="1"/>
            <p:nvPr/>
          </p:nvSpPr>
          <p:spPr>
            <a:xfrm>
              <a:off x="2752227" y="2556949"/>
              <a:ext cx="149271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>
                  <a:solidFill>
                    <a:srgbClr val="FF0000"/>
                  </a:solidFill>
                </a:rPr>
                <a:t>8 </a:t>
              </a:r>
              <a:r>
                <a:rPr lang="vi-VN" sz="2800" dirty="0">
                  <a:solidFill>
                    <a:srgbClr val="FF0000"/>
                  </a:solidFill>
                </a:rPr>
                <a:t>: 2 </a:t>
              </a:r>
              <a:r>
                <a:rPr lang="vi-VN" sz="2800">
                  <a:solidFill>
                    <a:srgbClr val="FF0000"/>
                  </a:solidFill>
                </a:rPr>
                <a:t>= 4</a:t>
              </a:r>
              <a:endParaRPr lang="vi-VN" sz="2800" dirty="0">
                <a:solidFill>
                  <a:srgbClr val="FF0000"/>
                </a:solidFill>
              </a:endParaRPr>
            </a:p>
          </p:txBody>
        </p:sp>
      </p:grpSp>
      <p:sp>
        <p:nvSpPr>
          <p:cNvPr id="67" name="TextBox 66">
            <a:extLst>
              <a:ext uri="{FF2B5EF4-FFF2-40B4-BE49-F238E27FC236}">
                <a16:creationId xmlns="" xmlns:a16="http://schemas.microsoft.com/office/drawing/2014/main" id="{3CB6BF8D-BE49-4768-81CE-6BC7D05EE019}"/>
              </a:ext>
            </a:extLst>
          </p:cNvPr>
          <p:cNvSpPr txBox="1"/>
          <p:nvPr/>
        </p:nvSpPr>
        <p:spPr>
          <a:xfrm>
            <a:off x="2199566" y="4000506"/>
            <a:ext cx="46842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Vậy thương trong phép chia là 4.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="" xmlns:a16="http://schemas.microsoft.com/office/drawing/2014/main" id="{DD5A23AB-E31F-4126-8CF6-C5CF2F55BE7E}"/>
              </a:ext>
            </a:extLst>
          </p:cNvPr>
          <p:cNvSpPr txBox="1"/>
          <p:nvPr/>
        </p:nvSpPr>
        <p:spPr>
          <a:xfrm>
            <a:off x="2187660" y="4596142"/>
            <a:ext cx="44454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c) Số bị chia là 10, số chia là 5.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="" xmlns:a16="http://schemas.microsoft.com/office/drawing/2014/main" id="{26494EDD-7157-4F42-832B-B6E5ACAEC666}"/>
              </a:ext>
            </a:extLst>
          </p:cNvPr>
          <p:cNvSpPr txBox="1"/>
          <p:nvPr/>
        </p:nvSpPr>
        <p:spPr>
          <a:xfrm>
            <a:off x="2187660" y="5168121"/>
            <a:ext cx="10899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Ta có: </a:t>
            </a:r>
          </a:p>
        </p:txBody>
      </p:sp>
      <p:grpSp>
        <p:nvGrpSpPr>
          <p:cNvPr id="70" name="Group 69">
            <a:extLst>
              <a:ext uri="{FF2B5EF4-FFF2-40B4-BE49-F238E27FC236}">
                <a16:creationId xmlns="" xmlns:a16="http://schemas.microsoft.com/office/drawing/2014/main" id="{F9BF0573-51A3-46BA-AAE4-E2C6E2A23B71}"/>
              </a:ext>
            </a:extLst>
          </p:cNvPr>
          <p:cNvGrpSpPr/>
          <p:nvPr/>
        </p:nvGrpSpPr>
        <p:grpSpPr>
          <a:xfrm>
            <a:off x="3418417" y="5143286"/>
            <a:ext cx="1854200" cy="523220"/>
            <a:chOff x="2626169" y="2556949"/>
            <a:chExt cx="1854200" cy="523220"/>
          </a:xfrm>
        </p:grpSpPr>
        <p:sp>
          <p:nvSpPr>
            <p:cNvPr id="71" name="Rectangle 70">
              <a:extLst>
                <a:ext uri="{FF2B5EF4-FFF2-40B4-BE49-F238E27FC236}">
                  <a16:creationId xmlns="" xmlns:a16="http://schemas.microsoft.com/office/drawing/2014/main" id="{7D328D1C-8105-4D87-961A-F7C5E96E1899}"/>
                </a:ext>
              </a:extLst>
            </p:cNvPr>
            <p:cNvSpPr/>
            <p:nvPr/>
          </p:nvSpPr>
          <p:spPr>
            <a:xfrm>
              <a:off x="2626169" y="2581784"/>
              <a:ext cx="1854200" cy="461665"/>
            </a:xfrm>
            <a:prstGeom prst="rect">
              <a:avLst/>
            </a:prstGeom>
            <a:solidFill>
              <a:srgbClr val="FFDDDE"/>
            </a:solidFill>
            <a:ln>
              <a:solidFill>
                <a:srgbClr val="FFDDDE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2" name="TextBox 71">
              <a:extLst>
                <a:ext uri="{FF2B5EF4-FFF2-40B4-BE49-F238E27FC236}">
                  <a16:creationId xmlns="" xmlns:a16="http://schemas.microsoft.com/office/drawing/2014/main" id="{2784F3CB-1D9E-4D7F-8DC8-1780EE0D336C}"/>
                </a:ext>
              </a:extLst>
            </p:cNvPr>
            <p:cNvSpPr txBox="1"/>
            <p:nvPr/>
          </p:nvSpPr>
          <p:spPr>
            <a:xfrm>
              <a:off x="2688727" y="2556949"/>
              <a:ext cx="169309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>
                  <a:solidFill>
                    <a:srgbClr val="FF0000"/>
                  </a:solidFill>
                </a:rPr>
                <a:t>10 : 5 = 2</a:t>
              </a:r>
            </a:p>
          </p:txBody>
        </p:sp>
      </p:grpSp>
      <p:sp>
        <p:nvSpPr>
          <p:cNvPr id="73" name="TextBox 72">
            <a:extLst>
              <a:ext uri="{FF2B5EF4-FFF2-40B4-BE49-F238E27FC236}">
                <a16:creationId xmlns="" xmlns:a16="http://schemas.microsoft.com/office/drawing/2014/main" id="{CFB50A00-D084-43C8-8B92-E7A95D2103DE}"/>
              </a:ext>
            </a:extLst>
          </p:cNvPr>
          <p:cNvSpPr txBox="1"/>
          <p:nvPr/>
        </p:nvSpPr>
        <p:spPr>
          <a:xfrm>
            <a:off x="2199566" y="5644474"/>
            <a:ext cx="46842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Vậy thương trong phép chia là 2.</a:t>
            </a:r>
          </a:p>
        </p:txBody>
      </p:sp>
    </p:spTree>
    <p:extLst>
      <p:ext uri="{BB962C8B-B14F-4D97-AF65-F5344CB8AC3E}">
        <p14:creationId xmlns:p14="http://schemas.microsoft.com/office/powerpoint/2010/main" val="4070150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53" grpId="0"/>
      <p:bldP spid="59" grpId="0"/>
      <p:bldP spid="60" grpId="0"/>
      <p:bldP spid="61" grpId="0"/>
      <p:bldP spid="62" grpId="0"/>
      <p:bldP spid="63" grpId="0"/>
      <p:bldP spid="67" grpId="0"/>
      <p:bldP spid="68" grpId="0"/>
      <p:bldP spid="69" grpId="0"/>
      <p:bldP spid="7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="" xmlns:a16="http://schemas.microsoft.com/office/drawing/2014/main" id="{7B0720DF-6EB5-4BCB-982E-C5311A77ED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9CD97705-6D9A-42E9-9A09-DB97EFF5CD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05625" y="1633088"/>
            <a:ext cx="3836877" cy="4014511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="" xmlns:a16="http://schemas.microsoft.com/office/drawing/2014/main" id="{4AE628BA-7872-4BE1-A0AB-2FDB19353E52}"/>
              </a:ext>
            </a:extLst>
          </p:cNvPr>
          <p:cNvSpPr/>
          <p:nvPr/>
        </p:nvSpPr>
        <p:spPr>
          <a:xfrm>
            <a:off x="3175560" y="702390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FBAAC037-AC5F-49C8-B680-A650329E8213}"/>
              </a:ext>
            </a:extLst>
          </p:cNvPr>
          <p:cNvGrpSpPr/>
          <p:nvPr/>
        </p:nvGrpSpPr>
        <p:grpSpPr>
          <a:xfrm>
            <a:off x="3793367" y="722354"/>
            <a:ext cx="1116312" cy="472051"/>
            <a:chOff x="1870518" y="1440653"/>
            <a:chExt cx="1116312" cy="461666"/>
          </a:xfrm>
        </p:grpSpPr>
        <p:grpSp>
          <p:nvGrpSpPr>
            <p:cNvPr id="6" name="Group 5">
              <a:extLst>
                <a:ext uri="{FF2B5EF4-FFF2-40B4-BE49-F238E27FC236}">
                  <a16:creationId xmlns="" xmlns:a16="http://schemas.microsoft.com/office/drawing/2014/main" id="{9BFB236E-03FF-4F6D-9CC9-9A7B8A8B6143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8" name="Rectangle: Rounded Corners 7">
                <a:extLst>
                  <a:ext uri="{FF2B5EF4-FFF2-40B4-BE49-F238E27FC236}">
                    <a16:creationId xmlns="" xmlns:a16="http://schemas.microsoft.com/office/drawing/2014/main" id="{95E5EE6B-F185-4D4F-963A-9B4F8152A927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="" xmlns:a16="http://schemas.microsoft.com/office/drawing/2014/main" id="{19571ADF-8C00-4D46-979F-F71D37330DD5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CD75CD7C-38FF-4CC9-AA3D-50AB0ABE375D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5DD90C5B-CB5D-4465-B34C-A7E6C56E47E2}"/>
              </a:ext>
            </a:extLst>
          </p:cNvPr>
          <p:cNvSpPr txBox="1"/>
          <p:nvPr/>
        </p:nvSpPr>
        <p:spPr>
          <a:xfrm>
            <a:off x="949157" y="1200716"/>
            <a:ext cx="7784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a) Từ ba thẻ số bên, em lập được hai phép chia sau: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10BFF20A-A593-45C7-B87A-E4B15492406C}"/>
              </a:ext>
            </a:extLst>
          </p:cNvPr>
          <p:cNvGrpSpPr/>
          <p:nvPr/>
        </p:nvGrpSpPr>
        <p:grpSpPr>
          <a:xfrm>
            <a:off x="2967936" y="1946126"/>
            <a:ext cx="2728632" cy="478938"/>
            <a:chOff x="4609114" y="4170771"/>
            <a:chExt cx="2728632" cy="478938"/>
          </a:xfrm>
        </p:grpSpPr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127936D1-C0D1-4683-A4F5-C3AD24E5FD05}"/>
                </a:ext>
              </a:extLst>
            </p:cNvPr>
            <p:cNvSpPr txBox="1"/>
            <p:nvPr/>
          </p:nvSpPr>
          <p:spPr>
            <a:xfrm>
              <a:off x="4609114" y="4170771"/>
              <a:ext cx="272863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>
                  <a:solidFill>
                    <a:srgbClr val="FF0066"/>
                  </a:solidFill>
                </a:rPr>
                <a:t>(A) </a:t>
              </a:r>
              <a:r>
                <a:rPr lang="vi-VN" sz="2400" dirty="0"/>
                <a:t>       :        =      </a:t>
              </a: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="" xmlns:a16="http://schemas.microsoft.com/office/drawing/2014/main" id="{FD2C37F2-BF67-4D2A-972D-0F7D9A9BCEE4}"/>
                </a:ext>
              </a:extLst>
            </p:cNvPr>
            <p:cNvSpPr/>
            <p:nvPr/>
          </p:nvSpPr>
          <p:spPr>
            <a:xfrm>
              <a:off x="5159327" y="417077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="" xmlns:a16="http://schemas.microsoft.com/office/drawing/2014/main" id="{A9B61BB2-C7C1-47A4-BAD7-6A15D30EB77F}"/>
                </a:ext>
              </a:extLst>
            </p:cNvPr>
            <p:cNvSpPr/>
            <p:nvPr/>
          </p:nvSpPr>
          <p:spPr>
            <a:xfrm>
              <a:off x="5955797" y="417077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="" xmlns:a16="http://schemas.microsoft.com/office/drawing/2014/main" id="{8E9D5EC9-C610-4A4A-9B2C-41BC1D34F65F}"/>
                </a:ext>
              </a:extLst>
            </p:cNvPr>
            <p:cNvSpPr/>
            <p:nvPr/>
          </p:nvSpPr>
          <p:spPr>
            <a:xfrm>
              <a:off x="6752267" y="417077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6" name="Rectangle: Rounded Corners 15">
            <a:extLst>
              <a:ext uri="{FF2B5EF4-FFF2-40B4-BE49-F238E27FC236}">
                <a16:creationId xmlns="" xmlns:a16="http://schemas.microsoft.com/office/drawing/2014/main" id="{A83F5555-9510-4E28-991E-D26CAC11FCC4}"/>
              </a:ext>
            </a:extLst>
          </p:cNvPr>
          <p:cNvSpPr/>
          <p:nvPr/>
        </p:nvSpPr>
        <p:spPr>
          <a:xfrm>
            <a:off x="3500165" y="1926183"/>
            <a:ext cx="544335" cy="51818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="" xmlns:a16="http://schemas.microsoft.com/office/drawing/2014/main" id="{88AEE9FB-2625-45F0-BF22-2DF894496C61}"/>
              </a:ext>
            </a:extLst>
          </p:cNvPr>
          <p:cNvSpPr/>
          <p:nvPr/>
        </p:nvSpPr>
        <p:spPr>
          <a:xfrm>
            <a:off x="4301232" y="1917548"/>
            <a:ext cx="544335" cy="51818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="" xmlns:a16="http://schemas.microsoft.com/office/drawing/2014/main" id="{0A93FEFD-C935-4209-B203-3C566B554F3D}"/>
              </a:ext>
            </a:extLst>
          </p:cNvPr>
          <p:cNvSpPr/>
          <p:nvPr/>
        </p:nvSpPr>
        <p:spPr>
          <a:xfrm>
            <a:off x="5094680" y="1916533"/>
            <a:ext cx="568120" cy="53757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3</a:t>
            </a:r>
            <a:endParaRPr lang="vi-VN" sz="2800" b="1" dirty="0">
              <a:solidFill>
                <a:srgbClr val="FF0000"/>
              </a:solidFill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04683E44-0902-41AC-8FC1-D21C0D1757BA}"/>
              </a:ext>
            </a:extLst>
          </p:cNvPr>
          <p:cNvGrpSpPr/>
          <p:nvPr/>
        </p:nvGrpSpPr>
        <p:grpSpPr>
          <a:xfrm>
            <a:off x="2967936" y="2649396"/>
            <a:ext cx="2728632" cy="478938"/>
            <a:chOff x="4609114" y="4170771"/>
            <a:chExt cx="2728632" cy="478938"/>
          </a:xfrm>
        </p:grpSpPr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3C4F610F-C96B-4B12-A28E-9712E6D8796B}"/>
                </a:ext>
              </a:extLst>
            </p:cNvPr>
            <p:cNvSpPr txBox="1"/>
            <p:nvPr/>
          </p:nvSpPr>
          <p:spPr>
            <a:xfrm>
              <a:off x="4609114" y="4170771"/>
              <a:ext cx="272863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>
                  <a:solidFill>
                    <a:srgbClr val="FF0066"/>
                  </a:solidFill>
                </a:rPr>
                <a:t>(B) </a:t>
              </a:r>
              <a:r>
                <a:rPr lang="vi-VN" sz="2400" dirty="0"/>
                <a:t>       :        =      </a:t>
              </a:r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="" xmlns:a16="http://schemas.microsoft.com/office/drawing/2014/main" id="{EBE18F0C-6E22-4117-9700-E604658E8872}"/>
                </a:ext>
              </a:extLst>
            </p:cNvPr>
            <p:cNvSpPr/>
            <p:nvPr/>
          </p:nvSpPr>
          <p:spPr>
            <a:xfrm>
              <a:off x="5159327" y="417077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="" xmlns:a16="http://schemas.microsoft.com/office/drawing/2014/main" id="{F16C6257-CA31-4FBC-A4BC-FDF0FAF8FA7A}"/>
                </a:ext>
              </a:extLst>
            </p:cNvPr>
            <p:cNvSpPr/>
            <p:nvPr/>
          </p:nvSpPr>
          <p:spPr>
            <a:xfrm>
              <a:off x="5955797" y="417077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="" xmlns:a16="http://schemas.microsoft.com/office/drawing/2014/main" id="{07E2E518-2558-49DF-90AF-A35EB6B5E91E}"/>
                </a:ext>
              </a:extLst>
            </p:cNvPr>
            <p:cNvSpPr/>
            <p:nvPr/>
          </p:nvSpPr>
          <p:spPr>
            <a:xfrm>
              <a:off x="6752267" y="417077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24" name="Rectangle: Rounded Corners 23">
            <a:extLst>
              <a:ext uri="{FF2B5EF4-FFF2-40B4-BE49-F238E27FC236}">
                <a16:creationId xmlns="" xmlns:a16="http://schemas.microsoft.com/office/drawing/2014/main" id="{5CBB8482-67AB-4F94-924D-91B5811A53A8}"/>
              </a:ext>
            </a:extLst>
          </p:cNvPr>
          <p:cNvSpPr/>
          <p:nvPr/>
        </p:nvSpPr>
        <p:spPr>
          <a:xfrm>
            <a:off x="3500165" y="2629453"/>
            <a:ext cx="544335" cy="51818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="" xmlns:a16="http://schemas.microsoft.com/office/drawing/2014/main" id="{8F88B24F-E6DD-4E7F-8945-722A7D1AC7A2}"/>
              </a:ext>
            </a:extLst>
          </p:cNvPr>
          <p:cNvSpPr/>
          <p:nvPr/>
        </p:nvSpPr>
        <p:spPr>
          <a:xfrm>
            <a:off x="4301232" y="2620818"/>
            <a:ext cx="544335" cy="51818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="" xmlns:a16="http://schemas.microsoft.com/office/drawing/2014/main" id="{3D1E6CE1-694B-4BE7-95B7-5B30328E6CE7}"/>
              </a:ext>
            </a:extLst>
          </p:cNvPr>
          <p:cNvSpPr/>
          <p:nvPr/>
        </p:nvSpPr>
        <p:spPr>
          <a:xfrm>
            <a:off x="5094680" y="2619803"/>
            <a:ext cx="568120" cy="53757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67F87F00-81A7-4B9F-AD3F-4512818193BC}"/>
              </a:ext>
            </a:extLst>
          </p:cNvPr>
          <p:cNvSpPr txBox="1"/>
          <p:nvPr/>
        </p:nvSpPr>
        <p:spPr>
          <a:xfrm>
            <a:off x="949157" y="3409512"/>
            <a:ext cx="561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b)</a:t>
            </a:r>
          </a:p>
        </p:txBody>
      </p:sp>
      <p:graphicFrame>
        <p:nvGraphicFramePr>
          <p:cNvPr id="29" name="Table 6">
            <a:extLst>
              <a:ext uri="{FF2B5EF4-FFF2-40B4-BE49-F238E27FC236}">
                <a16:creationId xmlns="" xmlns:a16="http://schemas.microsoft.com/office/drawing/2014/main" id="{B07A8134-FB28-4024-B0D9-35BDB5E7BD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7932168"/>
              </p:ext>
            </p:extLst>
          </p:nvPr>
        </p:nvGraphicFramePr>
        <p:xfrm>
          <a:off x="2835244" y="3688818"/>
          <a:ext cx="4551690" cy="235801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17230">
                  <a:extLst>
                    <a:ext uri="{9D8B030D-6E8A-4147-A177-3AD203B41FA5}">
                      <a16:colId xmlns="" xmlns:a16="http://schemas.microsoft.com/office/drawing/2014/main" val="1361469278"/>
                    </a:ext>
                  </a:extLst>
                </a:gridCol>
                <a:gridCol w="1517230">
                  <a:extLst>
                    <a:ext uri="{9D8B030D-6E8A-4147-A177-3AD203B41FA5}">
                      <a16:colId xmlns="" xmlns:a16="http://schemas.microsoft.com/office/drawing/2014/main" val="4032243507"/>
                    </a:ext>
                  </a:extLst>
                </a:gridCol>
                <a:gridCol w="1517230">
                  <a:extLst>
                    <a:ext uri="{9D8B030D-6E8A-4147-A177-3AD203B41FA5}">
                      <a16:colId xmlns="" xmlns:a16="http://schemas.microsoft.com/office/drawing/2014/main" val="3063178092"/>
                    </a:ext>
                  </a:extLst>
                </a:gridCol>
              </a:tblGrid>
              <a:tr h="589504">
                <a:tc>
                  <a:txBody>
                    <a:bodyPr/>
                    <a:lstStyle/>
                    <a:p>
                      <a:pPr algn="ctr"/>
                      <a:r>
                        <a:rPr lang="vi-VN" sz="2200" dirty="0"/>
                        <a:t>Phép chia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F2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rgbClr val="FF0066"/>
                          </a:solidFill>
                        </a:rPr>
                        <a:t>(A) </a:t>
                      </a:r>
                      <a:endParaRPr lang="vi-VN" sz="2400" dirty="0"/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rgbClr val="FF0066"/>
                          </a:solidFill>
                        </a:rPr>
                        <a:t>(B) </a:t>
                      </a:r>
                      <a:endParaRPr lang="vi-VN" sz="2400" dirty="0"/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99791951"/>
                  </a:ext>
                </a:extLst>
              </a:tr>
              <a:tr h="589504">
                <a:tc>
                  <a:txBody>
                    <a:bodyPr/>
                    <a:lstStyle/>
                    <a:p>
                      <a:pPr algn="ctr"/>
                      <a:r>
                        <a:rPr lang="vi-VN" sz="2200" dirty="0"/>
                        <a:t>Số bị chia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F2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66520673"/>
                  </a:ext>
                </a:extLst>
              </a:tr>
              <a:tr h="589504">
                <a:tc>
                  <a:txBody>
                    <a:bodyPr/>
                    <a:lstStyle/>
                    <a:p>
                      <a:pPr algn="ctr"/>
                      <a:r>
                        <a:rPr lang="vi-VN" sz="2200" dirty="0"/>
                        <a:t>Số chia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F2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20694521"/>
                  </a:ext>
                </a:extLst>
              </a:tr>
              <a:tr h="589504">
                <a:tc>
                  <a:txBody>
                    <a:bodyPr/>
                    <a:lstStyle/>
                    <a:p>
                      <a:pPr algn="ctr"/>
                      <a:r>
                        <a:rPr lang="vi-VN" sz="2200" dirty="0"/>
                        <a:t>Thương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F2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52931485"/>
                  </a:ext>
                </a:extLst>
              </a:tr>
            </a:tbl>
          </a:graphicData>
        </a:graphic>
      </p:graphicFrame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82B43627-9325-4D9A-B1F5-C74AF742359B}"/>
              </a:ext>
            </a:extLst>
          </p:cNvPr>
          <p:cNvSpPr txBox="1"/>
          <p:nvPr/>
        </p:nvSpPr>
        <p:spPr>
          <a:xfrm>
            <a:off x="4929850" y="4364897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5D0764A7-8E5C-4F54-B7A0-68E211D7E072}"/>
              </a:ext>
            </a:extLst>
          </p:cNvPr>
          <p:cNvSpPr txBox="1"/>
          <p:nvPr/>
        </p:nvSpPr>
        <p:spPr>
          <a:xfrm>
            <a:off x="4937255" y="4925051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6707C2F6-22F3-40E9-AECF-95F395ABC291}"/>
              </a:ext>
            </a:extLst>
          </p:cNvPr>
          <p:cNvSpPr txBox="1"/>
          <p:nvPr/>
        </p:nvSpPr>
        <p:spPr>
          <a:xfrm>
            <a:off x="4929850" y="5535284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A7E6DCE1-D88D-4403-A5AE-6262D5F75BF3}"/>
              </a:ext>
            </a:extLst>
          </p:cNvPr>
          <p:cNvSpPr txBox="1"/>
          <p:nvPr/>
        </p:nvSpPr>
        <p:spPr>
          <a:xfrm>
            <a:off x="6447500" y="4364897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D3DC2023-3E80-4D57-8EB1-E1D89167E79F}"/>
              </a:ext>
            </a:extLst>
          </p:cNvPr>
          <p:cNvSpPr txBox="1"/>
          <p:nvPr/>
        </p:nvSpPr>
        <p:spPr>
          <a:xfrm>
            <a:off x="6454905" y="4925051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C577D56E-754F-4B84-9D02-60405B41C71B}"/>
              </a:ext>
            </a:extLst>
          </p:cNvPr>
          <p:cNvSpPr txBox="1"/>
          <p:nvPr/>
        </p:nvSpPr>
        <p:spPr>
          <a:xfrm>
            <a:off x="6447500" y="5535284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467018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/>
      <p:bldP spid="16" grpId="0" animBg="1"/>
      <p:bldP spid="17" grpId="0" animBg="1"/>
      <p:bldP spid="18" grpId="0" animBg="1"/>
      <p:bldP spid="24" grpId="0" animBg="1"/>
      <p:bldP spid="25" grpId="0" animBg="1"/>
      <p:bldP spid="26" grpId="0" animBg="1"/>
      <p:bldP spid="28" grpId="0"/>
      <p:bldP spid="30" grpId="0" animBg="1"/>
      <p:bldP spid="31" grpId="0" animBg="1"/>
      <p:bldP spid="32" grpId="0" animBg="1"/>
      <p:bldP spid="39" grpId="0" animBg="1"/>
      <p:bldP spid="40" grpId="0" animBg="1"/>
      <p:bldP spid="4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7">
            <a:extLst>
              <a:ext uri="{FF2B5EF4-FFF2-40B4-BE49-F238E27FC236}">
                <a16:creationId xmlns:a16="http://schemas.microsoft.com/office/drawing/2014/main" xmlns="" id="{A74DE11A-01D2-431B-A58E-F7D56BB21DB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55" t="25449" r="-48" b="17034"/>
          <a:stretch/>
        </p:blipFill>
        <p:spPr>
          <a:xfrm>
            <a:off x="-1" y="-58995"/>
            <a:ext cx="12230410" cy="6921391"/>
          </a:xfrm>
          <a:prstGeom prst="rect">
            <a:avLst/>
          </a:prstGeom>
        </p:spPr>
      </p:pic>
      <p:pic>
        <p:nvPicPr>
          <p:cNvPr id="15" name="图片 1">
            <a:extLst>
              <a:ext uri="{FF2B5EF4-FFF2-40B4-BE49-F238E27FC236}">
                <a16:creationId xmlns:a16="http://schemas.microsoft.com/office/drawing/2014/main" xmlns="" id="{DD3F6845-D14E-4477-BDDB-1236351A26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" y="2550840"/>
            <a:ext cx="12228484" cy="4307160"/>
          </a:xfrm>
          <a:prstGeom prst="rect">
            <a:avLst/>
          </a:prstGeom>
        </p:spPr>
      </p:pic>
      <p:pic>
        <p:nvPicPr>
          <p:cNvPr id="16" name="图片 2">
            <a:extLst>
              <a:ext uri="{FF2B5EF4-FFF2-40B4-BE49-F238E27FC236}">
                <a16:creationId xmlns:a16="http://schemas.microsoft.com/office/drawing/2014/main" xmlns="" id="{B273A01A-DBB4-495A-B9CF-6ED2622D20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0" y="828598"/>
            <a:ext cx="16347367" cy="2209405"/>
          </a:xfrm>
          <a:prstGeom prst="rect">
            <a:avLst/>
          </a:prstGeom>
        </p:spPr>
      </p:pic>
      <p:pic>
        <p:nvPicPr>
          <p:cNvPr id="17" name="图片 3">
            <a:extLst>
              <a:ext uri="{FF2B5EF4-FFF2-40B4-BE49-F238E27FC236}">
                <a16:creationId xmlns:a16="http://schemas.microsoft.com/office/drawing/2014/main" xmlns="" id="{018C178A-896C-4E94-8AB5-526E98DE2E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54" y="206148"/>
            <a:ext cx="1641597" cy="2275481"/>
          </a:xfrm>
          <a:prstGeom prst="rect">
            <a:avLst/>
          </a:prstGeom>
        </p:spPr>
      </p:pic>
      <p:pic>
        <p:nvPicPr>
          <p:cNvPr id="18" name="图片 8">
            <a:extLst>
              <a:ext uri="{FF2B5EF4-FFF2-40B4-BE49-F238E27FC236}">
                <a16:creationId xmlns:a16="http://schemas.microsoft.com/office/drawing/2014/main" xmlns="" id="{6D18978E-34CE-4A73-978C-5339F194F7B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52" y="4870829"/>
            <a:ext cx="5471431" cy="1781023"/>
          </a:xfrm>
          <a:prstGeom prst="rect">
            <a:avLst/>
          </a:prstGeom>
        </p:spPr>
      </p:pic>
      <p:sp>
        <p:nvSpPr>
          <p:cNvPr id="9" name="文本框 22">
            <a:extLst>
              <a:ext uri="{FF2B5EF4-FFF2-40B4-BE49-F238E27FC236}">
                <a16:creationId xmlns:a16="http://schemas.microsoft.com/office/drawing/2014/main" xmlns="" id="{AB5745BD-0E13-4A2C-B56B-81F76B9E9B79}"/>
              </a:ext>
            </a:extLst>
          </p:cNvPr>
          <p:cNvSpPr txBox="1"/>
          <p:nvPr/>
        </p:nvSpPr>
        <p:spPr>
          <a:xfrm>
            <a:off x="1127452" y="2646601"/>
            <a:ext cx="7563417" cy="923330"/>
          </a:xfrm>
          <a:prstGeom prst="rect">
            <a:avLst/>
          </a:prstGeom>
          <a:noFill/>
        </p:spPr>
        <p:txBody>
          <a:bodyPr wrap="none" numCol="1" rtlCol="0">
            <a:prstTxWarp prst="textWave2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CHÀO TẠM BIỆT </a:t>
            </a:r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các</a:t>
            </a: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con!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4867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1780</TotalTime>
  <Words>276</Words>
  <Application>Microsoft Office PowerPoint</Application>
  <PresentationFormat>Widescreen</PresentationFormat>
  <Paragraphs>108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Cambria Math</vt:lpstr>
      <vt:lpstr>HP001 4 hàng</vt:lpstr>
      <vt:lpstr>iCiel Cadena</vt:lpstr>
      <vt:lpstr>UTM Cookies</vt:lpstr>
      <vt:lpstr>思源黑体 CN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AutoBVT</cp:lastModifiedBy>
  <cp:revision>167</cp:revision>
  <dcterms:created xsi:type="dcterms:W3CDTF">2021-06-02T01:34:28Z</dcterms:created>
  <dcterms:modified xsi:type="dcterms:W3CDTF">2022-02-06T08:11:33Z</dcterms:modified>
</cp:coreProperties>
</file>