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67" r:id="rId3"/>
    <p:sldId id="268" r:id="rId4"/>
    <p:sldId id="273" r:id="rId5"/>
    <p:sldId id="269" r:id="rId6"/>
    <p:sldId id="259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87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Đ, 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572000" cy="25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962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1" y="10668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038600"/>
            <a:ext cx="4601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038600" y="62484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8534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799" y="4038600"/>
            <a:ext cx="41740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8534400" y="60960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3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048000" y="0"/>
            <a:ext cx="1219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 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672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1" cy="47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371600" y="6096000"/>
            <a:ext cx="72390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6019800"/>
            <a:ext cx="12192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b)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1219200" y="24384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2209800" y="44196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3962400" y="342900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1905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4572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 rot="5400000">
            <a:off x="5562600" y="25908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rot="5400000">
            <a:off x="5029200" y="38100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5" name="Rectangle 24"/>
          <p:cNvSpPr/>
          <p:nvPr/>
        </p:nvSpPr>
        <p:spPr>
          <a:xfrm>
            <a:off x="62484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38200" cy="4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8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6400" y="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66" y="533400"/>
            <a:ext cx="89758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55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19</cp:revision>
  <dcterms:created xsi:type="dcterms:W3CDTF">2020-08-23T01:47:27Z</dcterms:created>
  <dcterms:modified xsi:type="dcterms:W3CDTF">2022-02-07T05:07:58Z</dcterms:modified>
</cp:coreProperties>
</file>