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62" r:id="rId3"/>
    <p:sldId id="263" r:id="rId4"/>
    <p:sldId id="264" r:id="rId5"/>
    <p:sldId id="272" r:id="rId6"/>
    <p:sldId id="265" r:id="rId7"/>
    <p:sldId id="266" r:id="rId8"/>
    <p:sldId id="259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87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114300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971800"/>
            <a:ext cx="8991600" cy="1752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22</a:t>
            </a:r>
          </a:p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So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sánh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có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hai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chữ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3632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3276600" y="0"/>
            <a:ext cx="5867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514600" y="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76400"/>
            <a:ext cx="2057400" cy="220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1371600"/>
            <a:ext cx="207818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1752600"/>
            <a:ext cx="197854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6096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16 &gt; 11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338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60 &gt; 50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7818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51 &gt; 39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3632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3276600" y="0"/>
            <a:ext cx="5867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14600" y="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15 &lt; 19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338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80 &lt; 81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799" y="1524000"/>
            <a:ext cx="219739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1752600"/>
            <a:ext cx="2013596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399" y="1447800"/>
            <a:ext cx="22399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70866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29 &lt; 30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762000" y="990600"/>
            <a:ext cx="8382000" cy="990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99060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438400"/>
            <a:ext cx="244928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2667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2514600"/>
            <a:ext cx="2438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2438400"/>
            <a:ext cx="2381482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0" y="5142442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4685242"/>
            <a:ext cx="2612571" cy="1590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4685242"/>
            <a:ext cx="2819400" cy="176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77000" y="4800600"/>
            <a:ext cx="2667000" cy="122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94 0.09575 C 0.14653 0.13113 0.15729 0.16651 0.18368 0.18178 C 0.21007 0.19704 0.26771 0.18687 0.29445 0.18802 C 0.32118 0.18918 0.33524 0.21231 0.34375 0.18802 C 0.35226 0.16374 0.34879 0.10315 0.34531 0.04256 " pathEditMode="relative" ptsTypes="aaaaA">
                                      <p:cBhvr>
                                        <p:cTn id="5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53284E-7 C 0.00799 -0.0555 0.01598 -0.11101 -0.00451 -0.13529 C -0.025 -0.15957 -0.07343 -0.14338 -0.12291 -0.14546 C -0.17239 -0.14755 -0.26788 -0.16535 -0.30138 -0.14755 C -0.33489 -0.12974 -0.32968 -0.08441 -0.32447 -0.03885 " pathEditMode="relative" ptsTypes="aaaaA">
                                      <p:cBhvr>
                                        <p:cTn id="5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2.31267E-6 C -0.00225 -0.05828 -0.00451 -0.11656 0.00313 -0.15171 C 0.01077 -0.18686 0.0165 -0.19958 0.04619 -0.21115 C 0.07587 -0.22271 0.1408 -0.21993 0.1816 -0.22132 C 0.2224 -0.22271 0.26702 -0.22849 0.2908 -0.21924 C 0.31459 -0.20999 0.31893 -0.18617 0.32466 -0.16605 C 0.33039 -0.14593 0.3231 -0.12003 0.32466 -0.09852 C 0.32622 -0.07701 0.3323 -0.05273 0.33386 -0.037 C 0.33542 -0.02128 0.33455 -0.01272 0.33386 -0.00416 " pathEditMode="relative" ptsTypes="aaaaaaaaA">
                                      <p:cBhvr>
                                        <p:cTn id="6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9278E-6 L -0.32969 0.0108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0" y="99060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895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08990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0" y="990600"/>
            <a:ext cx="8382000" cy="990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667000"/>
            <a:ext cx="2590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590800"/>
            <a:ext cx="2514600" cy="147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2514600"/>
            <a:ext cx="2514600" cy="15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4772025"/>
            <a:ext cx="284088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5200" y="4953000"/>
            <a:ext cx="259752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69626" y="5105400"/>
            <a:ext cx="267437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08141E-6 C -0.00052 0.04603 -0.00104 0.09205 0.00608 0.12512 C 0.0132 0.15819 0.01893 0.18525 0.04306 0.19889 C 0.06719 0.21254 0.10886 0.20259 0.1507 0.20699 C 0.19254 0.21138 0.26458 0.23705 0.29375 0.22549 C 0.32292 0.21393 0.32066 0.17322 0.32604 0.13738 C 0.33143 0.10153 0.32604 0.03146 0.32604 0.01018 " pathEditMode="relative" ptsTypes="aaaaaaA">
                                      <p:cBhvr>
                                        <p:cTn id="6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1827 L -0.31146 0.0189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4875E-6 C -0.01216 -0.08742 -0.02414 -0.17484 0.00607 -0.21091 C 0.03628 -0.24699 0.12673 -0.21438 0.18159 -0.21716 C 0.23645 -0.21993 0.30833 -0.2345 0.33541 -0.22733 C 0.3625 -0.22017 0.34201 -0.20051 0.34461 -0.17414 C 0.34722 -0.14778 0.34895 -0.09921 0.35069 -0.06961 C 0.35243 -0.04001 0.35468 -0.00809 0.35538 0.00416 " pathEditMode="relative" ptsTypes="aaaaaaA">
                                      <p:cBhvr>
                                        <p:cTn id="6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0902 L -0.32327 -0.0145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2438401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lowchart: Predefined Process 4"/>
          <p:cNvSpPr/>
          <p:nvPr/>
        </p:nvSpPr>
        <p:spPr>
          <a:xfrm>
            <a:off x="2438400" y="0"/>
            <a:ext cx="6477000" cy="762000"/>
          </a:xfrm>
          <a:prstGeom prst="flowChartPredefined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trượt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3462"/>
            <a:ext cx="8077200" cy="626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7352" y="5781675"/>
            <a:ext cx="102664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106</Words>
  <Application>Microsoft Office PowerPoint</Application>
  <PresentationFormat>On-screen Show (4:3)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</cp:lastModifiedBy>
  <cp:revision>19</cp:revision>
  <dcterms:created xsi:type="dcterms:W3CDTF">2020-08-23T01:47:27Z</dcterms:created>
  <dcterms:modified xsi:type="dcterms:W3CDTF">2022-02-07T05:07:10Z</dcterms:modified>
</cp:coreProperties>
</file>