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3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7132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0863" y="171321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32890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130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19</cp:revision>
  <dcterms:created xsi:type="dcterms:W3CDTF">2020-08-23T01:47:27Z</dcterms:created>
  <dcterms:modified xsi:type="dcterms:W3CDTF">2022-02-07T05:06:19Z</dcterms:modified>
</cp:coreProperties>
</file>