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6"/>
  </p:notesMasterIdLst>
  <p:sldIdLst>
    <p:sldId id="339" r:id="rId3"/>
    <p:sldId id="319" r:id="rId4"/>
    <p:sldId id="316" r:id="rId5"/>
    <p:sldId id="320" r:id="rId6"/>
    <p:sldId id="324" r:id="rId7"/>
    <p:sldId id="326" r:id="rId8"/>
    <p:sldId id="322" r:id="rId9"/>
    <p:sldId id="323" r:id="rId10"/>
    <p:sldId id="302" r:id="rId11"/>
    <p:sldId id="325" r:id="rId12"/>
    <p:sldId id="328" r:id="rId13"/>
    <p:sldId id="327" r:id="rId14"/>
    <p:sldId id="329" r:id="rId15"/>
    <p:sldId id="330" r:id="rId16"/>
    <p:sldId id="332" r:id="rId17"/>
    <p:sldId id="333" r:id="rId18"/>
    <p:sldId id="334" r:id="rId19"/>
    <p:sldId id="331" r:id="rId20"/>
    <p:sldId id="335" r:id="rId21"/>
    <p:sldId id="303" r:id="rId22"/>
    <p:sldId id="305" r:id="rId23"/>
    <p:sldId id="306" r:id="rId24"/>
    <p:sldId id="307" r:id="rId25"/>
    <p:sldId id="338" r:id="rId26"/>
    <p:sldId id="275" r:id="rId27"/>
    <p:sldId id="336" r:id="rId28"/>
    <p:sldId id="337" r:id="rId29"/>
    <p:sldId id="276" r:id="rId30"/>
    <p:sldId id="308" r:id="rId31"/>
    <p:sldId id="299" r:id="rId32"/>
    <p:sldId id="300" r:id="rId33"/>
    <p:sldId id="321" r:id="rId34"/>
    <p:sldId id="317" r:id="rId35"/>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800000"/>
    <a:srgbClr val="6600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5" autoAdjust="0"/>
    <p:restoredTop sz="94662" autoAdjust="0"/>
  </p:normalViewPr>
  <p:slideViewPr>
    <p:cSldViewPr>
      <p:cViewPr varScale="1">
        <p:scale>
          <a:sx n="83" d="100"/>
          <a:sy n="83" d="100"/>
        </p:scale>
        <p:origin x="804" y="-52"/>
      </p:cViewPr>
      <p:guideLst>
        <p:guide orient="horz" pos="2160"/>
        <p:guide pos="2880"/>
        <p:guide orient="horz" pos="162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5287352-39DA-44BA-9AC2-77DFFC269316}" type="datetimeFigureOut">
              <a:rPr lang="en-US" smtClean="0"/>
              <a:pPr/>
              <a:t>2/6/2022</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C97C9-D56A-4319-9EBF-6C44882A9BAE}" type="slidenum">
              <a:rPr lang="en-US" smtClean="0"/>
              <a:pPr/>
              <a:t>‹#›</a:t>
            </a:fld>
            <a:endParaRPr lang="en-US"/>
          </a:p>
        </p:txBody>
      </p:sp>
    </p:spTree>
    <p:extLst>
      <p:ext uri="{BB962C8B-B14F-4D97-AF65-F5344CB8AC3E}">
        <p14:creationId xmlns:p14="http://schemas.microsoft.com/office/powerpoint/2010/main" val="16534400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8BC97C9-D56A-4319-9EBF-6C44882A9BAE}"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39299028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BC97C9-D56A-4319-9EBF-6C44882A9BAE}" type="slidenum">
              <a:rPr lang="en-US" smtClean="0"/>
              <a:pPr/>
              <a:t>21</a:t>
            </a:fld>
            <a:endParaRPr lang="en-US"/>
          </a:p>
        </p:txBody>
      </p:sp>
    </p:spTree>
    <p:extLst>
      <p:ext uri="{BB962C8B-B14F-4D97-AF65-F5344CB8AC3E}">
        <p14:creationId xmlns:p14="http://schemas.microsoft.com/office/powerpoint/2010/main" val="1144776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8BC97C9-D56A-4319-9EBF-6C44882A9BAE}" type="slidenum">
              <a:rPr lang="en-US" smtClean="0"/>
              <a:pPr/>
              <a:t>22</a:t>
            </a:fld>
            <a:endParaRPr lang="en-US"/>
          </a:p>
        </p:txBody>
      </p:sp>
    </p:spTree>
    <p:extLst>
      <p:ext uri="{BB962C8B-B14F-4D97-AF65-F5344CB8AC3E}">
        <p14:creationId xmlns:p14="http://schemas.microsoft.com/office/powerpoint/2010/main" val="14613803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C867A55B-C45A-4DA0-A7BF-15BD8B86D0E7}"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31272110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7A55B-C45A-4DA0-A7BF-15BD8B86D0E7}"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923422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1" y="273844"/>
            <a:ext cx="5800725" cy="435887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7A55B-C45A-4DA0-A7BF-15BD8B86D0E7}"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21756639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1597823"/>
            <a:ext cx="7772400" cy="1102519"/>
          </a:xfrm>
        </p:spPr>
        <p:txBody>
          <a:bodyPr/>
          <a:lstStyle/>
          <a:p>
            <a:r>
              <a:rPr lang="en-US"/>
              <a:t>Click to edit Master title style</a:t>
            </a:r>
            <a:endParaRPr lang="en-SG"/>
          </a:p>
        </p:txBody>
      </p:sp>
      <p:sp>
        <p:nvSpPr>
          <p:cNvPr id="3" name="Subtitle 2"/>
          <p:cNvSpPr>
            <a:spLocks noGrp="1"/>
          </p:cNvSpPr>
          <p:nvPr>
            <p:ph type="subTitle" idx="1"/>
          </p:nvPr>
        </p:nvSpPr>
        <p:spPr>
          <a:xfrm>
            <a:off x="1371601" y="2914650"/>
            <a:ext cx="6400801" cy="1314450"/>
          </a:xfrm>
        </p:spPr>
        <p:txBody>
          <a:bodyPr/>
          <a:lstStyle>
            <a:lvl1pPr marL="0" indent="0" algn="ctr">
              <a:buNone/>
              <a:defRPr/>
            </a:lvl1pPr>
            <a:lvl2pPr marL="257108" indent="0" algn="ctr">
              <a:buNone/>
              <a:defRPr/>
            </a:lvl2pPr>
            <a:lvl3pPr marL="514214" indent="0" algn="ctr">
              <a:buNone/>
              <a:defRPr/>
            </a:lvl3pPr>
            <a:lvl4pPr marL="771322" indent="0" algn="ctr">
              <a:buNone/>
              <a:defRPr/>
            </a:lvl4pPr>
            <a:lvl5pPr marL="1028429" indent="0" algn="ctr">
              <a:buNone/>
              <a:defRPr/>
            </a:lvl5pPr>
            <a:lvl6pPr marL="1285537" indent="0" algn="ctr">
              <a:buNone/>
              <a:defRPr/>
            </a:lvl6pPr>
            <a:lvl7pPr marL="1542644" indent="0" algn="ctr">
              <a:buNone/>
              <a:defRPr/>
            </a:lvl7pPr>
            <a:lvl8pPr marL="1799751" indent="0" algn="ctr">
              <a:buNone/>
              <a:defRPr/>
            </a:lvl8pPr>
            <a:lvl9pPr marL="2056859" indent="0" algn="ctr">
              <a:buNone/>
              <a:defRPr/>
            </a:lvl9pPr>
          </a:lstStyle>
          <a:p>
            <a:r>
              <a:rPr lang="en-US"/>
              <a:t>Click to edit Master subtitle style</a:t>
            </a:r>
            <a:endParaRPr lang="en-SG"/>
          </a:p>
        </p:txBody>
      </p:sp>
      <p:sp>
        <p:nvSpPr>
          <p:cNvPr id="4" name="Rectangle 4">
            <a:extLst>
              <a:ext uri="{FF2B5EF4-FFF2-40B4-BE49-F238E27FC236}">
                <a16:creationId xmlns:a16="http://schemas.microsoft.com/office/drawing/2014/main" id="{AE2DBE99-7465-46AA-B941-1670BFF1C30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497EAC5-CACC-4D7F-8536-70D07C190A1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D5B3AA54-DD4E-451C-9063-0B287A4FDD76}"/>
              </a:ext>
            </a:extLst>
          </p:cNvPr>
          <p:cNvSpPr>
            <a:spLocks noGrp="1" noChangeArrowheads="1"/>
          </p:cNvSpPr>
          <p:nvPr>
            <p:ph type="sldNum" sz="quarter" idx="12"/>
          </p:nvPr>
        </p:nvSpPr>
        <p:spPr>
          <a:ln/>
        </p:spPr>
        <p:txBody>
          <a:bodyPr/>
          <a:lstStyle>
            <a:lvl1pPr>
              <a:defRPr/>
            </a:lvl1pPr>
          </a:lstStyle>
          <a:p>
            <a:pPr>
              <a:defRPr/>
            </a:pPr>
            <a:fld id="{CE38F213-570E-4D8D-91FA-9660C0140C6A}" type="slidenum">
              <a:rPr lang="en-US" altLang="en-US"/>
              <a:pPr>
                <a:defRPr/>
              </a:pPr>
              <a:t>‹#›</a:t>
            </a:fld>
            <a:endParaRPr lang="en-US" altLang="en-US"/>
          </a:p>
        </p:txBody>
      </p:sp>
    </p:spTree>
    <p:extLst>
      <p:ext uri="{BB962C8B-B14F-4D97-AF65-F5344CB8AC3E}">
        <p14:creationId xmlns:p14="http://schemas.microsoft.com/office/powerpoint/2010/main" val="42517920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6B095E81-363F-4B4E-AF95-1D0EC3A1C113}"/>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02BFB409-4787-4C06-9D05-0173F71C2FB6}"/>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51121467-FB63-4431-9FF7-E475105B25B5}"/>
              </a:ext>
            </a:extLst>
          </p:cNvPr>
          <p:cNvSpPr>
            <a:spLocks noGrp="1" noChangeArrowheads="1"/>
          </p:cNvSpPr>
          <p:nvPr>
            <p:ph type="sldNum" sz="quarter" idx="12"/>
          </p:nvPr>
        </p:nvSpPr>
        <p:spPr>
          <a:ln/>
        </p:spPr>
        <p:txBody>
          <a:bodyPr/>
          <a:lstStyle>
            <a:lvl1pPr>
              <a:defRPr/>
            </a:lvl1pPr>
          </a:lstStyle>
          <a:p>
            <a:pPr>
              <a:defRPr/>
            </a:pPr>
            <a:fld id="{44686FCB-884E-4DCB-920F-53BCF323C6A7}" type="slidenum">
              <a:rPr lang="en-US" altLang="en-US"/>
              <a:pPr>
                <a:defRPr/>
              </a:pPr>
              <a:t>‹#›</a:t>
            </a:fld>
            <a:endParaRPr lang="en-US" altLang="en-US"/>
          </a:p>
        </p:txBody>
      </p:sp>
    </p:spTree>
    <p:extLst>
      <p:ext uri="{BB962C8B-B14F-4D97-AF65-F5344CB8AC3E}">
        <p14:creationId xmlns:p14="http://schemas.microsoft.com/office/powerpoint/2010/main" val="339883034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8"/>
            <a:ext cx="7772400" cy="1021556"/>
          </a:xfrm>
        </p:spPr>
        <p:txBody>
          <a:bodyPr anchor="t"/>
          <a:lstStyle>
            <a:lvl1pPr algn="l">
              <a:defRPr sz="2249" b="1" cap="all"/>
            </a:lvl1pPr>
          </a:lstStyle>
          <a:p>
            <a:r>
              <a:rPr lang="en-US"/>
              <a:t>Click to edit Master title style</a:t>
            </a:r>
            <a:endParaRPr lang="en-SG"/>
          </a:p>
        </p:txBody>
      </p:sp>
      <p:sp>
        <p:nvSpPr>
          <p:cNvPr id="3" name="Text Placeholder 2"/>
          <p:cNvSpPr>
            <a:spLocks noGrp="1"/>
          </p:cNvSpPr>
          <p:nvPr>
            <p:ph type="body" idx="1"/>
          </p:nvPr>
        </p:nvSpPr>
        <p:spPr>
          <a:xfrm>
            <a:off x="722313" y="2180035"/>
            <a:ext cx="7772400" cy="1125141"/>
          </a:xfrm>
        </p:spPr>
        <p:txBody>
          <a:bodyPr anchor="b"/>
          <a:lstStyle>
            <a:lvl1pPr marL="0" indent="0">
              <a:buNone/>
              <a:defRPr sz="1124"/>
            </a:lvl1pPr>
            <a:lvl2pPr marL="257108" indent="0">
              <a:buNone/>
              <a:defRPr sz="1012"/>
            </a:lvl2pPr>
            <a:lvl3pPr marL="514214" indent="0">
              <a:buNone/>
              <a:defRPr sz="899"/>
            </a:lvl3pPr>
            <a:lvl4pPr marL="771322" indent="0">
              <a:buNone/>
              <a:defRPr sz="788"/>
            </a:lvl4pPr>
            <a:lvl5pPr marL="1028429" indent="0">
              <a:buNone/>
              <a:defRPr sz="788"/>
            </a:lvl5pPr>
            <a:lvl6pPr marL="1285537" indent="0">
              <a:buNone/>
              <a:defRPr sz="788"/>
            </a:lvl6pPr>
            <a:lvl7pPr marL="1542644" indent="0">
              <a:buNone/>
              <a:defRPr sz="788"/>
            </a:lvl7pPr>
            <a:lvl8pPr marL="1799751" indent="0">
              <a:buNone/>
              <a:defRPr sz="788"/>
            </a:lvl8pPr>
            <a:lvl9pPr marL="2056859" indent="0">
              <a:buNone/>
              <a:defRPr sz="788"/>
            </a:lvl9pPr>
          </a:lstStyle>
          <a:p>
            <a:pPr lvl="0"/>
            <a:r>
              <a:rPr lang="en-US"/>
              <a:t>Click to edit Master text styles</a:t>
            </a:r>
          </a:p>
        </p:txBody>
      </p:sp>
      <p:sp>
        <p:nvSpPr>
          <p:cNvPr id="4" name="Rectangle 4">
            <a:extLst>
              <a:ext uri="{FF2B5EF4-FFF2-40B4-BE49-F238E27FC236}">
                <a16:creationId xmlns:a16="http://schemas.microsoft.com/office/drawing/2014/main" id="{49D79DF7-3852-4BD0-B70D-5C0A69B9D41D}"/>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C0AA0B53-7173-45FE-B251-A23D9D39867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6561424-0C39-4208-91F6-C2FC62A56FD9}"/>
              </a:ext>
            </a:extLst>
          </p:cNvPr>
          <p:cNvSpPr>
            <a:spLocks noGrp="1" noChangeArrowheads="1"/>
          </p:cNvSpPr>
          <p:nvPr>
            <p:ph type="sldNum" sz="quarter" idx="12"/>
          </p:nvPr>
        </p:nvSpPr>
        <p:spPr>
          <a:ln/>
        </p:spPr>
        <p:txBody>
          <a:bodyPr/>
          <a:lstStyle>
            <a:lvl1pPr>
              <a:defRPr/>
            </a:lvl1pPr>
          </a:lstStyle>
          <a:p>
            <a:pPr>
              <a:defRPr/>
            </a:pPr>
            <a:fld id="{2D165837-ABEB-432E-BCCB-E7E7B5D39E69}" type="slidenum">
              <a:rPr lang="en-US" altLang="en-US"/>
              <a:pPr>
                <a:defRPr/>
              </a:pPr>
              <a:t>‹#›</a:t>
            </a:fld>
            <a:endParaRPr lang="en-US" altLang="en-US"/>
          </a:p>
        </p:txBody>
      </p:sp>
    </p:spTree>
    <p:extLst>
      <p:ext uri="{BB962C8B-B14F-4D97-AF65-F5344CB8AC3E}">
        <p14:creationId xmlns:p14="http://schemas.microsoft.com/office/powerpoint/2010/main" val="868768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Content Placeholder 2"/>
          <p:cNvSpPr>
            <a:spLocks noGrp="1"/>
          </p:cNvSpPr>
          <p:nvPr>
            <p:ph sz="half" idx="1"/>
          </p:nvPr>
        </p:nvSpPr>
        <p:spPr>
          <a:xfrm>
            <a:off x="457201" y="1200154"/>
            <a:ext cx="4038600" cy="3394472"/>
          </a:xfrm>
        </p:spPr>
        <p:txBody>
          <a:bodyPr/>
          <a:lstStyle>
            <a:lvl1pPr>
              <a:defRPr sz="1574"/>
            </a:lvl1pPr>
            <a:lvl2pPr>
              <a:defRPr sz="1349"/>
            </a:lvl2pPr>
            <a:lvl3pPr>
              <a:defRPr sz="1124"/>
            </a:lvl3pPr>
            <a:lvl4pPr>
              <a:defRPr sz="1012"/>
            </a:lvl4pPr>
            <a:lvl5pPr>
              <a:defRPr sz="1012"/>
            </a:lvl5pPr>
            <a:lvl6pPr>
              <a:defRPr sz="1012"/>
            </a:lvl6pPr>
            <a:lvl7pPr>
              <a:defRPr sz="1012"/>
            </a:lvl7pPr>
            <a:lvl8pPr>
              <a:defRPr sz="1012"/>
            </a:lvl8pPr>
            <a:lvl9pPr>
              <a:defRPr sz="10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Content Placeholder 3"/>
          <p:cNvSpPr>
            <a:spLocks noGrp="1"/>
          </p:cNvSpPr>
          <p:nvPr>
            <p:ph sz="half" idx="2"/>
          </p:nvPr>
        </p:nvSpPr>
        <p:spPr>
          <a:xfrm>
            <a:off x="4648200" y="1200154"/>
            <a:ext cx="4038600" cy="3394472"/>
          </a:xfrm>
        </p:spPr>
        <p:txBody>
          <a:bodyPr/>
          <a:lstStyle>
            <a:lvl1pPr>
              <a:defRPr sz="1574"/>
            </a:lvl1pPr>
            <a:lvl2pPr>
              <a:defRPr sz="1349"/>
            </a:lvl2pPr>
            <a:lvl3pPr>
              <a:defRPr sz="1124"/>
            </a:lvl3pPr>
            <a:lvl4pPr>
              <a:defRPr sz="1012"/>
            </a:lvl4pPr>
            <a:lvl5pPr>
              <a:defRPr sz="1012"/>
            </a:lvl5pPr>
            <a:lvl6pPr>
              <a:defRPr sz="1012"/>
            </a:lvl6pPr>
            <a:lvl7pPr>
              <a:defRPr sz="1012"/>
            </a:lvl7pPr>
            <a:lvl8pPr>
              <a:defRPr sz="1012"/>
            </a:lvl8pPr>
            <a:lvl9pPr>
              <a:defRPr sz="1012"/>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Rectangle 4">
            <a:extLst>
              <a:ext uri="{FF2B5EF4-FFF2-40B4-BE49-F238E27FC236}">
                <a16:creationId xmlns:a16="http://schemas.microsoft.com/office/drawing/2014/main" id="{24DF3B35-D2F9-435F-BA75-D4CE8F457441}"/>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12C06A2E-9A1D-4DD1-90B8-4614F32F321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E2A62A3D-E0B4-48A7-B36F-87D4CD994CFB}"/>
              </a:ext>
            </a:extLst>
          </p:cNvPr>
          <p:cNvSpPr>
            <a:spLocks noGrp="1" noChangeArrowheads="1"/>
          </p:cNvSpPr>
          <p:nvPr>
            <p:ph type="sldNum" sz="quarter" idx="12"/>
          </p:nvPr>
        </p:nvSpPr>
        <p:spPr>
          <a:ln/>
        </p:spPr>
        <p:txBody>
          <a:bodyPr/>
          <a:lstStyle>
            <a:lvl1pPr>
              <a:defRPr/>
            </a:lvl1pPr>
          </a:lstStyle>
          <a:p>
            <a:pPr>
              <a:defRPr/>
            </a:pPr>
            <a:fld id="{F219A185-5309-4202-B265-A9D4D5708785}" type="slidenum">
              <a:rPr lang="en-US" altLang="en-US"/>
              <a:pPr>
                <a:defRPr/>
              </a:pPr>
              <a:t>‹#›</a:t>
            </a:fld>
            <a:endParaRPr lang="en-US" altLang="en-US"/>
          </a:p>
        </p:txBody>
      </p:sp>
    </p:spTree>
    <p:extLst>
      <p:ext uri="{BB962C8B-B14F-4D97-AF65-F5344CB8AC3E}">
        <p14:creationId xmlns:p14="http://schemas.microsoft.com/office/powerpoint/2010/main" val="13469840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SG"/>
          </a:p>
        </p:txBody>
      </p:sp>
      <p:sp>
        <p:nvSpPr>
          <p:cNvPr id="3" name="Text Placeholder 2"/>
          <p:cNvSpPr>
            <a:spLocks noGrp="1"/>
          </p:cNvSpPr>
          <p:nvPr>
            <p:ph type="body" idx="1"/>
          </p:nvPr>
        </p:nvSpPr>
        <p:spPr>
          <a:xfrm>
            <a:off x="457202" y="1151335"/>
            <a:ext cx="4040187" cy="479822"/>
          </a:xfrm>
        </p:spPr>
        <p:txBody>
          <a:bodyPr anchor="b"/>
          <a:lstStyle>
            <a:lvl1pPr marL="0" indent="0">
              <a:buNone/>
              <a:defRPr sz="1349" b="1"/>
            </a:lvl1pPr>
            <a:lvl2pPr marL="257108" indent="0">
              <a:buNone/>
              <a:defRPr sz="1124" b="1"/>
            </a:lvl2pPr>
            <a:lvl3pPr marL="514214" indent="0">
              <a:buNone/>
              <a:defRPr sz="1012" b="1"/>
            </a:lvl3pPr>
            <a:lvl4pPr marL="771322" indent="0">
              <a:buNone/>
              <a:defRPr sz="899" b="1"/>
            </a:lvl4pPr>
            <a:lvl5pPr marL="1028429" indent="0">
              <a:buNone/>
              <a:defRPr sz="899" b="1"/>
            </a:lvl5pPr>
            <a:lvl6pPr marL="1285537" indent="0">
              <a:buNone/>
              <a:defRPr sz="899" b="1"/>
            </a:lvl6pPr>
            <a:lvl7pPr marL="1542644" indent="0">
              <a:buNone/>
              <a:defRPr sz="899" b="1"/>
            </a:lvl7pPr>
            <a:lvl8pPr marL="1799751" indent="0">
              <a:buNone/>
              <a:defRPr sz="899" b="1"/>
            </a:lvl8pPr>
            <a:lvl9pPr marL="2056859" indent="0">
              <a:buNone/>
              <a:defRPr sz="899" b="1"/>
            </a:lvl9pPr>
          </a:lstStyle>
          <a:p>
            <a:pPr lvl="0"/>
            <a:r>
              <a:rPr lang="en-US"/>
              <a:t>Click to edit Master text styles</a:t>
            </a:r>
          </a:p>
        </p:txBody>
      </p:sp>
      <p:sp>
        <p:nvSpPr>
          <p:cNvPr id="4" name="Content Placeholder 3"/>
          <p:cNvSpPr>
            <a:spLocks noGrp="1"/>
          </p:cNvSpPr>
          <p:nvPr>
            <p:ph sz="half" idx="2"/>
          </p:nvPr>
        </p:nvSpPr>
        <p:spPr>
          <a:xfrm>
            <a:off x="457202" y="1631158"/>
            <a:ext cx="4040187" cy="2963466"/>
          </a:xfrm>
        </p:spPr>
        <p:txBody>
          <a:bodyPr/>
          <a:lstStyle>
            <a:lvl1pPr>
              <a:defRPr sz="1349"/>
            </a:lvl1pPr>
            <a:lvl2pPr>
              <a:defRPr sz="1124"/>
            </a:lvl2pPr>
            <a:lvl3pPr>
              <a:defRPr sz="1012"/>
            </a:lvl3pPr>
            <a:lvl4pPr>
              <a:defRPr sz="899"/>
            </a:lvl4pPr>
            <a:lvl5pPr>
              <a:defRPr sz="899"/>
            </a:lvl5pPr>
            <a:lvl6pPr>
              <a:defRPr sz="899"/>
            </a:lvl6pPr>
            <a:lvl7pPr>
              <a:defRPr sz="899"/>
            </a:lvl7pPr>
            <a:lvl8pPr>
              <a:defRPr sz="899"/>
            </a:lvl8pPr>
            <a:lvl9pPr>
              <a:defRPr sz="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5" name="Text Placeholder 4"/>
          <p:cNvSpPr>
            <a:spLocks noGrp="1"/>
          </p:cNvSpPr>
          <p:nvPr>
            <p:ph type="body" sz="quarter" idx="3"/>
          </p:nvPr>
        </p:nvSpPr>
        <p:spPr>
          <a:xfrm>
            <a:off x="4645029" y="1151335"/>
            <a:ext cx="4041775" cy="479822"/>
          </a:xfrm>
        </p:spPr>
        <p:txBody>
          <a:bodyPr anchor="b"/>
          <a:lstStyle>
            <a:lvl1pPr marL="0" indent="0">
              <a:buNone/>
              <a:defRPr sz="1349" b="1"/>
            </a:lvl1pPr>
            <a:lvl2pPr marL="257108" indent="0">
              <a:buNone/>
              <a:defRPr sz="1124" b="1"/>
            </a:lvl2pPr>
            <a:lvl3pPr marL="514214" indent="0">
              <a:buNone/>
              <a:defRPr sz="1012" b="1"/>
            </a:lvl3pPr>
            <a:lvl4pPr marL="771322" indent="0">
              <a:buNone/>
              <a:defRPr sz="899" b="1"/>
            </a:lvl4pPr>
            <a:lvl5pPr marL="1028429" indent="0">
              <a:buNone/>
              <a:defRPr sz="899" b="1"/>
            </a:lvl5pPr>
            <a:lvl6pPr marL="1285537" indent="0">
              <a:buNone/>
              <a:defRPr sz="899" b="1"/>
            </a:lvl6pPr>
            <a:lvl7pPr marL="1542644" indent="0">
              <a:buNone/>
              <a:defRPr sz="899" b="1"/>
            </a:lvl7pPr>
            <a:lvl8pPr marL="1799751" indent="0">
              <a:buNone/>
              <a:defRPr sz="899" b="1"/>
            </a:lvl8pPr>
            <a:lvl9pPr marL="2056859" indent="0">
              <a:buNone/>
              <a:defRPr sz="899" b="1"/>
            </a:lvl9pPr>
          </a:lstStyle>
          <a:p>
            <a:pPr lvl="0"/>
            <a:r>
              <a:rPr lang="en-US"/>
              <a:t>Click to edit Master text styles</a:t>
            </a:r>
          </a:p>
        </p:txBody>
      </p:sp>
      <p:sp>
        <p:nvSpPr>
          <p:cNvPr id="6" name="Content Placeholder 5"/>
          <p:cNvSpPr>
            <a:spLocks noGrp="1"/>
          </p:cNvSpPr>
          <p:nvPr>
            <p:ph sz="quarter" idx="4"/>
          </p:nvPr>
        </p:nvSpPr>
        <p:spPr>
          <a:xfrm>
            <a:off x="4645029" y="1631158"/>
            <a:ext cx="4041775" cy="2963466"/>
          </a:xfrm>
        </p:spPr>
        <p:txBody>
          <a:bodyPr/>
          <a:lstStyle>
            <a:lvl1pPr>
              <a:defRPr sz="1349"/>
            </a:lvl1pPr>
            <a:lvl2pPr>
              <a:defRPr sz="1124"/>
            </a:lvl2pPr>
            <a:lvl3pPr>
              <a:defRPr sz="1012"/>
            </a:lvl3pPr>
            <a:lvl4pPr>
              <a:defRPr sz="899"/>
            </a:lvl4pPr>
            <a:lvl5pPr>
              <a:defRPr sz="899"/>
            </a:lvl5pPr>
            <a:lvl6pPr>
              <a:defRPr sz="899"/>
            </a:lvl6pPr>
            <a:lvl7pPr>
              <a:defRPr sz="899"/>
            </a:lvl7pPr>
            <a:lvl8pPr>
              <a:defRPr sz="899"/>
            </a:lvl8pPr>
            <a:lvl9pPr>
              <a:defRPr sz="899"/>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7" name="Rectangle 4">
            <a:extLst>
              <a:ext uri="{FF2B5EF4-FFF2-40B4-BE49-F238E27FC236}">
                <a16:creationId xmlns:a16="http://schemas.microsoft.com/office/drawing/2014/main" id="{41A1F9D8-24D1-4F3F-B40C-B3973DF928B2}"/>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E0EABF77-8555-4CBF-8A48-564C04B3363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BAE1194A-0DD4-443D-AFDB-16940CD7D974}"/>
              </a:ext>
            </a:extLst>
          </p:cNvPr>
          <p:cNvSpPr>
            <a:spLocks noGrp="1" noChangeArrowheads="1"/>
          </p:cNvSpPr>
          <p:nvPr>
            <p:ph type="sldNum" sz="quarter" idx="12"/>
          </p:nvPr>
        </p:nvSpPr>
        <p:spPr>
          <a:ln/>
        </p:spPr>
        <p:txBody>
          <a:bodyPr/>
          <a:lstStyle>
            <a:lvl1pPr>
              <a:defRPr/>
            </a:lvl1pPr>
          </a:lstStyle>
          <a:p>
            <a:pPr>
              <a:defRPr/>
            </a:pPr>
            <a:fld id="{802B3433-3D52-4C83-A9A5-C84773E7D3E4}" type="slidenum">
              <a:rPr lang="en-US" altLang="en-US"/>
              <a:pPr>
                <a:defRPr/>
              </a:pPr>
              <a:t>‹#›</a:t>
            </a:fld>
            <a:endParaRPr lang="en-US" altLang="en-US"/>
          </a:p>
        </p:txBody>
      </p:sp>
    </p:spTree>
    <p:extLst>
      <p:ext uri="{BB962C8B-B14F-4D97-AF65-F5344CB8AC3E}">
        <p14:creationId xmlns:p14="http://schemas.microsoft.com/office/powerpoint/2010/main" val="7642669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Rectangle 4">
            <a:extLst>
              <a:ext uri="{FF2B5EF4-FFF2-40B4-BE49-F238E27FC236}">
                <a16:creationId xmlns:a16="http://schemas.microsoft.com/office/drawing/2014/main" id="{5E8AE4D0-B21F-4F6D-BA19-4F694A4C4D46}"/>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5D7DF4E7-92DD-40F3-96F4-6D1D5AAD42E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8AEFAC49-2BB9-4283-AEB0-2D739471E899}"/>
              </a:ext>
            </a:extLst>
          </p:cNvPr>
          <p:cNvSpPr>
            <a:spLocks noGrp="1" noChangeArrowheads="1"/>
          </p:cNvSpPr>
          <p:nvPr>
            <p:ph type="sldNum" sz="quarter" idx="12"/>
          </p:nvPr>
        </p:nvSpPr>
        <p:spPr>
          <a:ln/>
        </p:spPr>
        <p:txBody>
          <a:bodyPr/>
          <a:lstStyle>
            <a:lvl1pPr>
              <a:defRPr/>
            </a:lvl1pPr>
          </a:lstStyle>
          <a:p>
            <a:pPr>
              <a:defRPr/>
            </a:pPr>
            <a:fld id="{8FFFEFA0-5D28-4990-8EB2-56C65823F853}" type="slidenum">
              <a:rPr lang="en-US" altLang="en-US"/>
              <a:pPr>
                <a:defRPr/>
              </a:pPr>
              <a:t>‹#›</a:t>
            </a:fld>
            <a:endParaRPr lang="en-US" altLang="en-US"/>
          </a:p>
        </p:txBody>
      </p:sp>
    </p:spTree>
    <p:extLst>
      <p:ext uri="{BB962C8B-B14F-4D97-AF65-F5344CB8AC3E}">
        <p14:creationId xmlns:p14="http://schemas.microsoft.com/office/powerpoint/2010/main" val="5131401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573E5868-0AA9-4AE2-979D-DAB8B8352D46}"/>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B9E52D03-463F-435F-9E45-F9A5A39B87FF}"/>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1A020EA8-4CD7-420F-B484-FE12D495F087}"/>
              </a:ext>
            </a:extLst>
          </p:cNvPr>
          <p:cNvSpPr>
            <a:spLocks noGrp="1" noChangeArrowheads="1"/>
          </p:cNvSpPr>
          <p:nvPr>
            <p:ph type="sldNum" sz="quarter" idx="12"/>
          </p:nvPr>
        </p:nvSpPr>
        <p:spPr>
          <a:ln/>
        </p:spPr>
        <p:txBody>
          <a:bodyPr/>
          <a:lstStyle>
            <a:lvl1pPr>
              <a:defRPr/>
            </a:lvl1pPr>
          </a:lstStyle>
          <a:p>
            <a:pPr>
              <a:defRPr/>
            </a:pPr>
            <a:fld id="{C53CECF5-50B2-4587-8E20-432DDE60D381}" type="slidenum">
              <a:rPr lang="en-US" altLang="en-US"/>
              <a:pPr>
                <a:defRPr/>
              </a:pPr>
              <a:t>‹#›</a:t>
            </a:fld>
            <a:endParaRPr lang="en-US" altLang="en-US"/>
          </a:p>
        </p:txBody>
      </p:sp>
    </p:spTree>
    <p:extLst>
      <p:ext uri="{BB962C8B-B14F-4D97-AF65-F5344CB8AC3E}">
        <p14:creationId xmlns:p14="http://schemas.microsoft.com/office/powerpoint/2010/main" val="69406199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04790"/>
            <a:ext cx="3008312" cy="871538"/>
          </a:xfrm>
        </p:spPr>
        <p:txBody>
          <a:bodyPr anchor="b"/>
          <a:lstStyle>
            <a:lvl1pPr algn="l">
              <a:defRPr sz="1124" b="1"/>
            </a:lvl1pPr>
          </a:lstStyle>
          <a:p>
            <a:r>
              <a:rPr lang="en-US"/>
              <a:t>Click to edit Master title style</a:t>
            </a:r>
            <a:endParaRPr lang="en-SG"/>
          </a:p>
        </p:txBody>
      </p:sp>
      <p:sp>
        <p:nvSpPr>
          <p:cNvPr id="3" name="Content Placeholder 2"/>
          <p:cNvSpPr>
            <a:spLocks noGrp="1"/>
          </p:cNvSpPr>
          <p:nvPr>
            <p:ph idx="1"/>
          </p:nvPr>
        </p:nvSpPr>
        <p:spPr>
          <a:xfrm>
            <a:off x="3575053" y="204792"/>
            <a:ext cx="5111750" cy="4389835"/>
          </a:xfrm>
        </p:spPr>
        <p:txBody>
          <a:bodyPr/>
          <a:lstStyle>
            <a:lvl1pPr>
              <a:defRPr sz="1799"/>
            </a:lvl1pPr>
            <a:lvl2pPr>
              <a:defRPr sz="1574"/>
            </a:lvl2pPr>
            <a:lvl3pPr>
              <a:defRPr sz="1349"/>
            </a:lvl3pPr>
            <a:lvl4pPr>
              <a:defRPr sz="1124"/>
            </a:lvl4pPr>
            <a:lvl5pPr>
              <a:defRPr sz="1124"/>
            </a:lvl5pPr>
            <a:lvl6pPr>
              <a:defRPr sz="1124"/>
            </a:lvl6pPr>
            <a:lvl7pPr>
              <a:defRPr sz="1124"/>
            </a:lvl7pPr>
            <a:lvl8pPr>
              <a:defRPr sz="1124"/>
            </a:lvl8pPr>
            <a:lvl9pPr>
              <a:defRPr sz="1124"/>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Text Placeholder 3"/>
          <p:cNvSpPr>
            <a:spLocks noGrp="1"/>
          </p:cNvSpPr>
          <p:nvPr>
            <p:ph type="body" sz="half" idx="2"/>
          </p:nvPr>
        </p:nvSpPr>
        <p:spPr>
          <a:xfrm>
            <a:off x="457204" y="1076328"/>
            <a:ext cx="3008312" cy="3518297"/>
          </a:xfrm>
        </p:spPr>
        <p:txBody>
          <a:bodyPr/>
          <a:lstStyle>
            <a:lvl1pPr marL="0" indent="0">
              <a:buNone/>
              <a:defRPr sz="788"/>
            </a:lvl1pPr>
            <a:lvl2pPr marL="257108" indent="0">
              <a:buNone/>
              <a:defRPr sz="675"/>
            </a:lvl2pPr>
            <a:lvl3pPr marL="514214" indent="0">
              <a:buNone/>
              <a:defRPr sz="563"/>
            </a:lvl3pPr>
            <a:lvl4pPr marL="771322" indent="0">
              <a:buNone/>
              <a:defRPr sz="506"/>
            </a:lvl4pPr>
            <a:lvl5pPr marL="1028429" indent="0">
              <a:buNone/>
              <a:defRPr sz="506"/>
            </a:lvl5pPr>
            <a:lvl6pPr marL="1285537" indent="0">
              <a:buNone/>
              <a:defRPr sz="506"/>
            </a:lvl6pPr>
            <a:lvl7pPr marL="1542644" indent="0">
              <a:buNone/>
              <a:defRPr sz="506"/>
            </a:lvl7pPr>
            <a:lvl8pPr marL="1799751" indent="0">
              <a:buNone/>
              <a:defRPr sz="506"/>
            </a:lvl8pPr>
            <a:lvl9pPr marL="2056859"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91CC5B46-2341-4324-8F85-F985EC25FB7B}"/>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B85687CC-5CE1-44D4-B86D-6DEA313CAE39}"/>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51ACEA93-D650-4EDF-B527-8432212F626C}"/>
              </a:ext>
            </a:extLst>
          </p:cNvPr>
          <p:cNvSpPr>
            <a:spLocks noGrp="1" noChangeArrowheads="1"/>
          </p:cNvSpPr>
          <p:nvPr>
            <p:ph type="sldNum" sz="quarter" idx="12"/>
          </p:nvPr>
        </p:nvSpPr>
        <p:spPr>
          <a:ln/>
        </p:spPr>
        <p:txBody>
          <a:bodyPr/>
          <a:lstStyle>
            <a:lvl1pPr>
              <a:defRPr/>
            </a:lvl1pPr>
          </a:lstStyle>
          <a:p>
            <a:pPr>
              <a:defRPr/>
            </a:pPr>
            <a:fld id="{BE9F0545-67A7-4200-8967-F022AB9FE5E2}" type="slidenum">
              <a:rPr lang="en-US" altLang="en-US"/>
              <a:pPr>
                <a:defRPr/>
              </a:pPr>
              <a:t>‹#›</a:t>
            </a:fld>
            <a:endParaRPr lang="en-US" altLang="en-US"/>
          </a:p>
        </p:txBody>
      </p:sp>
    </p:spTree>
    <p:extLst>
      <p:ext uri="{BB962C8B-B14F-4D97-AF65-F5344CB8AC3E}">
        <p14:creationId xmlns:p14="http://schemas.microsoft.com/office/powerpoint/2010/main" val="34798324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867A55B-C45A-4DA0-A7BF-15BD8B86D0E7}"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720550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9" y="3600450"/>
            <a:ext cx="5486400" cy="425054"/>
          </a:xfrm>
        </p:spPr>
        <p:txBody>
          <a:bodyPr anchor="b"/>
          <a:lstStyle>
            <a:lvl1pPr algn="l">
              <a:defRPr sz="1124" b="1"/>
            </a:lvl1pPr>
          </a:lstStyle>
          <a:p>
            <a:r>
              <a:rPr lang="en-US"/>
              <a:t>Click to edit Master title style</a:t>
            </a:r>
            <a:endParaRPr lang="en-SG"/>
          </a:p>
        </p:txBody>
      </p:sp>
      <p:sp>
        <p:nvSpPr>
          <p:cNvPr id="3" name="Picture Placeholder 2"/>
          <p:cNvSpPr>
            <a:spLocks noGrp="1"/>
          </p:cNvSpPr>
          <p:nvPr>
            <p:ph type="pic" idx="1"/>
          </p:nvPr>
        </p:nvSpPr>
        <p:spPr>
          <a:xfrm>
            <a:off x="1792289" y="459582"/>
            <a:ext cx="5486400" cy="3086100"/>
          </a:xfrm>
        </p:spPr>
        <p:txBody>
          <a:bodyPr/>
          <a:lstStyle>
            <a:lvl1pPr marL="0" indent="0">
              <a:buNone/>
              <a:defRPr sz="1799"/>
            </a:lvl1pPr>
            <a:lvl2pPr marL="257108" indent="0">
              <a:buNone/>
              <a:defRPr sz="1574"/>
            </a:lvl2pPr>
            <a:lvl3pPr marL="514214" indent="0">
              <a:buNone/>
              <a:defRPr sz="1349"/>
            </a:lvl3pPr>
            <a:lvl4pPr marL="771322" indent="0">
              <a:buNone/>
              <a:defRPr sz="1124"/>
            </a:lvl4pPr>
            <a:lvl5pPr marL="1028429" indent="0">
              <a:buNone/>
              <a:defRPr sz="1124"/>
            </a:lvl5pPr>
            <a:lvl6pPr marL="1285537" indent="0">
              <a:buNone/>
              <a:defRPr sz="1124"/>
            </a:lvl6pPr>
            <a:lvl7pPr marL="1542644" indent="0">
              <a:buNone/>
              <a:defRPr sz="1124"/>
            </a:lvl7pPr>
            <a:lvl8pPr marL="1799751" indent="0">
              <a:buNone/>
              <a:defRPr sz="1124"/>
            </a:lvl8pPr>
            <a:lvl9pPr marL="2056859" indent="0">
              <a:buNone/>
              <a:defRPr sz="1124"/>
            </a:lvl9pPr>
          </a:lstStyle>
          <a:p>
            <a:pPr lvl="0"/>
            <a:endParaRPr lang="en-SG" noProof="0"/>
          </a:p>
        </p:txBody>
      </p:sp>
      <p:sp>
        <p:nvSpPr>
          <p:cNvPr id="4" name="Text Placeholder 3"/>
          <p:cNvSpPr>
            <a:spLocks noGrp="1"/>
          </p:cNvSpPr>
          <p:nvPr>
            <p:ph type="body" sz="half" idx="2"/>
          </p:nvPr>
        </p:nvSpPr>
        <p:spPr>
          <a:xfrm>
            <a:off x="1792289" y="4025503"/>
            <a:ext cx="5486400" cy="603647"/>
          </a:xfrm>
        </p:spPr>
        <p:txBody>
          <a:bodyPr/>
          <a:lstStyle>
            <a:lvl1pPr marL="0" indent="0">
              <a:buNone/>
              <a:defRPr sz="788"/>
            </a:lvl1pPr>
            <a:lvl2pPr marL="257108" indent="0">
              <a:buNone/>
              <a:defRPr sz="675"/>
            </a:lvl2pPr>
            <a:lvl3pPr marL="514214" indent="0">
              <a:buNone/>
              <a:defRPr sz="563"/>
            </a:lvl3pPr>
            <a:lvl4pPr marL="771322" indent="0">
              <a:buNone/>
              <a:defRPr sz="506"/>
            </a:lvl4pPr>
            <a:lvl5pPr marL="1028429" indent="0">
              <a:buNone/>
              <a:defRPr sz="506"/>
            </a:lvl5pPr>
            <a:lvl6pPr marL="1285537" indent="0">
              <a:buNone/>
              <a:defRPr sz="506"/>
            </a:lvl6pPr>
            <a:lvl7pPr marL="1542644" indent="0">
              <a:buNone/>
              <a:defRPr sz="506"/>
            </a:lvl7pPr>
            <a:lvl8pPr marL="1799751" indent="0">
              <a:buNone/>
              <a:defRPr sz="506"/>
            </a:lvl8pPr>
            <a:lvl9pPr marL="2056859" indent="0">
              <a:buNone/>
              <a:defRPr sz="506"/>
            </a:lvl9pPr>
          </a:lstStyle>
          <a:p>
            <a:pPr lvl="0"/>
            <a:r>
              <a:rPr lang="en-US"/>
              <a:t>Click to edit Master text styles</a:t>
            </a:r>
          </a:p>
        </p:txBody>
      </p:sp>
      <p:sp>
        <p:nvSpPr>
          <p:cNvPr id="5" name="Rectangle 4">
            <a:extLst>
              <a:ext uri="{FF2B5EF4-FFF2-40B4-BE49-F238E27FC236}">
                <a16:creationId xmlns:a16="http://schemas.microsoft.com/office/drawing/2014/main" id="{9A12A43A-BE74-4D57-88C7-DE47C98D43C5}"/>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C731FE2E-95D2-4E4B-A5AB-8276C9E6A96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F1A46D4A-61D4-4C9A-83BD-7092C22E5AD2}"/>
              </a:ext>
            </a:extLst>
          </p:cNvPr>
          <p:cNvSpPr>
            <a:spLocks noGrp="1" noChangeArrowheads="1"/>
          </p:cNvSpPr>
          <p:nvPr>
            <p:ph type="sldNum" sz="quarter" idx="12"/>
          </p:nvPr>
        </p:nvSpPr>
        <p:spPr>
          <a:ln/>
        </p:spPr>
        <p:txBody>
          <a:bodyPr/>
          <a:lstStyle>
            <a:lvl1pPr>
              <a:defRPr/>
            </a:lvl1pPr>
          </a:lstStyle>
          <a:p>
            <a:pPr>
              <a:defRPr/>
            </a:pPr>
            <a:fld id="{0AC07BD0-6EAE-4C23-86B7-31D6EA457507}" type="slidenum">
              <a:rPr lang="en-US" altLang="en-US"/>
              <a:pPr>
                <a:defRPr/>
              </a:pPr>
              <a:t>‹#›</a:t>
            </a:fld>
            <a:endParaRPr lang="en-US" altLang="en-US"/>
          </a:p>
        </p:txBody>
      </p:sp>
    </p:spTree>
    <p:extLst>
      <p:ext uri="{BB962C8B-B14F-4D97-AF65-F5344CB8AC3E}">
        <p14:creationId xmlns:p14="http://schemas.microsoft.com/office/powerpoint/2010/main" val="101488439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SG"/>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0F2ECA5E-2682-48A7-998B-203C8DAD8C5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91AD93B-9145-4A44-A8D5-A45530C433E3}"/>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492E3F87-E528-4C39-94BB-0B31BB53031C}"/>
              </a:ext>
            </a:extLst>
          </p:cNvPr>
          <p:cNvSpPr>
            <a:spLocks noGrp="1" noChangeArrowheads="1"/>
          </p:cNvSpPr>
          <p:nvPr>
            <p:ph type="sldNum" sz="quarter" idx="12"/>
          </p:nvPr>
        </p:nvSpPr>
        <p:spPr>
          <a:ln/>
        </p:spPr>
        <p:txBody>
          <a:bodyPr/>
          <a:lstStyle>
            <a:lvl1pPr>
              <a:defRPr/>
            </a:lvl1pPr>
          </a:lstStyle>
          <a:p>
            <a:pPr>
              <a:defRPr/>
            </a:pPr>
            <a:fld id="{BE706392-59F8-4642-B602-80BED1A1AA95}" type="slidenum">
              <a:rPr lang="en-US" altLang="en-US"/>
              <a:pPr>
                <a:defRPr/>
              </a:pPr>
              <a:t>‹#›</a:t>
            </a:fld>
            <a:endParaRPr lang="en-US" altLang="en-US"/>
          </a:p>
        </p:txBody>
      </p:sp>
    </p:spTree>
    <p:extLst>
      <p:ext uri="{BB962C8B-B14F-4D97-AF65-F5344CB8AC3E}">
        <p14:creationId xmlns:p14="http://schemas.microsoft.com/office/powerpoint/2010/main" val="199940068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3"/>
            <a:ext cx="2057400" cy="4388644"/>
          </a:xfrm>
        </p:spPr>
        <p:txBody>
          <a:bodyPr vert="eaVert"/>
          <a:lstStyle/>
          <a:p>
            <a:r>
              <a:rPr lang="en-US"/>
              <a:t>Click to edit Master title style</a:t>
            </a:r>
            <a:endParaRPr lang="en-SG"/>
          </a:p>
        </p:txBody>
      </p:sp>
      <p:sp>
        <p:nvSpPr>
          <p:cNvPr id="3" name="Vertical Text Placeholder 2"/>
          <p:cNvSpPr>
            <a:spLocks noGrp="1"/>
          </p:cNvSpPr>
          <p:nvPr>
            <p:ph type="body" orient="vert" idx="1"/>
          </p:nvPr>
        </p:nvSpPr>
        <p:spPr>
          <a:xfrm>
            <a:off x="457204" y="205983"/>
            <a:ext cx="6019799"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G"/>
          </a:p>
        </p:txBody>
      </p:sp>
      <p:sp>
        <p:nvSpPr>
          <p:cNvPr id="4" name="Rectangle 4">
            <a:extLst>
              <a:ext uri="{FF2B5EF4-FFF2-40B4-BE49-F238E27FC236}">
                <a16:creationId xmlns:a16="http://schemas.microsoft.com/office/drawing/2014/main" id="{7CC4C9B7-DD9B-4560-95E3-A97A85C1158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4DCC8BD1-B60C-4814-B2B3-654A7026804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123E132-0235-495F-ADF8-68DDF56C6961}"/>
              </a:ext>
            </a:extLst>
          </p:cNvPr>
          <p:cNvSpPr>
            <a:spLocks noGrp="1" noChangeArrowheads="1"/>
          </p:cNvSpPr>
          <p:nvPr>
            <p:ph type="sldNum" sz="quarter" idx="12"/>
          </p:nvPr>
        </p:nvSpPr>
        <p:spPr>
          <a:ln/>
        </p:spPr>
        <p:txBody>
          <a:bodyPr/>
          <a:lstStyle>
            <a:lvl1pPr>
              <a:defRPr/>
            </a:lvl1pPr>
          </a:lstStyle>
          <a:p>
            <a:pPr>
              <a:defRPr/>
            </a:pPr>
            <a:fld id="{ACF7D089-1753-4CBD-A50A-4AD3ED4203F1}" type="slidenum">
              <a:rPr lang="en-US" altLang="en-US"/>
              <a:pPr>
                <a:defRPr/>
              </a:pPr>
              <a:t>‹#›</a:t>
            </a:fld>
            <a:endParaRPr lang="en-US" altLang="en-US"/>
          </a:p>
        </p:txBody>
      </p:sp>
    </p:spTree>
    <p:extLst>
      <p:ext uri="{BB962C8B-B14F-4D97-AF65-F5344CB8AC3E}">
        <p14:creationId xmlns:p14="http://schemas.microsoft.com/office/powerpoint/2010/main" val="41833246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5"/>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9"/>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867A55B-C45A-4DA0-A7BF-15BD8B86D0E7}" type="datetimeFigureOut">
              <a:rPr lang="en-US" smtClean="0"/>
              <a:pPr/>
              <a:t>2/6/2022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10754635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867A55B-C45A-4DA0-A7BF-15BD8B86D0E7}"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21176733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5"/>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1"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1" y="1878806"/>
            <a:ext cx="3887391" cy="27634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67A55B-C45A-4DA0-A7BF-15BD8B86D0E7}" type="datetimeFigureOut">
              <a:rPr lang="en-US" smtClean="0"/>
              <a:pPr/>
              <a:t>2/6/2022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6898702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867A55B-C45A-4DA0-A7BF-15BD8B86D0E7}" type="datetimeFigureOut">
              <a:rPr lang="en-US" smtClean="0"/>
              <a:pPr/>
              <a:t>2/6/2022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8591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67A55B-C45A-4DA0-A7BF-15BD8B86D0E7}" type="datetimeFigureOut">
              <a:rPr lang="en-US" smtClean="0"/>
              <a:pPr/>
              <a:t>2/6/2022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58239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70"/>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867A55B-C45A-4DA0-A7BF-15BD8B86D0E7}"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28924669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740570"/>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867A55B-C45A-4DA0-A7BF-15BD8B86D0E7}" type="datetimeFigureOut">
              <a:rPr lang="en-US" smtClean="0"/>
              <a:pPr/>
              <a:t>2/6/2022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2775961-C6AB-48AA-A733-5C9C47D2C095}" type="slidenum">
              <a:rPr lang="en-US" smtClean="0"/>
              <a:pPr/>
              <a:t>‹#›</a:t>
            </a:fld>
            <a:endParaRPr lang="en-US"/>
          </a:p>
        </p:txBody>
      </p:sp>
    </p:spTree>
    <p:extLst>
      <p:ext uri="{BB962C8B-B14F-4D97-AF65-F5344CB8AC3E}">
        <p14:creationId xmlns:p14="http://schemas.microsoft.com/office/powerpoint/2010/main" val="42895836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C867A55B-C45A-4DA0-A7BF-15BD8B86D0E7}" type="datetimeFigureOut">
              <a:rPr lang="en-US" smtClean="0"/>
              <a:pPr/>
              <a:t>2/6/2022</a:t>
            </a:fld>
            <a:endParaRPr lang="en-US"/>
          </a:p>
        </p:txBody>
      </p:sp>
      <p:sp>
        <p:nvSpPr>
          <p:cNvPr id="5" name="Footer Placehold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62775961-C6AB-48AA-A733-5C9C47D2C095}" type="slidenum">
              <a:rPr lang="en-US" smtClean="0"/>
              <a:pPr/>
              <a:t>‹#›</a:t>
            </a:fld>
            <a:endParaRPr lang="en-US"/>
          </a:p>
        </p:txBody>
      </p:sp>
    </p:spTree>
    <p:extLst>
      <p:ext uri="{BB962C8B-B14F-4D97-AF65-F5344CB8AC3E}">
        <p14:creationId xmlns:p14="http://schemas.microsoft.com/office/powerpoint/2010/main" val="1912123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65584C5F-B45A-4B92-8DE8-B6EA69F1EC47}"/>
              </a:ext>
            </a:extLst>
          </p:cNvPr>
          <p:cNvSpPr>
            <a:spLocks noGrp="1" noChangeArrowheads="1"/>
          </p:cNvSpPr>
          <p:nvPr>
            <p:ph type="title"/>
          </p:nvPr>
        </p:nvSpPr>
        <p:spPr bwMode="auto">
          <a:xfrm>
            <a:off x="457200" y="206375"/>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7171" name="Rectangle 3">
            <a:extLst>
              <a:ext uri="{FF2B5EF4-FFF2-40B4-BE49-F238E27FC236}">
                <a16:creationId xmlns:a16="http://schemas.microsoft.com/office/drawing/2014/main" id="{C0EDBF04-CFDB-4CC3-B3B6-A6535E841D80}"/>
              </a:ext>
            </a:extLst>
          </p:cNvPr>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8873FA60-831F-4D4D-A67D-4B87CA01569F}"/>
              </a:ext>
            </a:extLst>
          </p:cNvPr>
          <p:cNvSpPr>
            <a:spLocks noGrp="1" noChangeArrowheads="1"/>
          </p:cNvSpPr>
          <p:nvPr>
            <p:ph type="dt" sz="half" idx="2"/>
          </p:nvPr>
        </p:nvSpPr>
        <p:spPr bwMode="auto">
          <a:xfrm>
            <a:off x="457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788">
                <a:latin typeface="Arial" charset="0"/>
              </a:defRPr>
            </a:lvl1pPr>
          </a:lstStyle>
          <a:p>
            <a:pPr>
              <a:defRPr/>
            </a:pPr>
            <a:endParaRPr lang="en-US"/>
          </a:p>
        </p:txBody>
      </p:sp>
      <p:sp>
        <p:nvSpPr>
          <p:cNvPr id="1029" name="Rectangle 5">
            <a:extLst>
              <a:ext uri="{FF2B5EF4-FFF2-40B4-BE49-F238E27FC236}">
                <a16:creationId xmlns:a16="http://schemas.microsoft.com/office/drawing/2014/main" id="{EE19A02C-06B7-41C6-A6CB-6B1FEDB4B2C8}"/>
              </a:ext>
            </a:extLst>
          </p:cNvPr>
          <p:cNvSpPr>
            <a:spLocks noGrp="1" noChangeArrowheads="1"/>
          </p:cNvSpPr>
          <p:nvPr>
            <p:ph type="ftr" sz="quarter" idx="3"/>
          </p:nvPr>
        </p:nvSpPr>
        <p:spPr bwMode="auto">
          <a:xfrm>
            <a:off x="3124200" y="4684713"/>
            <a:ext cx="2895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788">
                <a:latin typeface="Arial" charset="0"/>
              </a:defRPr>
            </a:lvl1pPr>
          </a:lstStyle>
          <a:p>
            <a:pPr>
              <a:defRPr/>
            </a:pPr>
            <a:endParaRPr lang="en-US"/>
          </a:p>
        </p:txBody>
      </p:sp>
      <p:sp>
        <p:nvSpPr>
          <p:cNvPr id="1030" name="Rectangle 6">
            <a:extLst>
              <a:ext uri="{FF2B5EF4-FFF2-40B4-BE49-F238E27FC236}">
                <a16:creationId xmlns:a16="http://schemas.microsoft.com/office/drawing/2014/main" id="{D8FB0A3C-7736-4289-82FC-B3514F05C3C3}"/>
              </a:ext>
            </a:extLst>
          </p:cNvPr>
          <p:cNvSpPr>
            <a:spLocks noGrp="1" noChangeArrowheads="1"/>
          </p:cNvSpPr>
          <p:nvPr>
            <p:ph type="sldNum" sz="quarter" idx="4"/>
          </p:nvPr>
        </p:nvSpPr>
        <p:spPr bwMode="auto">
          <a:xfrm>
            <a:off x="6553200" y="4684713"/>
            <a:ext cx="2133600" cy="357187"/>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700" smtClean="0"/>
            </a:lvl1pPr>
          </a:lstStyle>
          <a:p>
            <a:pPr>
              <a:defRPr/>
            </a:pPr>
            <a:fld id="{71795F4B-2EC9-4BE9-9A37-E5F6166194AD}" type="slidenum">
              <a:rPr lang="en-US" altLang="en-US"/>
              <a:pPr>
                <a:defRPr/>
              </a:pPr>
              <a:t>‹#›</a:t>
            </a:fld>
            <a:endParaRPr lang="en-US" altLang="en-US"/>
          </a:p>
        </p:txBody>
      </p:sp>
    </p:spTree>
    <p:extLst>
      <p:ext uri="{BB962C8B-B14F-4D97-AF65-F5344CB8AC3E}">
        <p14:creationId xmlns:p14="http://schemas.microsoft.com/office/powerpoint/2010/main" val="196052444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2400">
          <a:solidFill>
            <a:schemeClr val="tx2"/>
          </a:solidFill>
          <a:latin typeface="+mj-lt"/>
          <a:ea typeface="+mj-ea"/>
          <a:cs typeface="+mj-cs"/>
        </a:defRPr>
      </a:lvl1pPr>
      <a:lvl2pPr algn="ctr" rtl="0" eaLnBrk="0" fontAlgn="base" hangingPunct="0">
        <a:spcBef>
          <a:spcPct val="0"/>
        </a:spcBef>
        <a:spcAft>
          <a:spcPct val="0"/>
        </a:spcAft>
        <a:defRPr sz="2400">
          <a:solidFill>
            <a:schemeClr val="tx2"/>
          </a:solidFill>
          <a:latin typeface="Arial" charset="0"/>
        </a:defRPr>
      </a:lvl2pPr>
      <a:lvl3pPr algn="ctr" rtl="0" eaLnBrk="0" fontAlgn="base" hangingPunct="0">
        <a:spcBef>
          <a:spcPct val="0"/>
        </a:spcBef>
        <a:spcAft>
          <a:spcPct val="0"/>
        </a:spcAft>
        <a:defRPr sz="2400">
          <a:solidFill>
            <a:schemeClr val="tx2"/>
          </a:solidFill>
          <a:latin typeface="Arial" charset="0"/>
        </a:defRPr>
      </a:lvl3pPr>
      <a:lvl4pPr algn="ctr" rtl="0" eaLnBrk="0" fontAlgn="base" hangingPunct="0">
        <a:spcBef>
          <a:spcPct val="0"/>
        </a:spcBef>
        <a:spcAft>
          <a:spcPct val="0"/>
        </a:spcAft>
        <a:defRPr sz="2400">
          <a:solidFill>
            <a:schemeClr val="tx2"/>
          </a:solidFill>
          <a:latin typeface="Arial" charset="0"/>
        </a:defRPr>
      </a:lvl4pPr>
      <a:lvl5pPr algn="ctr" rtl="0" eaLnBrk="0" fontAlgn="base" hangingPunct="0">
        <a:spcBef>
          <a:spcPct val="0"/>
        </a:spcBef>
        <a:spcAft>
          <a:spcPct val="0"/>
        </a:spcAft>
        <a:defRPr sz="2400">
          <a:solidFill>
            <a:schemeClr val="tx2"/>
          </a:solidFill>
          <a:latin typeface="Arial" charset="0"/>
        </a:defRPr>
      </a:lvl5pPr>
      <a:lvl6pPr marL="257108" algn="ctr" rtl="0" fontAlgn="base">
        <a:spcBef>
          <a:spcPct val="0"/>
        </a:spcBef>
        <a:spcAft>
          <a:spcPct val="0"/>
        </a:spcAft>
        <a:defRPr sz="2474">
          <a:solidFill>
            <a:schemeClr val="tx2"/>
          </a:solidFill>
          <a:latin typeface="Arial" charset="0"/>
        </a:defRPr>
      </a:lvl6pPr>
      <a:lvl7pPr marL="514214" algn="ctr" rtl="0" fontAlgn="base">
        <a:spcBef>
          <a:spcPct val="0"/>
        </a:spcBef>
        <a:spcAft>
          <a:spcPct val="0"/>
        </a:spcAft>
        <a:defRPr sz="2474">
          <a:solidFill>
            <a:schemeClr val="tx2"/>
          </a:solidFill>
          <a:latin typeface="Arial" charset="0"/>
        </a:defRPr>
      </a:lvl7pPr>
      <a:lvl8pPr marL="771322" algn="ctr" rtl="0" fontAlgn="base">
        <a:spcBef>
          <a:spcPct val="0"/>
        </a:spcBef>
        <a:spcAft>
          <a:spcPct val="0"/>
        </a:spcAft>
        <a:defRPr sz="2474">
          <a:solidFill>
            <a:schemeClr val="tx2"/>
          </a:solidFill>
          <a:latin typeface="Arial" charset="0"/>
        </a:defRPr>
      </a:lvl8pPr>
      <a:lvl9pPr marL="1028429" algn="ctr" rtl="0" fontAlgn="base">
        <a:spcBef>
          <a:spcPct val="0"/>
        </a:spcBef>
        <a:spcAft>
          <a:spcPct val="0"/>
        </a:spcAft>
        <a:defRPr sz="2474">
          <a:solidFill>
            <a:schemeClr val="tx2"/>
          </a:solidFill>
          <a:latin typeface="Arial" charset="0"/>
        </a:defRPr>
      </a:lvl9pPr>
    </p:titleStyle>
    <p:bodyStyle>
      <a:lvl1pPr marL="190500" indent="-190500" algn="l" rtl="0" eaLnBrk="0" fontAlgn="base" hangingPunct="0">
        <a:spcBef>
          <a:spcPct val="20000"/>
        </a:spcBef>
        <a:spcAft>
          <a:spcPct val="0"/>
        </a:spcAft>
        <a:buChar char="•"/>
        <a:defRPr sz="1700">
          <a:solidFill>
            <a:schemeClr val="tx1"/>
          </a:solidFill>
          <a:latin typeface="+mn-lt"/>
          <a:ea typeface="+mn-ea"/>
          <a:cs typeface="+mn-cs"/>
        </a:defRPr>
      </a:lvl1pPr>
      <a:lvl2pPr marL="415925" indent="-158750" algn="l" rtl="0" eaLnBrk="0" fontAlgn="base" hangingPunct="0">
        <a:spcBef>
          <a:spcPct val="20000"/>
        </a:spcBef>
        <a:spcAft>
          <a:spcPct val="0"/>
        </a:spcAft>
        <a:buChar char="–"/>
        <a:defRPr sz="1500">
          <a:solidFill>
            <a:schemeClr val="tx1"/>
          </a:solidFill>
          <a:latin typeface="+mn-lt"/>
        </a:defRPr>
      </a:lvl2pPr>
      <a:lvl3pPr marL="641350" indent="-127000" algn="l" rtl="0" eaLnBrk="0" fontAlgn="base" hangingPunct="0">
        <a:spcBef>
          <a:spcPct val="20000"/>
        </a:spcBef>
        <a:spcAft>
          <a:spcPct val="0"/>
        </a:spcAft>
        <a:buChar char="•"/>
        <a:defRPr sz="1200">
          <a:solidFill>
            <a:schemeClr val="tx1"/>
          </a:solidFill>
          <a:latin typeface="+mn-lt"/>
        </a:defRPr>
      </a:lvl3pPr>
      <a:lvl4pPr marL="898525" indent="-127000" algn="l" rtl="0" eaLnBrk="0" fontAlgn="base" hangingPunct="0">
        <a:spcBef>
          <a:spcPct val="20000"/>
        </a:spcBef>
        <a:spcAft>
          <a:spcPct val="0"/>
        </a:spcAft>
        <a:buChar char="–"/>
        <a:defRPr sz="1000">
          <a:solidFill>
            <a:schemeClr val="tx1"/>
          </a:solidFill>
          <a:latin typeface="+mn-lt"/>
        </a:defRPr>
      </a:lvl4pPr>
      <a:lvl5pPr marL="1155700" indent="-127000" algn="l" rtl="0" eaLnBrk="0" fontAlgn="base" hangingPunct="0">
        <a:spcBef>
          <a:spcPct val="20000"/>
        </a:spcBef>
        <a:spcAft>
          <a:spcPct val="0"/>
        </a:spcAft>
        <a:buChar char="»"/>
        <a:defRPr sz="1000">
          <a:solidFill>
            <a:schemeClr val="tx1"/>
          </a:solidFill>
          <a:latin typeface="+mn-lt"/>
        </a:defRPr>
      </a:lvl5pPr>
      <a:lvl6pPr marL="1414090" indent="-128554" algn="l" rtl="0" fontAlgn="base">
        <a:spcBef>
          <a:spcPct val="20000"/>
        </a:spcBef>
        <a:spcAft>
          <a:spcPct val="0"/>
        </a:spcAft>
        <a:buChar char="»"/>
        <a:defRPr sz="1124">
          <a:solidFill>
            <a:schemeClr val="tx1"/>
          </a:solidFill>
          <a:latin typeface="+mn-lt"/>
        </a:defRPr>
      </a:lvl6pPr>
      <a:lvl7pPr marL="1671197" indent="-128554" algn="l" rtl="0" fontAlgn="base">
        <a:spcBef>
          <a:spcPct val="20000"/>
        </a:spcBef>
        <a:spcAft>
          <a:spcPct val="0"/>
        </a:spcAft>
        <a:buChar char="»"/>
        <a:defRPr sz="1124">
          <a:solidFill>
            <a:schemeClr val="tx1"/>
          </a:solidFill>
          <a:latin typeface="+mn-lt"/>
        </a:defRPr>
      </a:lvl7pPr>
      <a:lvl8pPr marL="1928305" indent="-128554" algn="l" rtl="0" fontAlgn="base">
        <a:spcBef>
          <a:spcPct val="20000"/>
        </a:spcBef>
        <a:spcAft>
          <a:spcPct val="0"/>
        </a:spcAft>
        <a:buChar char="»"/>
        <a:defRPr sz="1124">
          <a:solidFill>
            <a:schemeClr val="tx1"/>
          </a:solidFill>
          <a:latin typeface="+mn-lt"/>
        </a:defRPr>
      </a:lvl8pPr>
      <a:lvl9pPr marL="2185412" indent="-128554" algn="l" rtl="0" fontAlgn="base">
        <a:spcBef>
          <a:spcPct val="20000"/>
        </a:spcBef>
        <a:spcAft>
          <a:spcPct val="0"/>
        </a:spcAft>
        <a:buChar char="»"/>
        <a:defRPr sz="1124">
          <a:solidFill>
            <a:schemeClr val="tx1"/>
          </a:solidFill>
          <a:latin typeface="+mn-lt"/>
        </a:defRPr>
      </a:lvl9pPr>
    </p:bodyStyle>
    <p:otherStyle>
      <a:defPPr>
        <a:defRPr lang="en-US"/>
      </a:defPPr>
      <a:lvl1pPr marL="0" algn="l" defTabSz="514214" rtl="0" eaLnBrk="1" latinLnBrk="0" hangingPunct="1">
        <a:defRPr sz="1012" kern="1200">
          <a:solidFill>
            <a:schemeClr val="tx1"/>
          </a:solidFill>
          <a:latin typeface="+mn-lt"/>
          <a:ea typeface="+mn-ea"/>
          <a:cs typeface="+mn-cs"/>
        </a:defRPr>
      </a:lvl1pPr>
      <a:lvl2pPr marL="257108" algn="l" defTabSz="514214" rtl="0" eaLnBrk="1" latinLnBrk="0" hangingPunct="1">
        <a:defRPr sz="1012" kern="1200">
          <a:solidFill>
            <a:schemeClr val="tx1"/>
          </a:solidFill>
          <a:latin typeface="+mn-lt"/>
          <a:ea typeface="+mn-ea"/>
          <a:cs typeface="+mn-cs"/>
        </a:defRPr>
      </a:lvl2pPr>
      <a:lvl3pPr marL="514214" algn="l" defTabSz="514214" rtl="0" eaLnBrk="1" latinLnBrk="0" hangingPunct="1">
        <a:defRPr sz="1012" kern="1200">
          <a:solidFill>
            <a:schemeClr val="tx1"/>
          </a:solidFill>
          <a:latin typeface="+mn-lt"/>
          <a:ea typeface="+mn-ea"/>
          <a:cs typeface="+mn-cs"/>
        </a:defRPr>
      </a:lvl3pPr>
      <a:lvl4pPr marL="771322" algn="l" defTabSz="514214" rtl="0" eaLnBrk="1" latinLnBrk="0" hangingPunct="1">
        <a:defRPr sz="1012" kern="1200">
          <a:solidFill>
            <a:schemeClr val="tx1"/>
          </a:solidFill>
          <a:latin typeface="+mn-lt"/>
          <a:ea typeface="+mn-ea"/>
          <a:cs typeface="+mn-cs"/>
        </a:defRPr>
      </a:lvl4pPr>
      <a:lvl5pPr marL="1028429" algn="l" defTabSz="514214" rtl="0" eaLnBrk="1" latinLnBrk="0" hangingPunct="1">
        <a:defRPr sz="1012" kern="1200">
          <a:solidFill>
            <a:schemeClr val="tx1"/>
          </a:solidFill>
          <a:latin typeface="+mn-lt"/>
          <a:ea typeface="+mn-ea"/>
          <a:cs typeface="+mn-cs"/>
        </a:defRPr>
      </a:lvl5pPr>
      <a:lvl6pPr marL="1285537" algn="l" defTabSz="514214" rtl="0" eaLnBrk="1" latinLnBrk="0" hangingPunct="1">
        <a:defRPr sz="1012" kern="1200">
          <a:solidFill>
            <a:schemeClr val="tx1"/>
          </a:solidFill>
          <a:latin typeface="+mn-lt"/>
          <a:ea typeface="+mn-ea"/>
          <a:cs typeface="+mn-cs"/>
        </a:defRPr>
      </a:lvl6pPr>
      <a:lvl7pPr marL="1542644" algn="l" defTabSz="514214" rtl="0" eaLnBrk="1" latinLnBrk="0" hangingPunct="1">
        <a:defRPr sz="1012" kern="1200">
          <a:solidFill>
            <a:schemeClr val="tx1"/>
          </a:solidFill>
          <a:latin typeface="+mn-lt"/>
          <a:ea typeface="+mn-ea"/>
          <a:cs typeface="+mn-cs"/>
        </a:defRPr>
      </a:lvl7pPr>
      <a:lvl8pPr marL="1799751" algn="l" defTabSz="514214" rtl="0" eaLnBrk="1" latinLnBrk="0" hangingPunct="1">
        <a:defRPr sz="1012" kern="1200">
          <a:solidFill>
            <a:schemeClr val="tx1"/>
          </a:solidFill>
          <a:latin typeface="+mn-lt"/>
          <a:ea typeface="+mn-ea"/>
          <a:cs typeface="+mn-cs"/>
        </a:defRPr>
      </a:lvl8pPr>
      <a:lvl9pPr marL="2056859" algn="l" defTabSz="514214" rtl="0" eaLnBrk="1" latinLnBrk="0" hangingPunct="1">
        <a:defRPr sz="101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7.xml"/><Relationship Id="rId1" Type="http://schemas.openxmlformats.org/officeDocument/2006/relationships/audio" Target="file:///D:\klm,jknmu\b&#243;mave.mp3"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image" Target="../media/image13.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 Target="slide4.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slideLayout" Target="../slideLayouts/slideLayout2.xml"/><Relationship Id="rId1" Type="http://schemas.openxmlformats.org/officeDocument/2006/relationships/audio" Target="file:///D:\klm,jknmu\b&#243;mave.mp3" TargetMode="Externa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8.gif"/></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63C5D22-E0B1-4290-BD79-D7B2A5A9EEDA}"/>
              </a:ext>
            </a:extLst>
          </p:cNvPr>
          <p:cNvSpPr txBox="1"/>
          <p:nvPr/>
        </p:nvSpPr>
        <p:spPr>
          <a:xfrm>
            <a:off x="1982902" y="382578"/>
            <a:ext cx="5008880" cy="584775"/>
          </a:xfrm>
          <a:prstGeom prst="rect">
            <a:avLst/>
          </a:prstGeom>
          <a:noFill/>
        </p:spPr>
        <p:txBody>
          <a:bodyPr wrap="square" rtlCol="0">
            <a:spAutoFit/>
          </a:bodyPr>
          <a:lstStyle/>
          <a:p>
            <a:pPr algn="ctr"/>
            <a:r>
              <a:rPr lang="en-US" sz="3200" dirty="0" err="1">
                <a:latin typeface="Cambria" panose="02040503050406030204" pitchFamily="18" charset="0"/>
                <a:ea typeface="Cambria" panose="02040503050406030204" pitchFamily="18" charset="0"/>
              </a:rPr>
              <a:t>Trường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Tiểu</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học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Cự</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Khối</a:t>
            </a:r>
            <a:endParaRPr lang="en-US" sz="3200" dirty="0">
              <a:latin typeface="Cambria" panose="02040503050406030204" pitchFamily="18" charset="0"/>
              <a:ea typeface="Cambria" panose="02040503050406030204" pitchFamily="18" charset="0"/>
            </a:endParaRPr>
          </a:p>
        </p:txBody>
      </p:sp>
      <p:sp>
        <p:nvSpPr>
          <p:cNvPr id="3" name="Rectangle 21">
            <a:extLst>
              <a:ext uri="{FF2B5EF4-FFF2-40B4-BE49-F238E27FC236}">
                <a16:creationId xmlns:a16="http://schemas.microsoft.com/office/drawing/2014/main" id="{9F6B204F-6D97-474D-A53A-75B7AE0B55E9}"/>
              </a:ext>
            </a:extLst>
          </p:cNvPr>
          <p:cNvSpPr>
            <a:spLocks noChangeArrowheads="1"/>
          </p:cNvSpPr>
          <p:nvPr/>
        </p:nvSpPr>
        <p:spPr bwMode="auto">
          <a:xfrm>
            <a:off x="653857" y="1651185"/>
            <a:ext cx="7666971" cy="1938992"/>
          </a:xfrm>
          <a:prstGeom prst="rect">
            <a:avLst/>
          </a:prstGeom>
          <a:noFill/>
          <a:ln>
            <a:noFill/>
          </a:ln>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defRPr/>
            </a:pPr>
            <a:r>
              <a:rPr lang="en-US" alt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CHÀO MỪNG CÁC CON </a:t>
            </a:r>
          </a:p>
          <a:p>
            <a:pPr algn="ctr">
              <a:lnSpc>
                <a:spcPct val="100000"/>
              </a:lnSpc>
              <a:spcBef>
                <a:spcPct val="0"/>
              </a:spcBef>
              <a:buFontTx/>
              <a:buNone/>
              <a:defRPr/>
            </a:pPr>
            <a:r>
              <a:rPr lang="en-US" alt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ĐẾN VỚI LỚP HỌC TRỰC TUYẾN</a:t>
            </a:r>
          </a:p>
          <a:p>
            <a:pPr algn="ctr">
              <a:lnSpc>
                <a:spcPct val="100000"/>
              </a:lnSpc>
              <a:spcBef>
                <a:spcPct val="0"/>
              </a:spcBef>
              <a:buFontTx/>
              <a:buNone/>
              <a:defRPr/>
            </a:pPr>
            <a:r>
              <a:rPr lang="vi-VN" alt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Môn: Tiếng việt –</a:t>
            </a:r>
            <a:r>
              <a:rPr lang="en-US" alt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a:t>
            </a:r>
            <a:r>
              <a:rPr lang="vi-VN" alt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Lớp</a:t>
            </a:r>
            <a:r>
              <a:rPr lang="en-US" altLang="en-US" sz="4000" b="1" dirty="0">
                <a:solidFill>
                  <a:srgbClr val="FF0000"/>
                </a:solidFill>
                <a:latin typeface="Cambria" panose="02040503050406030204" pitchFamily="18" charset="0"/>
                <a:ea typeface="Cambria" panose="02040503050406030204" pitchFamily="18" charset="0"/>
                <a:cs typeface="Times New Roman" panose="02020603050405020304" pitchFamily="18" charset="0"/>
              </a:rPr>
              <a:t> 3</a:t>
            </a:r>
          </a:p>
        </p:txBody>
      </p:sp>
      <p:pic>
        <p:nvPicPr>
          <p:cNvPr id="4" name="bómave.mp3">
            <a:hlinkClick r:id="" action="ppaction://media"/>
            <a:extLst>
              <a:ext uri="{FF2B5EF4-FFF2-40B4-BE49-F238E27FC236}">
                <a16:creationId xmlns:a16="http://schemas.microsoft.com/office/drawing/2014/main" id="{953972F9-7879-49F1-A5DD-2833006E0B54}"/>
              </a:ext>
            </a:extLst>
          </p:cNvPr>
          <p:cNvPicPr>
            <a:picLocks noRot="1" noChangeAspect="1" noChangeArrowheads="1"/>
          </p:cNvPicPr>
          <p:nvPr>
            <a:audioFile r:link="rId1"/>
          </p:nvPr>
        </p:nvPicPr>
        <p:blipFill>
          <a:blip r:embed="rId3">
            <a:extLst>
              <a:ext uri="{28A0092B-C50C-407E-A947-70E740481C1C}">
                <a14:useLocalDpi xmlns:a14="http://schemas.microsoft.com/office/drawing/2010/main" val="0"/>
              </a:ext>
            </a:extLst>
          </a:blip>
          <a:srcRect/>
          <a:stretch>
            <a:fillRect/>
          </a:stretch>
        </p:blipFill>
        <p:spPr bwMode="auto">
          <a:xfrm>
            <a:off x="8991600" y="5029200"/>
            <a:ext cx="1524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Vu_Hung_Net_5">
            <a:extLst>
              <a:ext uri="{FF2B5EF4-FFF2-40B4-BE49-F238E27FC236}">
                <a16:creationId xmlns:a16="http://schemas.microsoft.com/office/drawing/2014/main" id="{FC9A525C-7A4B-44CE-8C06-4572562FA2C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13488" y="4552950"/>
            <a:ext cx="2895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Vu_Hung_Net_5">
            <a:extLst>
              <a:ext uri="{FF2B5EF4-FFF2-40B4-BE49-F238E27FC236}">
                <a16:creationId xmlns:a16="http://schemas.microsoft.com/office/drawing/2014/main" id="{DDF58006-63EC-4244-BA62-84878C6EADB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8464" y="4552950"/>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Vu_Hung_Net_5">
            <a:extLst>
              <a:ext uri="{FF2B5EF4-FFF2-40B4-BE49-F238E27FC236}">
                <a16:creationId xmlns:a16="http://schemas.microsoft.com/office/drawing/2014/main" id="{803CF77C-B465-4730-BD5E-467597ECC30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8944" y="4566396"/>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Vu_Hung_Net_5">
            <a:extLst>
              <a:ext uri="{FF2B5EF4-FFF2-40B4-BE49-F238E27FC236}">
                <a16:creationId xmlns:a16="http://schemas.microsoft.com/office/drawing/2014/main" id="{5B529905-1D9F-44A7-8A14-1AC9F5926E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46351" y="4557432"/>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38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with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repeatCount="indefinite" fill="hold" display="0">
                  <p:stCondLst>
                    <p:cond delay="indefinite"/>
                  </p:stCondLst>
                  <p:endCondLst>
                    <p:cond evt="onPrev" delay="0">
                      <p:tgtEl>
                        <p:sldTgt/>
                      </p:tgtEl>
                    </p:cond>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AC1F87F9-51A1-41D9-AEB9-8EFB62D3B847}"/>
              </a:ext>
            </a:extLst>
          </p:cNvPr>
          <p:cNvSpPr/>
          <p:nvPr/>
        </p:nvSpPr>
        <p:spPr>
          <a:xfrm>
            <a:off x="2723577" y="125909"/>
            <a:ext cx="3696846" cy="769441"/>
          </a:xfrm>
          <a:prstGeom prst="rect">
            <a:avLst/>
          </a:prstGeom>
        </p:spPr>
        <p:txBody>
          <a:bodyPr wrap="none">
            <a:spAutoFit/>
          </a:bodyPr>
          <a:lstStyle/>
          <a:p>
            <a:r>
              <a:rPr lang="en-US" sz="4400" b="1" dirty="0" err="1">
                <a:solidFill>
                  <a:srgbClr val="660033"/>
                </a:solidFill>
                <a:latin typeface="Times New Roman" pitchFamily="18" charset="0"/>
                <a:cs typeface="Times New Roman" pitchFamily="18" charset="0"/>
              </a:rPr>
              <a:t>Luyện</a:t>
            </a:r>
            <a:r>
              <a:rPr lang="en-US" sz="4400" b="1" dirty="0">
                <a:solidFill>
                  <a:srgbClr val="660033"/>
                </a:solidFill>
                <a:latin typeface="Times New Roman" pitchFamily="18" charset="0"/>
                <a:cs typeface="Times New Roman" pitchFamily="18" charset="0"/>
              </a:rPr>
              <a:t> </a:t>
            </a:r>
            <a:r>
              <a:rPr lang="en-US" sz="4400" b="1" dirty="0" err="1">
                <a:solidFill>
                  <a:srgbClr val="660033"/>
                </a:solidFill>
                <a:latin typeface="Times New Roman" pitchFamily="18" charset="0"/>
                <a:cs typeface="Times New Roman" pitchFamily="18" charset="0"/>
              </a:rPr>
              <a:t>đọc</a:t>
            </a:r>
            <a:r>
              <a:rPr lang="vi-VN" sz="4400" b="1" dirty="0">
                <a:solidFill>
                  <a:srgbClr val="660033"/>
                </a:solidFill>
                <a:latin typeface="Times New Roman" pitchFamily="18" charset="0"/>
                <a:cs typeface="Times New Roman" pitchFamily="18" charset="0"/>
              </a:rPr>
              <a:t> câu</a:t>
            </a:r>
            <a:endParaRPr lang="en-US" sz="4400" b="1" dirty="0">
              <a:solidFill>
                <a:srgbClr val="660033"/>
              </a:solidFill>
              <a:latin typeface="Times New Roman" pitchFamily="18" charset="0"/>
              <a:cs typeface="Times New Roman" pitchFamily="18" charset="0"/>
            </a:endParaRPr>
          </a:p>
        </p:txBody>
      </p:sp>
      <p:sp>
        <p:nvSpPr>
          <p:cNvPr id="9" name="Text Box 9">
            <a:extLst>
              <a:ext uri="{FF2B5EF4-FFF2-40B4-BE49-F238E27FC236}">
                <a16:creationId xmlns:a16="http://schemas.microsoft.com/office/drawing/2014/main" id="{CB5996D4-0B4F-4BE2-8AE4-9554C0654380}"/>
              </a:ext>
            </a:extLst>
          </p:cNvPr>
          <p:cNvSpPr txBox="1">
            <a:spLocks noChangeArrowheads="1"/>
          </p:cNvSpPr>
          <p:nvPr/>
        </p:nvSpPr>
        <p:spPr bwMode="auto">
          <a:xfrm>
            <a:off x="381000" y="1344361"/>
            <a:ext cx="8370888" cy="1077218"/>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342900" indent="-342900" algn="just" eaLnBrk="1" hangingPunct="1">
              <a:spcBef>
                <a:spcPct val="50000"/>
              </a:spcBef>
              <a:buFont typeface="Arial" panose="020B0604020202020204" pitchFamily="34" charset="0"/>
              <a:buChar char="•"/>
            </a:pPr>
            <a:r>
              <a:rPr lang="vi-VN" sz="2400" b="1" dirty="0">
                <a:cs typeface="Times New Roman" pitchFamily="18" charset="0"/>
              </a:rPr>
              <a:t>Lầu chỉ có hai pho tượng Phật, </a:t>
            </a:r>
            <a:r>
              <a:rPr lang="vi-VN" sz="3200" b="1" dirty="0">
                <a:solidFill>
                  <a:srgbClr val="FF0000"/>
                </a:solidFill>
                <a:latin typeface="+mn-lt"/>
                <a:cs typeface="Times New Roman" pitchFamily="18" charset="0"/>
              </a:rPr>
              <a:t>/</a:t>
            </a:r>
            <a:r>
              <a:rPr lang="vi-VN" sz="2400" b="1" dirty="0">
                <a:cs typeface="Times New Roman" pitchFamily="18" charset="0"/>
              </a:rPr>
              <a:t> hai cái lọng</a:t>
            </a:r>
            <a:r>
              <a:rPr lang="en-US" sz="2400" b="1" dirty="0">
                <a:cs typeface="Times New Roman" pitchFamily="18" charset="0"/>
              </a:rPr>
              <a:t>,</a:t>
            </a:r>
            <a:r>
              <a:rPr lang="vi-VN" sz="2400" b="1" dirty="0">
                <a:cs typeface="Times New Roman" pitchFamily="18" charset="0"/>
              </a:rPr>
              <a:t> </a:t>
            </a:r>
            <a:r>
              <a:rPr lang="vi-VN" sz="3200" b="1" dirty="0">
                <a:solidFill>
                  <a:srgbClr val="FF0000"/>
                </a:solidFill>
                <a:latin typeface="+mn-lt"/>
                <a:cs typeface="Times New Roman" pitchFamily="18" charset="0"/>
              </a:rPr>
              <a:t>/</a:t>
            </a:r>
            <a:r>
              <a:rPr lang="en-US" sz="2400" b="1" dirty="0">
                <a:cs typeface="Times New Roman" pitchFamily="18" charset="0"/>
              </a:rPr>
              <a:t> </a:t>
            </a:r>
            <a:r>
              <a:rPr lang="vi-VN" sz="2400" b="1" dirty="0">
                <a:cs typeface="Times New Roman" pitchFamily="18" charset="0"/>
              </a:rPr>
              <a:t>một bức trướng thêu ba chữ </a:t>
            </a:r>
            <a:r>
              <a:rPr lang="vi-VN" sz="3200" b="1" dirty="0">
                <a:solidFill>
                  <a:srgbClr val="FF0000"/>
                </a:solidFill>
                <a:latin typeface="+mn-lt"/>
                <a:cs typeface="Times New Roman" pitchFamily="18" charset="0"/>
              </a:rPr>
              <a:t>/</a:t>
            </a:r>
            <a:r>
              <a:rPr lang="vi-VN" sz="2400" b="1" dirty="0">
                <a:cs typeface="Times New Roman" pitchFamily="18" charset="0"/>
              </a:rPr>
              <a:t> “Phật trong lòng” </a:t>
            </a:r>
            <a:r>
              <a:rPr lang="vi-VN" sz="3200" b="1" dirty="0">
                <a:solidFill>
                  <a:srgbClr val="FF0000"/>
                </a:solidFill>
                <a:latin typeface="+mn-lt"/>
                <a:cs typeface="Times New Roman" pitchFamily="18" charset="0"/>
              </a:rPr>
              <a:t>/ </a:t>
            </a:r>
            <a:r>
              <a:rPr lang="vi-VN" sz="2400" b="1" dirty="0">
                <a:latin typeface="+mj-lt"/>
                <a:cs typeface="Times New Roman" pitchFamily="18" charset="0"/>
              </a:rPr>
              <a:t>và một vò nước.</a:t>
            </a:r>
            <a:r>
              <a:rPr lang="vi-VN" sz="3200" b="1" dirty="0">
                <a:solidFill>
                  <a:srgbClr val="FF0000"/>
                </a:solidFill>
                <a:latin typeface="+mj-lt"/>
                <a:cs typeface="Times New Roman" pitchFamily="18" charset="0"/>
              </a:rPr>
              <a:t> </a:t>
            </a:r>
            <a:r>
              <a:rPr lang="vi-VN" sz="3200" b="1" dirty="0">
                <a:solidFill>
                  <a:srgbClr val="FF0000"/>
                </a:solidFill>
                <a:latin typeface="+mn-lt"/>
                <a:cs typeface="Times New Roman" pitchFamily="18" charset="0"/>
              </a:rPr>
              <a:t>//</a:t>
            </a:r>
            <a:endParaRPr lang="en-US" sz="3200" b="1" dirty="0">
              <a:latin typeface="+mn-lt"/>
              <a:cs typeface="Times New Roman" pitchFamily="18" charset="0"/>
            </a:endParaRPr>
          </a:p>
        </p:txBody>
      </p:sp>
      <p:sp>
        <p:nvSpPr>
          <p:cNvPr id="10" name="Text Box 9">
            <a:extLst>
              <a:ext uri="{FF2B5EF4-FFF2-40B4-BE49-F238E27FC236}">
                <a16:creationId xmlns:a16="http://schemas.microsoft.com/office/drawing/2014/main" id="{8DC67C0A-9B10-4999-B386-A601F57E6D11}"/>
              </a:ext>
            </a:extLst>
          </p:cNvPr>
          <p:cNvSpPr txBox="1">
            <a:spLocks noChangeArrowheads="1"/>
          </p:cNvSpPr>
          <p:nvPr/>
        </p:nvSpPr>
        <p:spPr bwMode="auto">
          <a:xfrm>
            <a:off x="381000" y="3018532"/>
            <a:ext cx="8370888" cy="1077218"/>
          </a:xfrm>
          <a:prstGeom prst="rect">
            <a:avLst/>
          </a:prstGeom>
          <a:solidFill>
            <a:schemeClr val="accent1">
              <a:lumMod val="20000"/>
              <a:lumOff val="80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a:spAutoFit/>
          </a:bodyPr>
          <a:lstStyle>
            <a:lvl1pPr eaLnBrk="0" hangingPunct="0">
              <a:defRPr sz="2800">
                <a:solidFill>
                  <a:schemeClr val="tx1"/>
                </a:solidFill>
                <a:latin typeface="Times New Roman" pitchFamily="18" charset="0"/>
              </a:defRPr>
            </a:lvl1pPr>
            <a:lvl2pPr marL="742950" indent="-285750" eaLnBrk="0" hangingPunct="0">
              <a:defRPr sz="2800">
                <a:solidFill>
                  <a:schemeClr val="tx1"/>
                </a:solidFill>
                <a:latin typeface="Times New Roman" pitchFamily="18" charset="0"/>
              </a:defRPr>
            </a:lvl2pPr>
            <a:lvl3pPr marL="1143000" indent="-228600" eaLnBrk="0" hangingPunct="0">
              <a:defRPr sz="2800">
                <a:solidFill>
                  <a:schemeClr val="tx1"/>
                </a:solidFill>
                <a:latin typeface="Times New Roman" pitchFamily="18" charset="0"/>
              </a:defRPr>
            </a:lvl3pPr>
            <a:lvl4pPr marL="1600200" indent="-228600" eaLnBrk="0" hangingPunct="0">
              <a:defRPr sz="2800">
                <a:solidFill>
                  <a:schemeClr val="tx1"/>
                </a:solidFill>
                <a:latin typeface="Times New Roman" pitchFamily="18" charset="0"/>
              </a:defRPr>
            </a:lvl4pPr>
            <a:lvl5pPr marL="2057400" indent="-228600" eaLnBrk="0" hangingPunct="0">
              <a:defRPr sz="2800">
                <a:solidFill>
                  <a:schemeClr val="tx1"/>
                </a:solidFill>
                <a:latin typeface="Times New Roman" pitchFamily="18" charset="0"/>
              </a:defRPr>
            </a:lvl5pPr>
            <a:lvl6pPr marL="2514600" indent="-228600" eaLnBrk="0" fontAlgn="base" hangingPunct="0">
              <a:spcBef>
                <a:spcPct val="0"/>
              </a:spcBef>
              <a:spcAft>
                <a:spcPct val="0"/>
              </a:spcAft>
              <a:defRPr sz="2800">
                <a:solidFill>
                  <a:schemeClr val="tx1"/>
                </a:solidFill>
                <a:latin typeface="Times New Roman" pitchFamily="18" charset="0"/>
              </a:defRPr>
            </a:lvl6pPr>
            <a:lvl7pPr marL="2971800" indent="-228600" eaLnBrk="0" fontAlgn="base" hangingPunct="0">
              <a:spcBef>
                <a:spcPct val="0"/>
              </a:spcBef>
              <a:spcAft>
                <a:spcPct val="0"/>
              </a:spcAft>
              <a:defRPr sz="2800">
                <a:solidFill>
                  <a:schemeClr val="tx1"/>
                </a:solidFill>
                <a:latin typeface="Times New Roman" pitchFamily="18" charset="0"/>
              </a:defRPr>
            </a:lvl7pPr>
            <a:lvl8pPr marL="3429000" indent="-228600" eaLnBrk="0" fontAlgn="base" hangingPunct="0">
              <a:spcBef>
                <a:spcPct val="0"/>
              </a:spcBef>
              <a:spcAft>
                <a:spcPct val="0"/>
              </a:spcAft>
              <a:defRPr sz="2800">
                <a:solidFill>
                  <a:schemeClr val="tx1"/>
                </a:solidFill>
                <a:latin typeface="Times New Roman" pitchFamily="18" charset="0"/>
              </a:defRPr>
            </a:lvl8pPr>
            <a:lvl9pPr marL="3886200" indent="-228600" eaLnBrk="0" fontAlgn="base" hangingPunct="0">
              <a:spcBef>
                <a:spcPct val="0"/>
              </a:spcBef>
              <a:spcAft>
                <a:spcPct val="0"/>
              </a:spcAft>
              <a:defRPr sz="2800">
                <a:solidFill>
                  <a:schemeClr val="tx1"/>
                </a:solidFill>
                <a:latin typeface="Times New Roman" pitchFamily="18" charset="0"/>
              </a:defRPr>
            </a:lvl9pPr>
          </a:lstStyle>
          <a:p>
            <a:pPr marL="342900" indent="-342900" algn="just" eaLnBrk="1" hangingPunct="1">
              <a:spcBef>
                <a:spcPct val="50000"/>
              </a:spcBef>
              <a:buFont typeface="Arial" panose="020B0604020202020204" pitchFamily="34" charset="0"/>
              <a:buChar char="•"/>
            </a:pPr>
            <a:r>
              <a:rPr lang="en-US" sz="2400" b="1" dirty="0" err="1">
                <a:cs typeface="Times New Roman" pitchFamily="18" charset="0"/>
              </a:rPr>
              <a:t>Thấy</a:t>
            </a:r>
            <a:r>
              <a:rPr lang="en-US" sz="2400" b="1" dirty="0">
                <a:cs typeface="Times New Roman" pitchFamily="18" charset="0"/>
              </a:rPr>
              <a:t> </a:t>
            </a:r>
            <a:r>
              <a:rPr lang="en-US" sz="2400" b="1" dirty="0" err="1">
                <a:cs typeface="Times New Roman" pitchFamily="18" charset="0"/>
              </a:rPr>
              <a:t>những</a:t>
            </a:r>
            <a:r>
              <a:rPr lang="en-US" sz="2400" b="1" dirty="0">
                <a:cs typeface="Times New Roman" pitchFamily="18" charset="0"/>
              </a:rPr>
              <a:t> con </a:t>
            </a:r>
            <a:r>
              <a:rPr lang="en-US" sz="2400" b="1" dirty="0" err="1">
                <a:cs typeface="Times New Roman" pitchFamily="18" charset="0"/>
              </a:rPr>
              <a:t>dơi</a:t>
            </a:r>
            <a:r>
              <a:rPr lang="en-US" sz="2400" b="1" dirty="0">
                <a:cs typeface="Times New Roman" pitchFamily="18" charset="0"/>
              </a:rPr>
              <a:t> </a:t>
            </a:r>
            <a:r>
              <a:rPr lang="en-US" sz="2400" b="1" dirty="0" err="1">
                <a:cs typeface="Times New Roman" pitchFamily="18" charset="0"/>
              </a:rPr>
              <a:t>xòe</a:t>
            </a:r>
            <a:r>
              <a:rPr lang="en-US" sz="2400" b="1" dirty="0">
                <a:cs typeface="Times New Roman" pitchFamily="18" charset="0"/>
              </a:rPr>
              <a:t> </a:t>
            </a:r>
            <a:r>
              <a:rPr lang="en-US" sz="2400" b="1" dirty="0" err="1">
                <a:cs typeface="Times New Roman" pitchFamily="18" charset="0"/>
              </a:rPr>
              <a:t>cánh</a:t>
            </a:r>
            <a:r>
              <a:rPr lang="en-US" sz="2400" b="1" dirty="0">
                <a:cs typeface="Times New Roman" pitchFamily="18" charset="0"/>
              </a:rPr>
              <a:t> chao </a:t>
            </a:r>
            <a:r>
              <a:rPr lang="en-US" sz="2400" b="1" dirty="0" err="1">
                <a:cs typeface="Times New Roman" pitchFamily="18" charset="0"/>
              </a:rPr>
              <a:t>đi</a:t>
            </a:r>
            <a:r>
              <a:rPr lang="vi-VN" sz="2400" b="1" dirty="0">
                <a:cs typeface="Times New Roman" pitchFamily="18" charset="0"/>
              </a:rPr>
              <a:t> </a:t>
            </a:r>
            <a:r>
              <a:rPr lang="vi-VN" sz="3200" b="1" dirty="0">
                <a:solidFill>
                  <a:srgbClr val="FF0000"/>
                </a:solidFill>
                <a:latin typeface="+mn-lt"/>
                <a:cs typeface="Times New Roman" pitchFamily="18" charset="0"/>
              </a:rPr>
              <a:t>/</a:t>
            </a:r>
            <a:r>
              <a:rPr lang="vi-VN" sz="2400" b="1" dirty="0">
                <a:cs typeface="Times New Roman" pitchFamily="18" charset="0"/>
              </a:rPr>
              <a:t> </a:t>
            </a:r>
            <a:r>
              <a:rPr lang="en-US" sz="2400" b="1" dirty="0">
                <a:cs typeface="Times New Roman" pitchFamily="18" charset="0"/>
              </a:rPr>
              <a:t>chao </a:t>
            </a:r>
            <a:r>
              <a:rPr lang="en-US" sz="2400" b="1" dirty="0" err="1">
                <a:cs typeface="Times New Roman" pitchFamily="18" charset="0"/>
              </a:rPr>
              <a:t>lại</a:t>
            </a:r>
            <a:r>
              <a:rPr lang="en-US" sz="2400" b="1" dirty="0">
                <a:cs typeface="Times New Roman" pitchFamily="18" charset="0"/>
              </a:rPr>
              <a:t> </a:t>
            </a:r>
            <a:r>
              <a:rPr lang="en-US" sz="2400" b="1" dirty="0" err="1">
                <a:cs typeface="Times New Roman" pitchFamily="18" charset="0"/>
              </a:rPr>
              <a:t>như</a:t>
            </a:r>
            <a:r>
              <a:rPr lang="en-US" sz="2400" b="1" dirty="0">
                <a:cs typeface="Times New Roman" pitchFamily="18" charset="0"/>
              </a:rPr>
              <a:t> </a:t>
            </a:r>
            <a:r>
              <a:rPr lang="en-US" sz="2400" b="1" dirty="0" err="1">
                <a:cs typeface="Times New Roman" pitchFamily="18" charset="0"/>
              </a:rPr>
              <a:t>chiếc</a:t>
            </a:r>
            <a:r>
              <a:rPr lang="en-US" sz="2400" b="1" dirty="0">
                <a:cs typeface="Times New Roman" pitchFamily="18" charset="0"/>
              </a:rPr>
              <a:t> </a:t>
            </a:r>
            <a:r>
              <a:rPr lang="en-US" sz="2400" b="1" dirty="0" err="1">
                <a:cs typeface="Times New Roman" pitchFamily="18" charset="0"/>
              </a:rPr>
              <a:t>lá</a:t>
            </a:r>
            <a:r>
              <a:rPr lang="en-US" sz="2400" b="1" dirty="0">
                <a:cs typeface="Times New Roman" pitchFamily="18" charset="0"/>
              </a:rPr>
              <a:t> bay,</a:t>
            </a:r>
            <a:r>
              <a:rPr lang="vi-VN" sz="2400" b="1" dirty="0">
                <a:cs typeface="Times New Roman" pitchFamily="18" charset="0"/>
              </a:rPr>
              <a:t> </a:t>
            </a:r>
            <a:r>
              <a:rPr lang="vi-VN" sz="3200" b="1" dirty="0">
                <a:solidFill>
                  <a:srgbClr val="FF0000"/>
                </a:solidFill>
                <a:latin typeface="+mn-lt"/>
                <a:cs typeface="Times New Roman" pitchFamily="18" charset="0"/>
              </a:rPr>
              <a:t>/</a:t>
            </a:r>
            <a:r>
              <a:rPr lang="en-US" sz="2400" b="1" dirty="0">
                <a:cs typeface="Times New Roman" pitchFamily="18" charset="0"/>
              </a:rPr>
              <a:t> </a:t>
            </a:r>
            <a:r>
              <a:rPr lang="en-US" sz="2400" b="1" dirty="0" err="1">
                <a:cs typeface="Times New Roman" pitchFamily="18" charset="0"/>
              </a:rPr>
              <a:t>ông</a:t>
            </a:r>
            <a:r>
              <a:rPr lang="en-US" sz="2400" b="1" dirty="0">
                <a:cs typeface="Times New Roman" pitchFamily="18" charset="0"/>
              </a:rPr>
              <a:t> </a:t>
            </a:r>
            <a:r>
              <a:rPr lang="en-US" sz="2400" b="1" dirty="0" err="1">
                <a:cs typeface="Times New Roman" pitchFamily="18" charset="0"/>
              </a:rPr>
              <a:t>liền</a:t>
            </a:r>
            <a:r>
              <a:rPr lang="en-US" sz="2400" b="1" dirty="0">
                <a:cs typeface="Times New Roman" pitchFamily="18" charset="0"/>
              </a:rPr>
              <a:t> </a:t>
            </a:r>
            <a:r>
              <a:rPr lang="en-US" sz="2400" b="1" dirty="0" err="1">
                <a:cs typeface="Times New Roman" pitchFamily="18" charset="0"/>
              </a:rPr>
              <a:t>ôm</a:t>
            </a:r>
            <a:r>
              <a:rPr lang="en-US" sz="2400" b="1" dirty="0">
                <a:cs typeface="Times New Roman" pitchFamily="18" charset="0"/>
              </a:rPr>
              <a:t> </a:t>
            </a:r>
            <a:r>
              <a:rPr lang="en-US" sz="2400" b="1" dirty="0" err="1">
                <a:cs typeface="Times New Roman" pitchFamily="18" charset="0"/>
              </a:rPr>
              <a:t>lọng</a:t>
            </a:r>
            <a:r>
              <a:rPr lang="en-US" sz="2400" b="1" dirty="0">
                <a:cs typeface="Times New Roman" pitchFamily="18" charset="0"/>
              </a:rPr>
              <a:t> </a:t>
            </a:r>
            <a:r>
              <a:rPr lang="en-US" sz="2400" b="1" dirty="0" err="1">
                <a:cs typeface="Times New Roman" pitchFamily="18" charset="0"/>
              </a:rPr>
              <a:t>nhảy</a:t>
            </a:r>
            <a:r>
              <a:rPr lang="en-US" sz="2400" b="1" dirty="0">
                <a:cs typeface="Times New Roman" pitchFamily="18" charset="0"/>
              </a:rPr>
              <a:t> </a:t>
            </a:r>
            <a:r>
              <a:rPr lang="en-US" sz="2400" b="1" dirty="0" err="1">
                <a:cs typeface="Times New Roman" pitchFamily="18" charset="0"/>
              </a:rPr>
              <a:t>xuống</a:t>
            </a:r>
            <a:r>
              <a:rPr lang="en-US" sz="2400" b="1" dirty="0">
                <a:cs typeface="Times New Roman" pitchFamily="18" charset="0"/>
              </a:rPr>
              <a:t> </a:t>
            </a:r>
            <a:r>
              <a:rPr lang="en-US" sz="2400" b="1" dirty="0" err="1">
                <a:cs typeface="Times New Roman" pitchFamily="18" charset="0"/>
              </a:rPr>
              <a:t>đất</a:t>
            </a:r>
            <a:r>
              <a:rPr lang="vi-VN" sz="2400" b="1" dirty="0">
                <a:cs typeface="Times New Roman" pitchFamily="18" charset="0"/>
              </a:rPr>
              <a:t> </a:t>
            </a:r>
            <a:r>
              <a:rPr lang="vi-VN" sz="3200" b="1" dirty="0">
                <a:solidFill>
                  <a:srgbClr val="FF0000"/>
                </a:solidFill>
                <a:latin typeface="+mn-lt"/>
                <a:cs typeface="Times New Roman" pitchFamily="18" charset="0"/>
              </a:rPr>
              <a:t>/</a:t>
            </a:r>
            <a:r>
              <a:rPr lang="vi-VN" sz="2400" b="1" dirty="0">
                <a:cs typeface="Times New Roman" pitchFamily="18" charset="0"/>
              </a:rPr>
              <a:t> </a:t>
            </a:r>
            <a:r>
              <a:rPr lang="en-US" sz="2400" b="1" dirty="0" err="1">
                <a:cs typeface="Times New Roman" pitchFamily="18" charset="0"/>
              </a:rPr>
              <a:t>bình</a:t>
            </a:r>
            <a:r>
              <a:rPr lang="en-US" sz="2400" b="1" dirty="0">
                <a:cs typeface="Times New Roman" pitchFamily="18" charset="0"/>
              </a:rPr>
              <a:t> an </a:t>
            </a:r>
            <a:r>
              <a:rPr lang="en-US" sz="2400" b="1" dirty="0" err="1">
                <a:cs typeface="Times New Roman" pitchFamily="18" charset="0"/>
              </a:rPr>
              <a:t>vô</a:t>
            </a:r>
            <a:r>
              <a:rPr lang="en-US" sz="2400" b="1" dirty="0">
                <a:cs typeface="Times New Roman" pitchFamily="18" charset="0"/>
              </a:rPr>
              <a:t> </a:t>
            </a:r>
            <a:r>
              <a:rPr lang="en-US" sz="2400" b="1" dirty="0" err="1">
                <a:cs typeface="Times New Roman" pitchFamily="18" charset="0"/>
              </a:rPr>
              <a:t>sự</a:t>
            </a:r>
            <a:r>
              <a:rPr lang="en-US" sz="2400" b="1" dirty="0">
                <a:cs typeface="Times New Roman" pitchFamily="18" charset="0"/>
              </a:rPr>
              <a:t>.</a:t>
            </a:r>
            <a:r>
              <a:rPr lang="vi-VN" sz="2400" b="1" dirty="0">
                <a:cs typeface="Times New Roman" pitchFamily="18" charset="0"/>
              </a:rPr>
              <a:t> </a:t>
            </a:r>
            <a:r>
              <a:rPr lang="vi-VN" sz="3200" b="1" dirty="0">
                <a:solidFill>
                  <a:srgbClr val="FF0000"/>
                </a:solidFill>
                <a:latin typeface="+mn-lt"/>
                <a:cs typeface="Times New Roman" pitchFamily="18" charset="0"/>
              </a:rPr>
              <a:t>//</a:t>
            </a:r>
            <a:endParaRPr lang="en-US" sz="3200" b="1" dirty="0">
              <a:latin typeface="+mn-lt"/>
              <a:cs typeface="Times New Roman" pitchFamily="18" charset="0"/>
            </a:endParaRPr>
          </a:p>
        </p:txBody>
      </p:sp>
    </p:spTree>
    <p:extLst>
      <p:ext uri="{BB962C8B-B14F-4D97-AF65-F5344CB8AC3E}">
        <p14:creationId xmlns:p14="http://schemas.microsoft.com/office/powerpoint/2010/main" val="30091710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9"/>
                                        </p:tgtEl>
                                        <p:attrNameLst>
                                          <p:attrName>style.visibility</p:attrName>
                                        </p:attrNameLst>
                                      </p:cBhvr>
                                      <p:to>
                                        <p:strVal val="visible"/>
                                      </p:to>
                                    </p:set>
                                    <p:anim calcmode="discrete" valueType="clr">
                                      <p:cBhvr override="childStyle">
                                        <p:cTn id="12"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9"/>
                                        </p:tgtEl>
                                        <p:attrNameLst>
                                          <p:attrName>fillcolor</p:attrName>
                                        </p:attrNameLst>
                                      </p:cBhvr>
                                      <p:tavLst>
                                        <p:tav tm="0">
                                          <p:val>
                                            <p:clrVal>
                                              <a:schemeClr val="accent2"/>
                                            </p:clrVal>
                                          </p:val>
                                        </p:tav>
                                        <p:tav tm="50000">
                                          <p:val>
                                            <p:clrVal>
                                              <a:schemeClr val="hlink"/>
                                            </p:clrVal>
                                          </p:val>
                                        </p:tav>
                                      </p:tavLst>
                                    </p:anim>
                                    <p:set>
                                      <p:cBhvr>
                                        <p:cTn id="14" dur="80"/>
                                        <p:tgtEl>
                                          <p:spTgt spid="9"/>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0"/>
                                        </p:tgtEl>
                                        <p:attrNameLst>
                                          <p:attrName>style.visibility</p:attrName>
                                        </p:attrNameLst>
                                      </p:cBhvr>
                                      <p:to>
                                        <p:strVal val="visible"/>
                                      </p:to>
                                    </p:set>
                                    <p:anim calcmode="discrete" valueType="clr">
                                      <p:cBhvr override="childStyle">
                                        <p:cTn id="19"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0"/>
                                        </p:tgtEl>
                                        <p:attrNameLst>
                                          <p:attrName>fillcolor</p:attrName>
                                        </p:attrNameLst>
                                      </p:cBhvr>
                                      <p:tavLst>
                                        <p:tav tm="0">
                                          <p:val>
                                            <p:clrVal>
                                              <a:schemeClr val="accent2"/>
                                            </p:clrVal>
                                          </p:val>
                                        </p:tav>
                                        <p:tav tm="50000">
                                          <p:val>
                                            <p:clrVal>
                                              <a:schemeClr val="hlink"/>
                                            </p:clrVal>
                                          </p:val>
                                        </p:tav>
                                      </p:tavLst>
                                    </p:anim>
                                    <p:set>
                                      <p:cBhvr>
                                        <p:cTn id="21" dur="80"/>
                                        <p:tgtEl>
                                          <p:spTgt spid="10"/>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6EED9824-6406-4E4A-A752-736690F5DAEE}"/>
              </a:ext>
            </a:extLst>
          </p:cNvPr>
          <p:cNvSpPr txBox="1"/>
          <p:nvPr/>
        </p:nvSpPr>
        <p:spPr>
          <a:xfrm>
            <a:off x="2400300" y="57150"/>
            <a:ext cx="4343400" cy="646331"/>
          </a:xfrm>
          <a:custGeom>
            <a:avLst/>
            <a:gdLst>
              <a:gd name="connsiteX0" fmla="*/ 0 w 4343400"/>
              <a:gd name="connsiteY0" fmla="*/ 0 h 646331"/>
              <a:gd name="connsiteX1" fmla="*/ 456057 w 4343400"/>
              <a:gd name="connsiteY1" fmla="*/ 0 h 646331"/>
              <a:gd name="connsiteX2" fmla="*/ 868680 w 4343400"/>
              <a:gd name="connsiteY2" fmla="*/ 0 h 646331"/>
              <a:gd name="connsiteX3" fmla="*/ 1324737 w 4343400"/>
              <a:gd name="connsiteY3" fmla="*/ 0 h 646331"/>
              <a:gd name="connsiteX4" fmla="*/ 1867662 w 4343400"/>
              <a:gd name="connsiteY4" fmla="*/ 0 h 646331"/>
              <a:gd name="connsiteX5" fmla="*/ 2454021 w 4343400"/>
              <a:gd name="connsiteY5" fmla="*/ 0 h 646331"/>
              <a:gd name="connsiteX6" fmla="*/ 2910078 w 4343400"/>
              <a:gd name="connsiteY6" fmla="*/ 0 h 646331"/>
              <a:gd name="connsiteX7" fmla="*/ 3409569 w 4343400"/>
              <a:gd name="connsiteY7" fmla="*/ 0 h 646331"/>
              <a:gd name="connsiteX8" fmla="*/ 3822192 w 4343400"/>
              <a:gd name="connsiteY8" fmla="*/ 0 h 646331"/>
              <a:gd name="connsiteX9" fmla="*/ 4343400 w 4343400"/>
              <a:gd name="connsiteY9" fmla="*/ 0 h 646331"/>
              <a:gd name="connsiteX10" fmla="*/ 4343400 w 4343400"/>
              <a:gd name="connsiteY10" fmla="*/ 329629 h 646331"/>
              <a:gd name="connsiteX11" fmla="*/ 4343400 w 4343400"/>
              <a:gd name="connsiteY11" fmla="*/ 646331 h 646331"/>
              <a:gd name="connsiteX12" fmla="*/ 3757041 w 4343400"/>
              <a:gd name="connsiteY12" fmla="*/ 646331 h 646331"/>
              <a:gd name="connsiteX13" fmla="*/ 3344418 w 4343400"/>
              <a:gd name="connsiteY13" fmla="*/ 646331 h 646331"/>
              <a:gd name="connsiteX14" fmla="*/ 2801493 w 4343400"/>
              <a:gd name="connsiteY14" fmla="*/ 646331 h 646331"/>
              <a:gd name="connsiteX15" fmla="*/ 2215134 w 4343400"/>
              <a:gd name="connsiteY15" fmla="*/ 646331 h 646331"/>
              <a:gd name="connsiteX16" fmla="*/ 1628775 w 4343400"/>
              <a:gd name="connsiteY16" fmla="*/ 646331 h 646331"/>
              <a:gd name="connsiteX17" fmla="*/ 1172718 w 4343400"/>
              <a:gd name="connsiteY17" fmla="*/ 646331 h 646331"/>
              <a:gd name="connsiteX18" fmla="*/ 716661 w 4343400"/>
              <a:gd name="connsiteY18" fmla="*/ 646331 h 646331"/>
              <a:gd name="connsiteX19" fmla="*/ 0 w 4343400"/>
              <a:gd name="connsiteY19" fmla="*/ 646331 h 646331"/>
              <a:gd name="connsiteX20" fmla="*/ 0 w 4343400"/>
              <a:gd name="connsiteY20" fmla="*/ 329629 h 646331"/>
              <a:gd name="connsiteX21" fmla="*/ 0 w 4343400"/>
              <a:gd name="connsiteY21" fmla="*/ 0 h 646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43400" h="646331" extrusionOk="0">
                <a:moveTo>
                  <a:pt x="0" y="0"/>
                </a:moveTo>
                <a:cubicBezTo>
                  <a:pt x="204051" y="-15482"/>
                  <a:pt x="241233" y="29001"/>
                  <a:pt x="456057" y="0"/>
                </a:cubicBezTo>
                <a:cubicBezTo>
                  <a:pt x="670881" y="-29001"/>
                  <a:pt x="717096" y="25861"/>
                  <a:pt x="868680" y="0"/>
                </a:cubicBezTo>
                <a:cubicBezTo>
                  <a:pt x="1020264" y="-25861"/>
                  <a:pt x="1114939" y="27954"/>
                  <a:pt x="1324737" y="0"/>
                </a:cubicBezTo>
                <a:cubicBezTo>
                  <a:pt x="1534535" y="-27954"/>
                  <a:pt x="1739011" y="39800"/>
                  <a:pt x="1867662" y="0"/>
                </a:cubicBezTo>
                <a:cubicBezTo>
                  <a:pt x="1996314" y="-39800"/>
                  <a:pt x="2205270" y="9902"/>
                  <a:pt x="2454021" y="0"/>
                </a:cubicBezTo>
                <a:cubicBezTo>
                  <a:pt x="2702772" y="-9902"/>
                  <a:pt x="2712633" y="38565"/>
                  <a:pt x="2910078" y="0"/>
                </a:cubicBezTo>
                <a:cubicBezTo>
                  <a:pt x="3107523" y="-38565"/>
                  <a:pt x="3217480" y="3991"/>
                  <a:pt x="3409569" y="0"/>
                </a:cubicBezTo>
                <a:cubicBezTo>
                  <a:pt x="3601658" y="-3991"/>
                  <a:pt x="3623545" y="2410"/>
                  <a:pt x="3822192" y="0"/>
                </a:cubicBezTo>
                <a:cubicBezTo>
                  <a:pt x="4020839" y="-2410"/>
                  <a:pt x="4145804" y="53375"/>
                  <a:pt x="4343400" y="0"/>
                </a:cubicBezTo>
                <a:cubicBezTo>
                  <a:pt x="4357892" y="152036"/>
                  <a:pt x="4340274" y="212281"/>
                  <a:pt x="4343400" y="329629"/>
                </a:cubicBezTo>
                <a:cubicBezTo>
                  <a:pt x="4346526" y="446977"/>
                  <a:pt x="4339562" y="511844"/>
                  <a:pt x="4343400" y="646331"/>
                </a:cubicBezTo>
                <a:cubicBezTo>
                  <a:pt x="4104525" y="682972"/>
                  <a:pt x="3960937" y="613944"/>
                  <a:pt x="3757041" y="646331"/>
                </a:cubicBezTo>
                <a:cubicBezTo>
                  <a:pt x="3553145" y="678718"/>
                  <a:pt x="3480027" y="617765"/>
                  <a:pt x="3344418" y="646331"/>
                </a:cubicBezTo>
                <a:cubicBezTo>
                  <a:pt x="3208809" y="674897"/>
                  <a:pt x="2982456" y="593507"/>
                  <a:pt x="2801493" y="646331"/>
                </a:cubicBezTo>
                <a:cubicBezTo>
                  <a:pt x="2620531" y="699155"/>
                  <a:pt x="2411901" y="644256"/>
                  <a:pt x="2215134" y="646331"/>
                </a:cubicBezTo>
                <a:cubicBezTo>
                  <a:pt x="2018367" y="648406"/>
                  <a:pt x="1812055" y="598447"/>
                  <a:pt x="1628775" y="646331"/>
                </a:cubicBezTo>
                <a:cubicBezTo>
                  <a:pt x="1445495" y="694215"/>
                  <a:pt x="1362333" y="621649"/>
                  <a:pt x="1172718" y="646331"/>
                </a:cubicBezTo>
                <a:cubicBezTo>
                  <a:pt x="983103" y="671013"/>
                  <a:pt x="902839" y="609771"/>
                  <a:pt x="716661" y="646331"/>
                </a:cubicBezTo>
                <a:cubicBezTo>
                  <a:pt x="530483" y="682891"/>
                  <a:pt x="192033" y="593119"/>
                  <a:pt x="0" y="646331"/>
                </a:cubicBezTo>
                <a:cubicBezTo>
                  <a:pt x="-30916" y="497913"/>
                  <a:pt x="10620" y="471180"/>
                  <a:pt x="0" y="329629"/>
                </a:cubicBezTo>
                <a:cubicBezTo>
                  <a:pt x="-10620" y="188078"/>
                  <a:pt x="28577" y="83140"/>
                  <a:pt x="0" y="0"/>
                </a:cubicBezTo>
                <a:close/>
              </a:path>
            </a:pathLst>
          </a:custGeom>
          <a:noFill/>
          <a:ln w="28575">
            <a:solidFill>
              <a:srgbClr val="660033"/>
            </a:solidFill>
            <a:extLst>
              <a:ext uri="{C807C97D-BFC1-408E-A445-0C87EB9F89A2}">
                <ask:lineSketchStyleProps xmlns:ask="http://schemas.microsoft.com/office/drawing/2018/sketchyshapes" sd="2038198161">
                  <a:prstGeom prst="rect">
                    <a:avLst/>
                  </a:prstGeom>
                  <ask:type>
                    <ask:lineSketchScribble/>
                  </ask:type>
                </ask:lineSketchStyleProps>
              </a:ext>
            </a:extLst>
          </a:ln>
        </p:spPr>
        <p:txBody>
          <a:bodyPr wrap="square" rtlCol="0">
            <a:spAutoFit/>
          </a:bodyPr>
          <a:lstStyle/>
          <a:p>
            <a:pPr algn="ctr"/>
            <a:r>
              <a:rPr lang="vi-VN" sz="3600" b="1" dirty="0">
                <a:solidFill>
                  <a:schemeClr val="accent2">
                    <a:lumMod val="50000"/>
                  </a:schemeClr>
                </a:solidFill>
                <a:latin typeface="+mj-lt"/>
              </a:rPr>
              <a:t>Bài được chia 5 đoạn</a:t>
            </a:r>
            <a:endParaRPr lang="en-US" sz="3600" b="1" dirty="0">
              <a:solidFill>
                <a:schemeClr val="accent2">
                  <a:lumMod val="50000"/>
                </a:schemeClr>
              </a:solidFill>
              <a:latin typeface="+mj-lt"/>
            </a:endParaRPr>
          </a:p>
        </p:txBody>
      </p:sp>
      <p:sp>
        <p:nvSpPr>
          <p:cNvPr id="6" name="TextBox 5">
            <a:extLst>
              <a:ext uri="{FF2B5EF4-FFF2-40B4-BE49-F238E27FC236}">
                <a16:creationId xmlns:a16="http://schemas.microsoft.com/office/drawing/2014/main" id="{92EB3F20-9292-4C8A-9F73-79611A01348C}"/>
              </a:ext>
            </a:extLst>
          </p:cNvPr>
          <p:cNvSpPr txBox="1"/>
          <p:nvPr/>
        </p:nvSpPr>
        <p:spPr>
          <a:xfrm>
            <a:off x="914400" y="1006677"/>
            <a:ext cx="8001000" cy="584775"/>
          </a:xfrm>
          <a:prstGeom prst="rect">
            <a:avLst/>
          </a:prstGeom>
          <a:noFill/>
        </p:spPr>
        <p:txBody>
          <a:bodyPr wrap="square" rtlCol="0">
            <a:spAutoFit/>
          </a:bodyPr>
          <a:lstStyle/>
          <a:p>
            <a:r>
              <a:rPr lang="vi-VN" sz="3200" b="1" i="1" dirty="0">
                <a:solidFill>
                  <a:srgbClr val="002060"/>
                </a:solidFill>
                <a:latin typeface="+mj-lt"/>
              </a:rPr>
              <a:t>Đoạn 1: Từ đầu ...</a:t>
            </a:r>
            <a:r>
              <a:rPr lang="vi-VN" sz="2800" b="1" i="1" dirty="0">
                <a:solidFill>
                  <a:srgbClr val="002060"/>
                </a:solidFill>
                <a:latin typeface="+mj-lt"/>
              </a:rPr>
              <a:t>đến</a:t>
            </a:r>
            <a:r>
              <a:rPr lang="vi-VN" sz="3200" b="1" i="1" dirty="0">
                <a:solidFill>
                  <a:srgbClr val="002060"/>
                </a:solidFill>
                <a:latin typeface="+mj-lt"/>
              </a:rPr>
              <a:t>... nhà Lê.</a:t>
            </a:r>
            <a:endParaRPr lang="en-US" sz="3200" b="1" i="1" dirty="0">
              <a:solidFill>
                <a:srgbClr val="002060"/>
              </a:solidFill>
              <a:latin typeface="+mj-lt"/>
            </a:endParaRPr>
          </a:p>
        </p:txBody>
      </p:sp>
      <p:sp>
        <p:nvSpPr>
          <p:cNvPr id="7" name="TextBox 6">
            <a:extLst>
              <a:ext uri="{FF2B5EF4-FFF2-40B4-BE49-F238E27FC236}">
                <a16:creationId xmlns:a16="http://schemas.microsoft.com/office/drawing/2014/main" id="{787A9DF3-72A1-4715-A2B6-7243CC1D8E90}"/>
              </a:ext>
            </a:extLst>
          </p:cNvPr>
          <p:cNvSpPr txBox="1"/>
          <p:nvPr/>
        </p:nvSpPr>
        <p:spPr>
          <a:xfrm>
            <a:off x="914400" y="1748605"/>
            <a:ext cx="8001000" cy="584775"/>
          </a:xfrm>
          <a:prstGeom prst="rect">
            <a:avLst/>
          </a:prstGeom>
          <a:noFill/>
        </p:spPr>
        <p:txBody>
          <a:bodyPr wrap="square" rtlCol="0">
            <a:spAutoFit/>
          </a:bodyPr>
          <a:lstStyle/>
          <a:p>
            <a:r>
              <a:rPr lang="vi-VN" sz="3200" b="1" i="1" dirty="0">
                <a:solidFill>
                  <a:srgbClr val="002060"/>
                </a:solidFill>
                <a:latin typeface="+mj-lt"/>
              </a:rPr>
              <a:t>Đoạn 2: Từ “Một lần ...</a:t>
            </a:r>
            <a:r>
              <a:rPr lang="vi-VN" sz="2800" b="1" i="1" dirty="0">
                <a:solidFill>
                  <a:srgbClr val="002060"/>
                </a:solidFill>
                <a:latin typeface="+mj-lt"/>
              </a:rPr>
              <a:t>đến</a:t>
            </a:r>
            <a:r>
              <a:rPr lang="vi-VN" sz="3200" b="1" i="1" dirty="0">
                <a:solidFill>
                  <a:srgbClr val="002060"/>
                </a:solidFill>
                <a:latin typeface="+mj-lt"/>
              </a:rPr>
              <a:t>... một vò nước.”</a:t>
            </a:r>
            <a:endParaRPr lang="en-US" sz="3200" b="1" i="1" dirty="0">
              <a:solidFill>
                <a:srgbClr val="002060"/>
              </a:solidFill>
              <a:latin typeface="+mj-lt"/>
            </a:endParaRPr>
          </a:p>
        </p:txBody>
      </p:sp>
      <p:sp>
        <p:nvSpPr>
          <p:cNvPr id="8" name="TextBox 7">
            <a:extLst>
              <a:ext uri="{FF2B5EF4-FFF2-40B4-BE49-F238E27FC236}">
                <a16:creationId xmlns:a16="http://schemas.microsoft.com/office/drawing/2014/main" id="{B306470E-E615-4D7A-A2D0-7632675B90F9}"/>
              </a:ext>
            </a:extLst>
          </p:cNvPr>
          <p:cNvSpPr txBox="1"/>
          <p:nvPr/>
        </p:nvSpPr>
        <p:spPr>
          <a:xfrm>
            <a:off x="914400" y="2490533"/>
            <a:ext cx="8001000" cy="584775"/>
          </a:xfrm>
          <a:prstGeom prst="rect">
            <a:avLst/>
          </a:prstGeom>
          <a:noFill/>
        </p:spPr>
        <p:txBody>
          <a:bodyPr wrap="square" rtlCol="0">
            <a:spAutoFit/>
          </a:bodyPr>
          <a:lstStyle/>
          <a:p>
            <a:r>
              <a:rPr lang="vi-VN" sz="3200" b="1" i="1" dirty="0">
                <a:solidFill>
                  <a:srgbClr val="002060"/>
                </a:solidFill>
                <a:latin typeface="+mj-lt"/>
              </a:rPr>
              <a:t>Đoạn 3: Từ “Bụng đói ...</a:t>
            </a:r>
            <a:r>
              <a:rPr lang="vi-VN" sz="2800" b="1" i="1" dirty="0">
                <a:solidFill>
                  <a:srgbClr val="002060"/>
                </a:solidFill>
                <a:latin typeface="+mj-lt"/>
              </a:rPr>
              <a:t>đến</a:t>
            </a:r>
            <a:r>
              <a:rPr lang="vi-VN" sz="3200" b="1" i="1" dirty="0">
                <a:solidFill>
                  <a:srgbClr val="002060"/>
                </a:solidFill>
                <a:latin typeface="+mj-lt"/>
              </a:rPr>
              <a:t>... làm lọng.”</a:t>
            </a:r>
            <a:endParaRPr lang="en-US" sz="3200" b="1" i="1" dirty="0">
              <a:solidFill>
                <a:srgbClr val="002060"/>
              </a:solidFill>
              <a:latin typeface="+mj-lt"/>
            </a:endParaRPr>
          </a:p>
        </p:txBody>
      </p:sp>
      <p:sp>
        <p:nvSpPr>
          <p:cNvPr id="9" name="TextBox 8">
            <a:extLst>
              <a:ext uri="{FF2B5EF4-FFF2-40B4-BE49-F238E27FC236}">
                <a16:creationId xmlns:a16="http://schemas.microsoft.com/office/drawing/2014/main" id="{0C9F2DF7-CB88-4ADE-8DD0-953D0EBBC688}"/>
              </a:ext>
            </a:extLst>
          </p:cNvPr>
          <p:cNvSpPr txBox="1"/>
          <p:nvPr/>
        </p:nvSpPr>
        <p:spPr>
          <a:xfrm>
            <a:off x="914400" y="3232461"/>
            <a:ext cx="8001000" cy="584775"/>
          </a:xfrm>
          <a:prstGeom prst="rect">
            <a:avLst/>
          </a:prstGeom>
          <a:noFill/>
        </p:spPr>
        <p:txBody>
          <a:bodyPr wrap="square" rtlCol="0">
            <a:spAutoFit/>
          </a:bodyPr>
          <a:lstStyle/>
          <a:p>
            <a:r>
              <a:rPr lang="vi-VN" sz="3200" b="1" i="1" dirty="0">
                <a:solidFill>
                  <a:srgbClr val="002060"/>
                </a:solidFill>
                <a:latin typeface="+mj-lt"/>
              </a:rPr>
              <a:t>Đoạn 4: Từ “Học được ...</a:t>
            </a:r>
            <a:r>
              <a:rPr lang="vi-VN" sz="2800" b="1" i="1" dirty="0">
                <a:solidFill>
                  <a:srgbClr val="002060"/>
                </a:solidFill>
                <a:latin typeface="+mj-lt"/>
              </a:rPr>
              <a:t>đến</a:t>
            </a:r>
            <a:r>
              <a:rPr lang="vi-VN" sz="3200" b="1" i="1" dirty="0">
                <a:solidFill>
                  <a:srgbClr val="002060"/>
                </a:solidFill>
                <a:latin typeface="+mj-lt"/>
              </a:rPr>
              <a:t>... về nước.”</a:t>
            </a:r>
            <a:endParaRPr lang="en-US" sz="3200" b="1" i="1" dirty="0">
              <a:solidFill>
                <a:srgbClr val="002060"/>
              </a:solidFill>
              <a:latin typeface="+mj-lt"/>
            </a:endParaRPr>
          </a:p>
        </p:txBody>
      </p:sp>
      <p:sp>
        <p:nvSpPr>
          <p:cNvPr id="10" name="TextBox 9">
            <a:extLst>
              <a:ext uri="{FF2B5EF4-FFF2-40B4-BE49-F238E27FC236}">
                <a16:creationId xmlns:a16="http://schemas.microsoft.com/office/drawing/2014/main" id="{B26E3A8C-5298-4C06-8A23-A975DB7D6C8E}"/>
              </a:ext>
            </a:extLst>
          </p:cNvPr>
          <p:cNvSpPr txBox="1"/>
          <p:nvPr/>
        </p:nvSpPr>
        <p:spPr>
          <a:xfrm>
            <a:off x="914400" y="3974389"/>
            <a:ext cx="8001000" cy="584775"/>
          </a:xfrm>
          <a:prstGeom prst="rect">
            <a:avLst/>
          </a:prstGeom>
          <a:noFill/>
        </p:spPr>
        <p:txBody>
          <a:bodyPr wrap="square" rtlCol="0">
            <a:spAutoFit/>
          </a:bodyPr>
          <a:lstStyle/>
          <a:p>
            <a:r>
              <a:rPr lang="vi-VN" sz="3200" b="1" i="1" dirty="0">
                <a:solidFill>
                  <a:srgbClr val="002060"/>
                </a:solidFill>
                <a:latin typeface="+mj-lt"/>
              </a:rPr>
              <a:t>Đoạn 5: Đoạn còn lại.</a:t>
            </a:r>
            <a:endParaRPr lang="en-US" sz="3200" b="1" i="1" dirty="0">
              <a:solidFill>
                <a:srgbClr val="002060"/>
              </a:solidFill>
              <a:latin typeface="+mj-lt"/>
            </a:endParaRPr>
          </a:p>
        </p:txBody>
      </p:sp>
    </p:spTree>
    <p:extLst>
      <p:ext uri="{BB962C8B-B14F-4D97-AF65-F5344CB8AC3E}">
        <p14:creationId xmlns:p14="http://schemas.microsoft.com/office/powerpoint/2010/main" val="3924899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left)">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left)">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left)">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p:bldP spid="7" grpId="0"/>
      <p:bldP spid="8" grpId="0"/>
      <p:bldP spid="9"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9C2758D-CA8E-4E7C-87AA-83C206D7D38E}"/>
              </a:ext>
            </a:extLst>
          </p:cNvPr>
          <p:cNvSpPr txBox="1">
            <a:spLocks/>
          </p:cNvSpPr>
          <p:nvPr/>
        </p:nvSpPr>
        <p:spPr>
          <a:xfrm>
            <a:off x="228600" y="514350"/>
            <a:ext cx="8686800" cy="4038599"/>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vi-VN" sz="4000" dirty="0">
                <a:solidFill>
                  <a:srgbClr val="800000"/>
                </a:solidFill>
                <a:latin typeface="Times New Roman" pitchFamily="18" charset="0"/>
                <a:cs typeface="Times New Roman" pitchFamily="18" charset="0"/>
              </a:rPr>
              <a:t>	</a:t>
            </a:r>
            <a:r>
              <a:rPr lang="en-US" sz="4000" b="1" i="1" dirty="0">
                <a:solidFill>
                  <a:srgbClr val="800000"/>
                </a:solidFill>
                <a:latin typeface="Times New Roman" pitchFamily="18" charset="0"/>
                <a:cs typeface="Times New Roman" pitchFamily="18" charset="0"/>
              </a:rPr>
              <a:t>1. </a:t>
            </a:r>
            <a:r>
              <a:rPr lang="en-US" sz="4000" b="1" i="1" dirty="0" err="1">
                <a:solidFill>
                  <a:srgbClr val="800000"/>
                </a:solidFill>
                <a:latin typeface="Times New Roman" pitchFamily="18" charset="0"/>
                <a:cs typeface="Times New Roman" pitchFamily="18" charset="0"/>
              </a:rPr>
              <a:t>Hồi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còn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nhỏ</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cậu</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bé</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Trần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Quốc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Khái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rất</a:t>
            </a:r>
            <a:r>
              <a:rPr lang="en-US" sz="4000" b="1" i="1" dirty="0">
                <a:solidFill>
                  <a:srgbClr val="800000"/>
                </a:solidFill>
                <a:latin typeface="Times New Roman" pitchFamily="18" charset="0"/>
                <a:cs typeface="Times New Roman" pitchFamily="18" charset="0"/>
              </a:rPr>
              <a:t> ham </a:t>
            </a:r>
            <a:r>
              <a:rPr lang="en-US" sz="4000" b="1" i="1" dirty="0" err="1">
                <a:solidFill>
                  <a:srgbClr val="800000"/>
                </a:solidFill>
                <a:latin typeface="Times New Roman" pitchFamily="18" charset="0"/>
                <a:cs typeface="Times New Roman" pitchFamily="18" charset="0"/>
              </a:rPr>
              <a:t>học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Cậu</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học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cả</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khi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đốn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củi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lúc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kéo</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vó</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tôm</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Tối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đến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nhà</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không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có</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đèn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cậu</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bắt</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đom</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đóm</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bỏ</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vào</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vỏ</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trứng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lấy</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ánh</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sáng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đọc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sách</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Chẳng</a:t>
            </a:r>
            <a:r>
              <a:rPr lang="en-US" sz="4000" b="1" i="1" dirty="0">
                <a:solidFill>
                  <a:srgbClr val="800000"/>
                </a:solidFill>
                <a:latin typeface="Times New Roman" pitchFamily="18" charset="0"/>
                <a:cs typeface="Times New Roman" pitchFamily="18" charset="0"/>
              </a:rPr>
              <a:t> bao </a:t>
            </a:r>
            <a:r>
              <a:rPr lang="en-US" sz="4000" b="1" i="1" dirty="0" err="1">
                <a:solidFill>
                  <a:srgbClr val="800000"/>
                </a:solidFill>
                <a:latin typeface="Times New Roman" pitchFamily="18" charset="0"/>
                <a:cs typeface="Times New Roman" pitchFamily="18" charset="0"/>
              </a:rPr>
              <a:t>lâu</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Khái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đỗ</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tiến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sĩ</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rồi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làm</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quan</a:t>
            </a:r>
            <a:r>
              <a:rPr lang="en-US" sz="4000" b="1" i="1" dirty="0">
                <a:solidFill>
                  <a:srgbClr val="800000"/>
                </a:solidFill>
                <a:latin typeface="Times New Roman" pitchFamily="18" charset="0"/>
                <a:cs typeface="Times New Roman" pitchFamily="18" charset="0"/>
              </a:rPr>
              <a:t> to </a:t>
            </a:r>
            <a:r>
              <a:rPr lang="en-US" sz="4000" b="1" i="1" dirty="0" err="1">
                <a:solidFill>
                  <a:srgbClr val="800000"/>
                </a:solidFill>
                <a:latin typeface="Times New Roman" pitchFamily="18" charset="0"/>
                <a:cs typeface="Times New Roman" pitchFamily="18" charset="0"/>
              </a:rPr>
              <a:t>trong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triều</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đình</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nhà</a:t>
            </a:r>
            <a:r>
              <a:rPr lang="en-US" sz="4000" b="1" i="1" dirty="0">
                <a:solidFill>
                  <a:srgbClr val="800000"/>
                </a:solidFill>
                <a:latin typeface="Times New Roman" pitchFamily="18" charset="0"/>
                <a:cs typeface="Times New Roman" pitchFamily="18" charset="0"/>
              </a:rPr>
              <a:t> Lê.</a:t>
            </a:r>
            <a:endParaRPr lang="vi-VN" sz="4000" b="1" i="1" dirty="0">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305268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9707F77-A2DF-49E1-9AE0-2735DE507FD5}"/>
              </a:ext>
            </a:extLst>
          </p:cNvPr>
          <p:cNvSpPr txBox="1">
            <a:spLocks/>
          </p:cNvSpPr>
          <p:nvPr/>
        </p:nvSpPr>
        <p:spPr>
          <a:xfrm>
            <a:off x="228600" y="438150"/>
            <a:ext cx="8686800" cy="42672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vi-VN" sz="4000" b="1" i="1" dirty="0">
                <a:solidFill>
                  <a:srgbClr val="800000"/>
                </a:solidFill>
                <a:latin typeface="Times New Roman" pitchFamily="18" charset="0"/>
                <a:cs typeface="Times New Roman" pitchFamily="18" charset="0"/>
              </a:rPr>
              <a:t>	</a:t>
            </a:r>
            <a:r>
              <a:rPr lang="en-US" sz="3600" b="1" i="1" dirty="0">
                <a:solidFill>
                  <a:srgbClr val="800000"/>
                </a:solidFill>
                <a:latin typeface="Times New Roman" pitchFamily="18" charset="0"/>
                <a:cs typeface="Times New Roman" pitchFamily="18" charset="0"/>
              </a:rPr>
              <a:t>2. </a:t>
            </a:r>
            <a:r>
              <a:rPr lang="en-US" sz="3600" b="1" i="1" dirty="0" err="1">
                <a:solidFill>
                  <a:srgbClr val="800000"/>
                </a:solidFill>
                <a:latin typeface="Times New Roman" pitchFamily="18" charset="0"/>
                <a:cs typeface="Times New Roman" pitchFamily="18" charset="0"/>
              </a:rPr>
              <a:t>Một</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lần</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Trần</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Quốc</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Khái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được</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triều</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đình</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cử</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đi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sứ</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bên</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Trung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Quốc</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Vua</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Trung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Quốc</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muốn</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thử</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tài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sứ</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thần</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sai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dựng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một</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cái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lầu</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cao</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mời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ông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lên</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chơi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rồi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cất</a:t>
            </a:r>
            <a:r>
              <a:rPr lang="en-US" sz="3600" b="1" i="1" dirty="0">
                <a:solidFill>
                  <a:srgbClr val="800000"/>
                </a:solidFill>
                <a:latin typeface="Times New Roman" pitchFamily="18" charset="0"/>
                <a:cs typeface="Times New Roman" pitchFamily="18" charset="0"/>
              </a:rPr>
              <a:t> thang </a:t>
            </a:r>
            <a:r>
              <a:rPr lang="en-US" sz="3600" b="1" i="1" dirty="0" err="1">
                <a:solidFill>
                  <a:srgbClr val="800000"/>
                </a:solidFill>
                <a:latin typeface="Times New Roman" pitchFamily="18" charset="0"/>
                <a:cs typeface="Times New Roman" pitchFamily="18" charset="0"/>
              </a:rPr>
              <a:t>đi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Không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còn</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lối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xuống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ông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đành</a:t>
            </a:r>
            <a:r>
              <a:rPr lang="en-US" sz="3600" b="1" i="1" dirty="0">
                <a:solidFill>
                  <a:srgbClr val="800000"/>
                </a:solidFill>
                <a:latin typeface="Times New Roman" pitchFamily="18" charset="0"/>
                <a:cs typeface="Times New Roman" pitchFamily="18" charset="0"/>
              </a:rPr>
              <a:t> ở </a:t>
            </a:r>
            <a:r>
              <a:rPr lang="en-US" sz="3600" b="1" i="1" dirty="0" err="1">
                <a:solidFill>
                  <a:srgbClr val="800000"/>
                </a:solidFill>
                <a:latin typeface="Times New Roman" pitchFamily="18" charset="0"/>
                <a:cs typeface="Times New Roman" pitchFamily="18" charset="0"/>
              </a:rPr>
              <a:t>lại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trên</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lầu</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Lầu</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chỉ</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có</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hai</a:t>
            </a:r>
            <a:r>
              <a:rPr lang="en-US" sz="3600" b="1" i="1" dirty="0">
                <a:solidFill>
                  <a:srgbClr val="800000"/>
                </a:solidFill>
                <a:latin typeface="Times New Roman" pitchFamily="18" charset="0"/>
                <a:cs typeface="Times New Roman" pitchFamily="18" charset="0"/>
              </a:rPr>
              <a:t> pho </a:t>
            </a:r>
            <a:r>
              <a:rPr lang="en-US" sz="3600" b="1" i="1" dirty="0" err="1">
                <a:solidFill>
                  <a:srgbClr val="800000"/>
                </a:solidFill>
                <a:latin typeface="Times New Roman" pitchFamily="18" charset="0"/>
                <a:cs typeface="Times New Roman" pitchFamily="18" charset="0"/>
              </a:rPr>
              <a:t>tượng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Phật</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hai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cái</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lọng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một</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bức</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trướng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thêu</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ba</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chữ</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Phật</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trong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lòng</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và</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một</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vò</a:t>
            </a:r>
            <a:r>
              <a:rPr lang="en-US" sz="3600" b="1" i="1" dirty="0">
                <a:solidFill>
                  <a:srgbClr val="800000"/>
                </a:solidFill>
                <a:latin typeface="Times New Roman" pitchFamily="18" charset="0"/>
                <a:cs typeface="Times New Roman" pitchFamily="18" charset="0"/>
              </a:rPr>
              <a:t> </a:t>
            </a:r>
            <a:r>
              <a:rPr lang="en-US" sz="3600" b="1" i="1" dirty="0" err="1">
                <a:solidFill>
                  <a:srgbClr val="800000"/>
                </a:solidFill>
                <a:latin typeface="Times New Roman" pitchFamily="18" charset="0"/>
                <a:cs typeface="Times New Roman" pitchFamily="18" charset="0"/>
              </a:rPr>
              <a:t>nước</a:t>
            </a:r>
            <a:r>
              <a:rPr lang="en-US" sz="3600" b="1" i="1" dirty="0">
                <a:solidFill>
                  <a:srgbClr val="800000"/>
                </a:solidFill>
                <a:latin typeface="Times New Roman" pitchFamily="18" charset="0"/>
                <a:cs typeface="Times New Roman" pitchFamily="18" charset="0"/>
              </a:rPr>
              <a:t>.</a:t>
            </a:r>
            <a:endParaRPr lang="vi-VN" sz="3600" b="1" i="1" dirty="0">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4246140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AD234E8-2572-467F-B4FB-F1B641CD2E93}"/>
              </a:ext>
            </a:extLst>
          </p:cNvPr>
          <p:cNvSpPr/>
          <p:nvPr/>
        </p:nvSpPr>
        <p:spPr>
          <a:xfrm>
            <a:off x="2723577" y="125909"/>
            <a:ext cx="3377848" cy="769441"/>
          </a:xfrm>
          <a:prstGeom prst="rect">
            <a:avLst/>
          </a:prstGeom>
        </p:spPr>
        <p:txBody>
          <a:bodyPr wrap="square">
            <a:spAutoFit/>
          </a:bodyPr>
          <a:lstStyle/>
          <a:p>
            <a:r>
              <a:rPr lang="vi-VN" sz="4400" b="1" dirty="0">
                <a:solidFill>
                  <a:srgbClr val="660033"/>
                </a:solidFill>
                <a:latin typeface="Times New Roman" pitchFamily="18" charset="0"/>
                <a:cs typeface="Times New Roman" pitchFamily="18" charset="0"/>
              </a:rPr>
              <a:t>Giải nghĩa từ</a:t>
            </a:r>
            <a:endParaRPr lang="en-US" sz="4400" b="1" dirty="0">
              <a:solidFill>
                <a:srgbClr val="660033"/>
              </a:solidFill>
              <a:latin typeface="Times New Roman" pitchFamily="18" charset="0"/>
              <a:cs typeface="Times New Roman" pitchFamily="18" charset="0"/>
            </a:endParaRPr>
          </a:p>
        </p:txBody>
      </p:sp>
      <p:sp>
        <p:nvSpPr>
          <p:cNvPr id="2" name="TextBox 1">
            <a:extLst>
              <a:ext uri="{FF2B5EF4-FFF2-40B4-BE49-F238E27FC236}">
                <a16:creationId xmlns:a16="http://schemas.microsoft.com/office/drawing/2014/main" id="{6194ABC7-86A6-4FE0-860A-70FD4796553B}"/>
              </a:ext>
            </a:extLst>
          </p:cNvPr>
          <p:cNvSpPr txBox="1"/>
          <p:nvPr/>
        </p:nvSpPr>
        <p:spPr>
          <a:xfrm>
            <a:off x="762000" y="802541"/>
            <a:ext cx="1524000" cy="523220"/>
          </a:xfrm>
          <a:prstGeom prst="rect">
            <a:avLst/>
          </a:prstGeom>
          <a:noFill/>
        </p:spPr>
        <p:txBody>
          <a:bodyPr wrap="square" rtlCol="0">
            <a:spAutoFit/>
          </a:bodyPr>
          <a:lstStyle/>
          <a:p>
            <a:r>
              <a:rPr lang="vi-VN" sz="2800" b="1" i="1" dirty="0">
                <a:latin typeface="+mj-lt"/>
              </a:rPr>
              <a:t>- Đi sứ</a:t>
            </a:r>
            <a:endParaRPr lang="en-US" sz="2800" b="1" i="1" dirty="0">
              <a:latin typeface="+mj-lt"/>
            </a:endParaRPr>
          </a:p>
        </p:txBody>
      </p:sp>
      <p:sp>
        <p:nvSpPr>
          <p:cNvPr id="3" name="TextBox 2">
            <a:extLst>
              <a:ext uri="{FF2B5EF4-FFF2-40B4-BE49-F238E27FC236}">
                <a16:creationId xmlns:a16="http://schemas.microsoft.com/office/drawing/2014/main" id="{05EA2544-F90E-496B-9571-92CFC0130758}"/>
              </a:ext>
            </a:extLst>
          </p:cNvPr>
          <p:cNvSpPr txBox="1"/>
          <p:nvPr/>
        </p:nvSpPr>
        <p:spPr>
          <a:xfrm>
            <a:off x="756877" y="1325761"/>
            <a:ext cx="2252133" cy="523220"/>
          </a:xfrm>
          <a:prstGeom prst="rect">
            <a:avLst/>
          </a:prstGeom>
          <a:noFill/>
        </p:spPr>
        <p:txBody>
          <a:bodyPr wrap="square" rtlCol="0">
            <a:spAutoFit/>
          </a:bodyPr>
          <a:lstStyle/>
          <a:p>
            <a:r>
              <a:rPr lang="vi-VN" sz="2800" b="1" i="1" dirty="0">
                <a:latin typeface="+mj-lt"/>
              </a:rPr>
              <a:t>- Lọng</a:t>
            </a:r>
            <a:endParaRPr lang="en-US" sz="2800" b="1" i="1" dirty="0">
              <a:latin typeface="+mj-lt"/>
            </a:endParaRPr>
          </a:p>
        </p:txBody>
      </p:sp>
      <p:sp>
        <p:nvSpPr>
          <p:cNvPr id="4" name="TextBox 3">
            <a:extLst>
              <a:ext uri="{FF2B5EF4-FFF2-40B4-BE49-F238E27FC236}">
                <a16:creationId xmlns:a16="http://schemas.microsoft.com/office/drawing/2014/main" id="{7C649012-1101-4D16-BDC4-040C5A2B566C}"/>
              </a:ext>
            </a:extLst>
          </p:cNvPr>
          <p:cNvSpPr txBox="1"/>
          <p:nvPr/>
        </p:nvSpPr>
        <p:spPr>
          <a:xfrm>
            <a:off x="749833" y="3141643"/>
            <a:ext cx="2145767" cy="523220"/>
          </a:xfrm>
          <a:prstGeom prst="rect">
            <a:avLst/>
          </a:prstGeom>
          <a:noFill/>
        </p:spPr>
        <p:txBody>
          <a:bodyPr wrap="square" rtlCol="0">
            <a:spAutoFit/>
          </a:bodyPr>
          <a:lstStyle/>
          <a:p>
            <a:r>
              <a:rPr lang="vi-VN" sz="2800" b="1" i="1" dirty="0">
                <a:latin typeface="+mj-lt"/>
              </a:rPr>
              <a:t>- Bức trướng</a:t>
            </a:r>
            <a:endParaRPr lang="en-US" sz="2800" b="1" i="1" dirty="0">
              <a:latin typeface="+mj-lt"/>
            </a:endParaRPr>
          </a:p>
        </p:txBody>
      </p:sp>
      <p:sp>
        <p:nvSpPr>
          <p:cNvPr id="5" name="TextBox 4">
            <a:extLst>
              <a:ext uri="{FF2B5EF4-FFF2-40B4-BE49-F238E27FC236}">
                <a16:creationId xmlns:a16="http://schemas.microsoft.com/office/drawing/2014/main" id="{5EBE3C58-58DC-4036-80FD-127EA6C69016}"/>
              </a:ext>
            </a:extLst>
          </p:cNvPr>
          <p:cNvSpPr txBox="1"/>
          <p:nvPr/>
        </p:nvSpPr>
        <p:spPr>
          <a:xfrm>
            <a:off x="756877" y="805262"/>
            <a:ext cx="7993956" cy="523220"/>
          </a:xfrm>
          <a:prstGeom prst="rect">
            <a:avLst/>
          </a:prstGeom>
          <a:noFill/>
        </p:spPr>
        <p:txBody>
          <a:bodyPr wrap="square" rtlCol="0">
            <a:spAutoFit/>
          </a:bodyPr>
          <a:lstStyle/>
          <a:p>
            <a:r>
              <a:rPr lang="vi-VN" sz="2800" b="1" i="1" dirty="0">
                <a:latin typeface="+mj-lt"/>
              </a:rPr>
              <a:t>- Đi sứ: </a:t>
            </a:r>
            <a:r>
              <a:rPr lang="vi-VN" sz="2800" b="1" dirty="0">
                <a:latin typeface="+mj-lt"/>
              </a:rPr>
              <a:t>đi giao thiệp với nước ngoài theo lệnh vua.</a:t>
            </a:r>
            <a:endParaRPr lang="en-US" sz="2800" b="1" dirty="0">
              <a:latin typeface="+mj-lt"/>
            </a:endParaRPr>
          </a:p>
        </p:txBody>
      </p:sp>
      <p:sp>
        <p:nvSpPr>
          <p:cNvPr id="6" name="TextBox 5">
            <a:extLst>
              <a:ext uri="{FF2B5EF4-FFF2-40B4-BE49-F238E27FC236}">
                <a16:creationId xmlns:a16="http://schemas.microsoft.com/office/drawing/2014/main" id="{E691C642-ACB6-4370-9949-7C886E4AEF33}"/>
              </a:ext>
            </a:extLst>
          </p:cNvPr>
          <p:cNvSpPr txBox="1"/>
          <p:nvPr/>
        </p:nvSpPr>
        <p:spPr>
          <a:xfrm>
            <a:off x="756878" y="1325761"/>
            <a:ext cx="7993956" cy="1815882"/>
          </a:xfrm>
          <a:prstGeom prst="rect">
            <a:avLst/>
          </a:prstGeom>
          <a:noFill/>
        </p:spPr>
        <p:txBody>
          <a:bodyPr wrap="square" rtlCol="0">
            <a:spAutoFit/>
          </a:bodyPr>
          <a:lstStyle/>
          <a:p>
            <a:r>
              <a:rPr lang="vi-VN" sz="2800" b="1" i="1" dirty="0">
                <a:latin typeface="+mj-lt"/>
              </a:rPr>
              <a:t>- Lọng: </a:t>
            </a:r>
            <a:r>
              <a:rPr lang="vi-VN" sz="2800" b="1" dirty="0">
                <a:latin typeface="+mj-lt"/>
              </a:rPr>
              <a:t>vật làm bằng vải hoặc lụa căng trên khung tre, gỗ hay kim loại, thường dùng để che đầu tượng thần, tượng Phật hay vua, quan trong nghi lễ long trọng</a:t>
            </a:r>
            <a:endParaRPr lang="en-US" sz="2800" b="1" dirty="0">
              <a:latin typeface="+mj-lt"/>
            </a:endParaRPr>
          </a:p>
        </p:txBody>
      </p:sp>
      <p:sp>
        <p:nvSpPr>
          <p:cNvPr id="7" name="TextBox 6">
            <a:extLst>
              <a:ext uri="{FF2B5EF4-FFF2-40B4-BE49-F238E27FC236}">
                <a16:creationId xmlns:a16="http://schemas.microsoft.com/office/drawing/2014/main" id="{95F0CE74-83D1-498D-9BD0-B1653064CDBD}"/>
              </a:ext>
            </a:extLst>
          </p:cNvPr>
          <p:cNvSpPr txBox="1"/>
          <p:nvPr/>
        </p:nvSpPr>
        <p:spPr>
          <a:xfrm>
            <a:off x="749833" y="3141643"/>
            <a:ext cx="8001000" cy="954107"/>
          </a:xfrm>
          <a:prstGeom prst="rect">
            <a:avLst/>
          </a:prstGeom>
          <a:noFill/>
        </p:spPr>
        <p:txBody>
          <a:bodyPr wrap="square" rtlCol="0">
            <a:spAutoFit/>
          </a:bodyPr>
          <a:lstStyle/>
          <a:p>
            <a:r>
              <a:rPr lang="vi-VN" sz="2800" b="1" i="1" dirty="0">
                <a:latin typeface="+mj-lt"/>
              </a:rPr>
              <a:t>- Bức trướng: </a:t>
            </a:r>
            <a:r>
              <a:rPr lang="vi-VN" sz="2800" b="1" dirty="0">
                <a:latin typeface="+mj-lt"/>
              </a:rPr>
              <a:t>bức lụa, vải, trên có thêu chữ hoặc hình, dùng làm lễ vật, tặng phẩm</a:t>
            </a:r>
            <a:endParaRPr lang="en-US" sz="2800" b="1" dirty="0">
              <a:latin typeface="+mj-lt"/>
            </a:endParaRPr>
          </a:p>
        </p:txBody>
      </p:sp>
      <p:pic>
        <p:nvPicPr>
          <p:cNvPr id="10" name="Picture 3" descr="C:\Users\Admin\Desktop\chiec-long.jpg">
            <a:extLst>
              <a:ext uri="{FF2B5EF4-FFF2-40B4-BE49-F238E27FC236}">
                <a16:creationId xmlns:a16="http://schemas.microsoft.com/office/drawing/2014/main" id="{76722C68-91D5-4CC0-8D84-624AA7D901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9143459" cy="5144079"/>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descr="C:\Users\Admin\Desktop\Lọng-che-cho-vua-Lý-Công-Uẩn.jpg">
            <a:extLst>
              <a:ext uri="{FF2B5EF4-FFF2-40B4-BE49-F238E27FC236}">
                <a16:creationId xmlns:a16="http://schemas.microsoft.com/office/drawing/2014/main" id="{6A4505C7-F94F-45AD-8E35-F8C49CE449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290"/>
            <a:ext cx="9165143" cy="51437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images356017_196_TBT_trao_tang_Dai_hoi_buc_truong">
            <a:extLst>
              <a:ext uri="{FF2B5EF4-FFF2-40B4-BE49-F238E27FC236}">
                <a16:creationId xmlns:a16="http://schemas.microsoft.com/office/drawing/2014/main" id="{9F4BDBFD-ACEB-419A-A4C4-28B10CEA17B1}"/>
              </a:ext>
            </a:extLst>
          </p:cNvPr>
          <p:cNvPicPr>
            <a:picLocks noChangeAspect="1" noChangeArrowheads="1"/>
          </p:cNvPicPr>
          <p:nvPr/>
        </p:nvPicPr>
        <p:blipFill>
          <a:blip r:embed="rId4" cstate="print"/>
          <a:srcRect l="25397" t="43921" r="23810" b="5882"/>
          <a:stretch>
            <a:fillRect/>
          </a:stretch>
        </p:blipFill>
        <p:spPr bwMode="auto">
          <a:xfrm>
            <a:off x="-1" y="-1"/>
            <a:ext cx="4572001" cy="5143501"/>
          </a:xfrm>
          <a:prstGeom prst="rect">
            <a:avLst/>
          </a:prstGeom>
          <a:noFill/>
          <a:ln w="28575">
            <a:solidFill>
              <a:srgbClr val="990000"/>
            </a:solidFill>
            <a:miter lim="800000"/>
            <a:headEnd/>
            <a:tailEnd/>
          </a:ln>
        </p:spPr>
      </p:pic>
      <p:pic>
        <p:nvPicPr>
          <p:cNvPr id="13" name="Picture 12" descr="Đảng%20bộ%20huyện%20Xuân%20Lộc%20đón%20nhận%20bức%20trướng%20của%20Ban%20chấp%20hành%20Đảng%20bộ%20tỉnh%20tặng%20đại%20hội">
            <a:extLst>
              <a:ext uri="{FF2B5EF4-FFF2-40B4-BE49-F238E27FC236}">
                <a16:creationId xmlns:a16="http://schemas.microsoft.com/office/drawing/2014/main" id="{CF749212-C540-4FCE-AA08-9DEB80B5B571}"/>
              </a:ext>
            </a:extLst>
          </p:cNvPr>
          <p:cNvPicPr>
            <a:picLocks noChangeAspect="1" noChangeArrowheads="1"/>
          </p:cNvPicPr>
          <p:nvPr/>
        </p:nvPicPr>
        <p:blipFill>
          <a:blip r:embed="rId5" cstate="print"/>
          <a:srcRect/>
          <a:stretch>
            <a:fillRect/>
          </a:stretch>
        </p:blipFill>
        <p:spPr bwMode="auto">
          <a:xfrm>
            <a:off x="4579045" y="0"/>
            <a:ext cx="4586098" cy="5143500"/>
          </a:xfrm>
          <a:prstGeom prst="rect">
            <a:avLst/>
          </a:prstGeom>
          <a:noFill/>
          <a:ln w="28575">
            <a:solidFill>
              <a:srgbClr val="000099"/>
            </a:solidFill>
            <a:miter lim="800000"/>
            <a:headEnd/>
            <a:tailEnd/>
          </a:ln>
        </p:spPr>
      </p:pic>
    </p:spTree>
    <p:extLst>
      <p:ext uri="{BB962C8B-B14F-4D97-AF65-F5344CB8AC3E}">
        <p14:creationId xmlns:p14="http://schemas.microsoft.com/office/powerpoint/2010/main" val="1585947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xit" presetSubtype="10" fill="hold" grpId="1" nodeType="clickEffect">
                                  <p:stCondLst>
                                    <p:cond delay="0"/>
                                  </p:stCondLst>
                                  <p:childTnLst>
                                    <p:animEffect transition="out" filter="randombar(horizontal)">
                                      <p:cBhvr>
                                        <p:cTn id="16" dur="500"/>
                                        <p:tgtEl>
                                          <p:spTgt spid="2"/>
                                        </p:tgtEl>
                                      </p:cBhvr>
                                    </p:animEffect>
                                    <p:set>
                                      <p:cBhvr>
                                        <p:cTn id="17" dur="1" fill="hold">
                                          <p:stCondLst>
                                            <p:cond delay="499"/>
                                          </p:stCondLst>
                                        </p:cTn>
                                        <p:tgtEl>
                                          <p:spTgt spid="2"/>
                                        </p:tgtEl>
                                        <p:attrNameLst>
                                          <p:attrName>style.visibility</p:attrName>
                                        </p:attrNameLst>
                                      </p:cBhvr>
                                      <p:to>
                                        <p:strVal val="hidden"/>
                                      </p:to>
                                    </p:set>
                                  </p:childTnLst>
                                </p:cTn>
                              </p:par>
                              <p:par>
                                <p:cTn id="18" presetID="14" presetClass="entr" presetSubtype="10"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randombar(horizontal)">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xit" presetSubtype="10" fill="hold" grpId="1" nodeType="clickEffect">
                                  <p:stCondLst>
                                    <p:cond delay="0"/>
                                  </p:stCondLst>
                                  <p:childTnLst>
                                    <p:animEffect transition="out" filter="randombar(horizontal)">
                                      <p:cBhvr>
                                        <p:cTn id="29" dur="500"/>
                                        <p:tgtEl>
                                          <p:spTgt spid="3"/>
                                        </p:tgtEl>
                                      </p:cBhvr>
                                    </p:animEffect>
                                    <p:set>
                                      <p:cBhvr>
                                        <p:cTn id="30" dur="1" fill="hold">
                                          <p:stCondLst>
                                            <p:cond delay="499"/>
                                          </p:stCondLst>
                                        </p:cTn>
                                        <p:tgtEl>
                                          <p:spTgt spid="3"/>
                                        </p:tgtEl>
                                        <p:attrNameLst>
                                          <p:attrName>style.visibility</p:attrName>
                                        </p:attrNameLst>
                                      </p:cBhvr>
                                      <p:to>
                                        <p:strVal val="hidden"/>
                                      </p:to>
                                    </p:set>
                                  </p:childTnLst>
                                </p:cTn>
                              </p:par>
                              <p:par>
                                <p:cTn id="31" presetID="14" presetClass="entr" presetSubtype="1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randombar(horizontal)">
                                      <p:cBhvr>
                                        <p:cTn id="33" dur="5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xit" presetSubtype="21" fill="hold" nodeType="clickEffect">
                                  <p:stCondLst>
                                    <p:cond delay="0"/>
                                  </p:stCondLst>
                                  <p:childTnLst>
                                    <p:animEffect transition="out" filter="barn(inVertical)">
                                      <p:cBhvr>
                                        <p:cTn id="42" dur="500"/>
                                        <p:tgtEl>
                                          <p:spTgt spid="10"/>
                                        </p:tgtEl>
                                      </p:cBhvr>
                                    </p:animEffect>
                                    <p:set>
                                      <p:cBhvr>
                                        <p:cTn id="43" dur="1" fill="hold">
                                          <p:stCondLst>
                                            <p:cond delay="499"/>
                                          </p:stCondLst>
                                        </p:cTn>
                                        <p:tgtEl>
                                          <p:spTgt spid="10"/>
                                        </p:tgtEl>
                                        <p:attrNameLst>
                                          <p:attrName>style.visibility</p:attrName>
                                        </p:attrNameLst>
                                      </p:cBhvr>
                                      <p:to>
                                        <p:strVal val="hidden"/>
                                      </p:to>
                                    </p:set>
                                  </p:childTnLst>
                                </p:cTn>
                              </p:par>
                              <p:par>
                                <p:cTn id="44" presetID="16" presetClass="entr" presetSubtype="21" fill="hold" nodeType="with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barn(inVertical)">
                                      <p:cBhvr>
                                        <p:cTn id="46" dur="500"/>
                                        <p:tgtEl>
                                          <p:spTgt spid="11"/>
                                        </p:tgtEl>
                                      </p:cBhvr>
                                    </p:animEffect>
                                  </p:childTnLst>
                                </p:cTn>
                              </p:par>
                            </p:childTnLst>
                          </p:cTn>
                        </p:par>
                      </p:childTnLst>
                    </p:cTn>
                  </p:par>
                  <p:par>
                    <p:cTn id="47" fill="hold">
                      <p:stCondLst>
                        <p:cond delay="indefinite"/>
                      </p:stCondLst>
                      <p:childTnLst>
                        <p:par>
                          <p:cTn id="48" fill="hold">
                            <p:stCondLst>
                              <p:cond delay="0"/>
                            </p:stCondLst>
                            <p:childTnLst>
                              <p:par>
                                <p:cTn id="49" presetID="21" presetClass="exit" presetSubtype="1" fill="hold" nodeType="clickEffect">
                                  <p:stCondLst>
                                    <p:cond delay="0"/>
                                  </p:stCondLst>
                                  <p:childTnLst>
                                    <p:animEffect transition="out" filter="wheel(1)">
                                      <p:cBhvr>
                                        <p:cTn id="50" dur="2000"/>
                                        <p:tgtEl>
                                          <p:spTgt spid="11"/>
                                        </p:tgtEl>
                                      </p:cBhvr>
                                    </p:animEffect>
                                    <p:set>
                                      <p:cBhvr>
                                        <p:cTn id="51" dur="1" fill="hold">
                                          <p:stCondLst>
                                            <p:cond delay="1999"/>
                                          </p:stCondLst>
                                        </p:cTn>
                                        <p:tgtEl>
                                          <p:spTgt spid="11"/>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barn(inVertical)">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14" presetClass="exit" presetSubtype="10" fill="hold" grpId="1" nodeType="clickEffect">
                                  <p:stCondLst>
                                    <p:cond delay="0"/>
                                  </p:stCondLst>
                                  <p:childTnLst>
                                    <p:animEffect transition="out" filter="randombar(horizontal)">
                                      <p:cBhvr>
                                        <p:cTn id="60" dur="500"/>
                                        <p:tgtEl>
                                          <p:spTgt spid="4"/>
                                        </p:tgtEl>
                                      </p:cBhvr>
                                    </p:animEffect>
                                    <p:set>
                                      <p:cBhvr>
                                        <p:cTn id="61" dur="1" fill="hold">
                                          <p:stCondLst>
                                            <p:cond delay="499"/>
                                          </p:stCondLst>
                                        </p:cTn>
                                        <p:tgtEl>
                                          <p:spTgt spid="4"/>
                                        </p:tgtEl>
                                        <p:attrNameLst>
                                          <p:attrName>style.visibility</p:attrName>
                                        </p:attrNameLst>
                                      </p:cBhvr>
                                      <p:to>
                                        <p:strVal val="hidden"/>
                                      </p:to>
                                    </p:set>
                                  </p:childTnLst>
                                </p:cTn>
                              </p:par>
                              <p:par>
                                <p:cTn id="62" presetID="14" presetClass="entr" presetSubtype="10" fill="hold" grpId="0" nodeType="with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randombar(horizontal)">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par>
                                <p:cTn id="70" presetID="22" presetClass="entr" presetSubtype="1"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ipe(up)">
                                      <p:cBhvr>
                                        <p:cTn id="7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 grpId="0"/>
      <p:bldP spid="2" grpId="1"/>
      <p:bldP spid="3" grpId="0"/>
      <p:bldP spid="3" grpId="1"/>
      <p:bldP spid="4" grpId="0"/>
      <p:bldP spid="4" grpId="1"/>
      <p:bldP spid="5" grpId="0"/>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D8C8E61-5903-46E5-8623-D66C3C95C311}"/>
              </a:ext>
            </a:extLst>
          </p:cNvPr>
          <p:cNvSpPr txBox="1">
            <a:spLocks/>
          </p:cNvSpPr>
          <p:nvPr/>
        </p:nvSpPr>
        <p:spPr>
          <a:xfrm>
            <a:off x="342900" y="133350"/>
            <a:ext cx="8458200" cy="48006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vi-VN" sz="3800" b="1" i="1" dirty="0">
                <a:solidFill>
                  <a:srgbClr val="800000"/>
                </a:solidFill>
                <a:latin typeface="Times New Roman" pitchFamily="18" charset="0"/>
                <a:cs typeface="Times New Roman" pitchFamily="18" charset="0"/>
              </a:rPr>
              <a:t>	</a:t>
            </a:r>
            <a:r>
              <a:rPr lang="en-US" sz="3800" b="1" i="1" dirty="0">
                <a:solidFill>
                  <a:srgbClr val="800000"/>
                </a:solidFill>
                <a:latin typeface="Times New Roman" pitchFamily="18" charset="0"/>
                <a:cs typeface="Times New Roman" pitchFamily="18" charset="0"/>
              </a:rPr>
              <a:t>3. </a:t>
            </a:r>
            <a:r>
              <a:rPr lang="en-US" sz="3800" b="1" i="1" dirty="0" err="1">
                <a:solidFill>
                  <a:srgbClr val="800000"/>
                </a:solidFill>
                <a:latin typeface="Times New Roman" pitchFamily="18" charset="0"/>
                <a:cs typeface="Times New Roman" pitchFamily="18" charset="0"/>
              </a:rPr>
              <a:t>Bụng</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đói</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mà</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không</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có</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cơm</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ăn</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Trần</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Quốc</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Khái</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lẩm</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nhẩm</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đọc</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ba</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chữ</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trên</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bức</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trướng</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rồi</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mỉm</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cười</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Ông</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bẻ</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tay</a:t>
            </a:r>
            <a:r>
              <a:rPr lang="en-US" sz="3800" b="1" i="1" dirty="0">
                <a:solidFill>
                  <a:srgbClr val="800000"/>
                </a:solidFill>
                <a:latin typeface="Times New Roman" pitchFamily="18" charset="0"/>
                <a:cs typeface="Times New Roman" pitchFamily="18" charset="0"/>
              </a:rPr>
              <a:t> pho </a:t>
            </a:r>
            <a:r>
              <a:rPr lang="en-US" sz="3800" b="1" i="1" dirty="0" err="1">
                <a:solidFill>
                  <a:srgbClr val="800000"/>
                </a:solidFill>
                <a:latin typeface="Times New Roman" pitchFamily="18" charset="0"/>
                <a:cs typeface="Times New Roman" pitchFamily="18" charset="0"/>
              </a:rPr>
              <a:t>tượng</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nếm</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thử</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Thì</a:t>
            </a:r>
            <a:r>
              <a:rPr lang="en-US" sz="3800" b="1" i="1" dirty="0">
                <a:solidFill>
                  <a:srgbClr val="800000"/>
                </a:solidFill>
                <a:latin typeface="Times New Roman" pitchFamily="18" charset="0"/>
                <a:cs typeface="Times New Roman" pitchFamily="18" charset="0"/>
              </a:rPr>
              <a:t> ra </a:t>
            </a:r>
            <a:r>
              <a:rPr lang="en-US" sz="3800" b="1" i="1" dirty="0" err="1">
                <a:solidFill>
                  <a:srgbClr val="800000"/>
                </a:solidFill>
                <a:latin typeface="Times New Roman" pitchFamily="18" charset="0"/>
                <a:cs typeface="Times New Roman" pitchFamily="18" charset="0"/>
              </a:rPr>
              <a:t>hai</a:t>
            </a:r>
            <a:r>
              <a:rPr lang="en-US" sz="3800" b="1" i="1" dirty="0">
                <a:solidFill>
                  <a:srgbClr val="800000"/>
                </a:solidFill>
                <a:latin typeface="Times New Roman" pitchFamily="18" charset="0"/>
                <a:cs typeface="Times New Roman" pitchFamily="18" charset="0"/>
              </a:rPr>
              <a:t> pho </a:t>
            </a:r>
            <a:r>
              <a:rPr lang="en-US" sz="3800" b="1" i="1" dirty="0" err="1">
                <a:solidFill>
                  <a:srgbClr val="800000"/>
                </a:solidFill>
                <a:latin typeface="Times New Roman" pitchFamily="18" charset="0"/>
                <a:cs typeface="Times New Roman" pitchFamily="18" charset="0"/>
              </a:rPr>
              <a:t>tượng</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ấy</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nặn</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bằng</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bột</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chè</a:t>
            </a:r>
            <a:r>
              <a:rPr lang="en-US" sz="3800" b="1" i="1" dirty="0">
                <a:solidFill>
                  <a:srgbClr val="800000"/>
                </a:solidFill>
                <a:latin typeface="Times New Roman" pitchFamily="18" charset="0"/>
                <a:cs typeface="Times New Roman" pitchFamily="18" charset="0"/>
              </a:rPr>
              <a:t> lam. </a:t>
            </a:r>
            <a:r>
              <a:rPr lang="en-US" sz="3800" b="1" i="1" dirty="0" err="1">
                <a:solidFill>
                  <a:srgbClr val="800000"/>
                </a:solidFill>
                <a:latin typeface="Times New Roman" pitchFamily="18" charset="0"/>
                <a:cs typeface="Times New Roman" pitchFamily="18" charset="0"/>
              </a:rPr>
              <a:t>Từ</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đó</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ngày</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hai</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bữa</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ông</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cứ</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ung</a:t>
            </a:r>
            <a:r>
              <a:rPr lang="en-US" sz="3800" b="1" i="1" dirty="0">
                <a:solidFill>
                  <a:srgbClr val="800000"/>
                </a:solidFill>
                <a:latin typeface="Times New Roman" pitchFamily="18" charset="0"/>
                <a:cs typeface="Times New Roman" pitchFamily="18" charset="0"/>
              </a:rPr>
              <a:t> dung </a:t>
            </a:r>
            <a:r>
              <a:rPr lang="en-US" sz="3800" b="1" i="1" dirty="0" err="1">
                <a:solidFill>
                  <a:srgbClr val="800000"/>
                </a:solidFill>
                <a:latin typeface="Times New Roman" pitchFamily="18" charset="0"/>
                <a:cs typeface="Times New Roman" pitchFamily="18" charset="0"/>
              </a:rPr>
              <a:t>bẻ</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dần</a:t>
            </a:r>
            <a:r>
              <a:rPr lang="en-US" sz="3800" b="1" i="1" dirty="0">
                <a:solidFill>
                  <a:srgbClr val="800000"/>
                </a:solidFill>
                <a:latin typeface="Times New Roman" pitchFamily="18" charset="0"/>
                <a:cs typeface="Times New Roman" pitchFamily="18" charset="0"/>
              </a:rPr>
              <a:t> pho </a:t>
            </a:r>
            <a:r>
              <a:rPr lang="en-US" sz="3800" b="1" i="1" dirty="0" err="1">
                <a:solidFill>
                  <a:srgbClr val="800000"/>
                </a:solidFill>
                <a:latin typeface="Times New Roman" pitchFamily="18" charset="0"/>
                <a:cs typeface="Times New Roman" pitchFamily="18" charset="0"/>
              </a:rPr>
              <a:t>tượng</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mà</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ăn</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Nhân</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được</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nhàn</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rỗi</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ông</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mày</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mò</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quan</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sát</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nhớ</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nhập</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tâm</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cách</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thêu</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và</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làm</a:t>
            </a:r>
            <a:r>
              <a:rPr lang="en-US" sz="3800" b="1" i="1" dirty="0">
                <a:solidFill>
                  <a:srgbClr val="800000"/>
                </a:solidFill>
                <a:latin typeface="Times New Roman" pitchFamily="18" charset="0"/>
                <a:cs typeface="Times New Roman" pitchFamily="18" charset="0"/>
              </a:rPr>
              <a:t> </a:t>
            </a:r>
            <a:r>
              <a:rPr lang="en-US" sz="3800" b="1" i="1" dirty="0" err="1">
                <a:solidFill>
                  <a:srgbClr val="800000"/>
                </a:solidFill>
                <a:latin typeface="Times New Roman" pitchFamily="18" charset="0"/>
                <a:cs typeface="Times New Roman" pitchFamily="18" charset="0"/>
              </a:rPr>
              <a:t>lọng</a:t>
            </a:r>
            <a:r>
              <a:rPr lang="en-US" sz="3800" b="1" i="1" dirty="0">
                <a:solidFill>
                  <a:srgbClr val="800000"/>
                </a:solidFill>
                <a:latin typeface="Times New Roman" pitchFamily="18" charset="0"/>
                <a:cs typeface="Times New Roman" pitchFamily="18" charset="0"/>
              </a:rPr>
              <a:t>.</a:t>
            </a:r>
            <a:endParaRPr lang="vi-VN" sz="3800" b="1" i="1" dirty="0">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2174375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AC04EA2-582B-49FC-8FC6-1F44F168BFB6}"/>
              </a:ext>
            </a:extLst>
          </p:cNvPr>
          <p:cNvSpPr txBox="1">
            <a:spLocks/>
          </p:cNvSpPr>
          <p:nvPr/>
        </p:nvSpPr>
        <p:spPr>
          <a:xfrm>
            <a:off x="266700" y="514350"/>
            <a:ext cx="8610600" cy="39624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vi-VN" sz="4000" b="1" i="1" dirty="0">
                <a:solidFill>
                  <a:srgbClr val="800000"/>
                </a:solidFill>
                <a:latin typeface="Times New Roman" pitchFamily="18" charset="0"/>
                <a:cs typeface="Times New Roman" pitchFamily="18" charset="0"/>
              </a:rPr>
              <a:t>	</a:t>
            </a:r>
            <a:r>
              <a:rPr lang="en-US" sz="4000" b="1" i="1" dirty="0">
                <a:solidFill>
                  <a:srgbClr val="800000"/>
                </a:solidFill>
                <a:latin typeface="Times New Roman" pitchFamily="18" charset="0"/>
                <a:cs typeface="Times New Roman" pitchFamily="18" charset="0"/>
              </a:rPr>
              <a:t>4. </a:t>
            </a:r>
            <a:r>
              <a:rPr lang="en-US" sz="4000" b="1" i="1" dirty="0" err="1">
                <a:solidFill>
                  <a:srgbClr val="800000"/>
                </a:solidFill>
                <a:latin typeface="Times New Roman" pitchFamily="18" charset="0"/>
                <a:cs typeface="Times New Roman" pitchFamily="18" charset="0"/>
              </a:rPr>
              <a:t>Học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được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cách</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thêu</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và</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làm</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lọng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rồi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ông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tìm</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đường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xuống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Thấy</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những</a:t>
            </a:r>
            <a:r>
              <a:rPr lang="en-US" sz="4000" b="1" i="1" dirty="0">
                <a:solidFill>
                  <a:srgbClr val="800000"/>
                </a:solidFill>
                <a:latin typeface="Times New Roman" pitchFamily="18" charset="0"/>
                <a:cs typeface="Times New Roman" pitchFamily="18" charset="0"/>
              </a:rPr>
              <a:t> con </a:t>
            </a:r>
            <a:r>
              <a:rPr lang="en-US" sz="4000" b="1" i="1" dirty="0" err="1">
                <a:solidFill>
                  <a:srgbClr val="800000"/>
                </a:solidFill>
                <a:latin typeface="Times New Roman" pitchFamily="18" charset="0"/>
                <a:cs typeface="Times New Roman" pitchFamily="18" charset="0"/>
              </a:rPr>
              <a:t>dơi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xòe</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cánh</a:t>
            </a:r>
            <a:r>
              <a:rPr lang="en-US" sz="4000" b="1" i="1" dirty="0">
                <a:solidFill>
                  <a:srgbClr val="800000"/>
                </a:solidFill>
                <a:latin typeface="Times New Roman" pitchFamily="18" charset="0"/>
                <a:cs typeface="Times New Roman" pitchFamily="18" charset="0"/>
              </a:rPr>
              <a:t> chao </a:t>
            </a:r>
            <a:r>
              <a:rPr lang="en-US" sz="4000" b="1" i="1" dirty="0" err="1">
                <a:solidFill>
                  <a:srgbClr val="800000"/>
                </a:solidFill>
                <a:latin typeface="Times New Roman" pitchFamily="18" charset="0"/>
                <a:cs typeface="Times New Roman" pitchFamily="18" charset="0"/>
              </a:rPr>
              <a:t>đi</a:t>
            </a:r>
            <a:r>
              <a:rPr lang="en-US" sz="4000" b="1" i="1" dirty="0">
                <a:solidFill>
                  <a:srgbClr val="800000"/>
                </a:solidFill>
                <a:latin typeface="Times New Roman" pitchFamily="18" charset="0"/>
                <a:cs typeface="Times New Roman" pitchFamily="18" charset="0"/>
              </a:rPr>
              <a:t> chao </a:t>
            </a:r>
            <a:r>
              <a:rPr lang="en-US" sz="4000" b="1" i="1" dirty="0" err="1">
                <a:solidFill>
                  <a:srgbClr val="800000"/>
                </a:solidFill>
                <a:latin typeface="Times New Roman" pitchFamily="18" charset="0"/>
                <a:cs typeface="Times New Roman" pitchFamily="18" charset="0"/>
              </a:rPr>
              <a:t>lại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như</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chiếc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lá</a:t>
            </a:r>
            <a:r>
              <a:rPr lang="en-US" sz="4000" b="1" i="1" dirty="0">
                <a:solidFill>
                  <a:srgbClr val="800000"/>
                </a:solidFill>
                <a:latin typeface="Times New Roman" pitchFamily="18" charset="0"/>
                <a:cs typeface="Times New Roman" pitchFamily="18" charset="0"/>
              </a:rPr>
              <a:t> bay, </a:t>
            </a:r>
            <a:r>
              <a:rPr lang="en-US" sz="4000" b="1" i="1" dirty="0" err="1">
                <a:solidFill>
                  <a:srgbClr val="800000"/>
                </a:solidFill>
                <a:latin typeface="Times New Roman" pitchFamily="18" charset="0"/>
                <a:cs typeface="Times New Roman" pitchFamily="18" charset="0"/>
              </a:rPr>
              <a:t>ông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liền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ôm</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lọng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nhảy</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xuống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đất</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bình</a:t>
            </a:r>
            <a:r>
              <a:rPr lang="en-US" sz="4000" b="1" i="1" dirty="0">
                <a:solidFill>
                  <a:srgbClr val="800000"/>
                </a:solidFill>
                <a:latin typeface="Times New Roman" pitchFamily="18" charset="0"/>
                <a:cs typeface="Times New Roman" pitchFamily="18" charset="0"/>
              </a:rPr>
              <a:t> an </a:t>
            </a:r>
            <a:r>
              <a:rPr lang="en-US" sz="4000" b="1" i="1" dirty="0" err="1">
                <a:solidFill>
                  <a:srgbClr val="800000"/>
                </a:solidFill>
                <a:latin typeface="Times New Roman" pitchFamily="18" charset="0"/>
                <a:cs typeface="Times New Roman" pitchFamily="18" charset="0"/>
              </a:rPr>
              <a:t>vô</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sự</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Vua</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Trung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Quốc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khen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ông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là</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người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có</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tài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đặt</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tiệc</a:t>
            </a:r>
            <a:r>
              <a:rPr lang="en-US" sz="4000" b="1" i="1" dirty="0">
                <a:solidFill>
                  <a:srgbClr val="800000"/>
                </a:solidFill>
                <a:latin typeface="Times New Roman" pitchFamily="18" charset="0"/>
                <a:cs typeface="Times New Roman" pitchFamily="18" charset="0"/>
              </a:rPr>
              <a:t> to </a:t>
            </a:r>
            <a:r>
              <a:rPr lang="en-US" sz="4000" b="1" i="1" dirty="0" err="1">
                <a:solidFill>
                  <a:srgbClr val="800000"/>
                </a:solidFill>
                <a:latin typeface="Times New Roman" pitchFamily="18" charset="0"/>
                <a:cs typeface="Times New Roman" pitchFamily="18" charset="0"/>
              </a:rPr>
              <a:t>tiễn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về</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nước</a:t>
            </a:r>
            <a:r>
              <a:rPr lang="en-US" sz="4000" b="1" i="1" dirty="0">
                <a:solidFill>
                  <a:srgbClr val="800000"/>
                </a:solidFill>
                <a:latin typeface="Times New Roman" pitchFamily="18" charset="0"/>
                <a:cs typeface="Times New Roman" pitchFamily="18" charset="0"/>
              </a:rPr>
              <a:t>.</a:t>
            </a:r>
            <a:endParaRPr lang="vi-VN" sz="4000" b="1" i="1" dirty="0">
              <a:solidFill>
                <a:srgbClr val="8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28139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E33F9F7A-F70E-4369-9403-5A089EEC8CC6}"/>
              </a:ext>
            </a:extLst>
          </p:cNvPr>
          <p:cNvSpPr txBox="1">
            <a:spLocks/>
          </p:cNvSpPr>
          <p:nvPr/>
        </p:nvSpPr>
        <p:spPr>
          <a:xfrm>
            <a:off x="266700" y="666750"/>
            <a:ext cx="8610600" cy="332105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defRPr/>
            </a:pPr>
            <a:r>
              <a:rPr lang="vi-VN" sz="4000" b="1" i="1" dirty="0">
                <a:solidFill>
                  <a:srgbClr val="800000"/>
                </a:solidFill>
                <a:latin typeface="Times New Roman" pitchFamily="18" charset="0"/>
                <a:cs typeface="Times New Roman" pitchFamily="18" charset="0"/>
              </a:rPr>
              <a:t>	</a:t>
            </a:r>
            <a:r>
              <a:rPr lang="en-US" sz="4000" b="1" i="1" dirty="0">
                <a:solidFill>
                  <a:srgbClr val="800000"/>
                </a:solidFill>
                <a:latin typeface="Times New Roman" pitchFamily="18" charset="0"/>
                <a:cs typeface="Times New Roman" pitchFamily="18" charset="0"/>
              </a:rPr>
              <a:t>5. </a:t>
            </a:r>
            <a:r>
              <a:rPr lang="en-US" sz="4000" b="1" i="1" dirty="0" err="1">
                <a:solidFill>
                  <a:srgbClr val="800000"/>
                </a:solidFill>
                <a:latin typeface="Times New Roman" pitchFamily="18" charset="0"/>
                <a:cs typeface="Times New Roman" pitchFamily="18" charset="0"/>
              </a:rPr>
              <a:t>Về</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đến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nước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nhà</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Trần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Quốc</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Khái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truyền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dạy</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cho</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dân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nghề</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thêu</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và</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nghề</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làm</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lọng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Dần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dần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nghề</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thêu</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lan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rộng</a:t>
            </a:r>
            <a:r>
              <a:rPr lang="en-US" sz="4000" b="1" i="1" dirty="0">
                <a:solidFill>
                  <a:srgbClr val="800000"/>
                </a:solidFill>
                <a:latin typeface="Times New Roman" pitchFamily="18" charset="0"/>
                <a:cs typeface="Times New Roman" pitchFamily="18" charset="0"/>
              </a:rPr>
              <a:t> ra </a:t>
            </a:r>
            <a:r>
              <a:rPr lang="en-US" sz="4000" b="1" i="1" dirty="0" err="1">
                <a:solidFill>
                  <a:srgbClr val="800000"/>
                </a:solidFill>
                <a:latin typeface="Times New Roman" pitchFamily="18" charset="0"/>
                <a:cs typeface="Times New Roman" pitchFamily="18" charset="0"/>
              </a:rPr>
              <a:t>khắp</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nơi</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Nhân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dân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vùng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Thường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Tín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quê</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ông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lập</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đền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thờ</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và</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tôn</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ông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là</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ông</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tổ</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nghề</a:t>
            </a:r>
            <a:r>
              <a:rPr lang="en-US" sz="4000" b="1" i="1" dirty="0">
                <a:solidFill>
                  <a:srgbClr val="800000"/>
                </a:solidFill>
                <a:latin typeface="Times New Roman" pitchFamily="18" charset="0"/>
                <a:cs typeface="Times New Roman" pitchFamily="18" charset="0"/>
              </a:rPr>
              <a:t> </a:t>
            </a:r>
            <a:r>
              <a:rPr lang="en-US" sz="4000" b="1" i="1" dirty="0" err="1">
                <a:solidFill>
                  <a:srgbClr val="800000"/>
                </a:solidFill>
                <a:latin typeface="Times New Roman" pitchFamily="18" charset="0"/>
                <a:cs typeface="Times New Roman" pitchFamily="18" charset="0"/>
              </a:rPr>
              <a:t>thêu</a:t>
            </a:r>
            <a:r>
              <a:rPr lang="en-US" sz="4000" b="1" i="1" dirty="0">
                <a:solidFill>
                  <a:srgbClr val="800000"/>
                </a:solidFill>
                <a:latin typeface="Times New Roman" pitchFamily="18" charset="0"/>
                <a:cs typeface="Times New Roman" pitchFamily="18" charset="0"/>
              </a:rPr>
              <a:t>.</a:t>
            </a:r>
          </a:p>
        </p:txBody>
      </p:sp>
    </p:spTree>
    <p:extLst>
      <p:ext uri="{BB962C8B-B14F-4D97-AF65-F5344CB8AC3E}">
        <p14:creationId xmlns:p14="http://schemas.microsoft.com/office/powerpoint/2010/main" val="3280727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6DD4442-2042-49F0-B1A2-72F9C530FD8F}"/>
              </a:ext>
            </a:extLst>
          </p:cNvPr>
          <p:cNvSpPr/>
          <p:nvPr/>
        </p:nvSpPr>
        <p:spPr>
          <a:xfrm>
            <a:off x="2723577" y="57150"/>
            <a:ext cx="3377848" cy="769441"/>
          </a:xfrm>
          <a:prstGeom prst="rect">
            <a:avLst/>
          </a:prstGeom>
        </p:spPr>
        <p:txBody>
          <a:bodyPr wrap="none">
            <a:spAutoFit/>
          </a:bodyPr>
          <a:lstStyle/>
          <a:p>
            <a:r>
              <a:rPr lang="vi-VN" sz="4400" b="1" dirty="0">
                <a:solidFill>
                  <a:srgbClr val="660033"/>
                </a:solidFill>
                <a:latin typeface="Times New Roman" pitchFamily="18" charset="0"/>
                <a:cs typeface="Times New Roman" pitchFamily="18" charset="0"/>
              </a:rPr>
              <a:t>Giải nghĩa từ</a:t>
            </a:r>
            <a:endParaRPr lang="en-US" sz="4400" b="1" dirty="0">
              <a:solidFill>
                <a:srgbClr val="660033"/>
              </a:solidFill>
              <a:latin typeface="Times New Roman" pitchFamily="18" charset="0"/>
              <a:cs typeface="Times New Roman" pitchFamily="18" charset="0"/>
            </a:endParaRPr>
          </a:p>
        </p:txBody>
      </p:sp>
      <p:sp>
        <p:nvSpPr>
          <p:cNvPr id="3" name="TextBox 2">
            <a:extLst>
              <a:ext uri="{FF2B5EF4-FFF2-40B4-BE49-F238E27FC236}">
                <a16:creationId xmlns:a16="http://schemas.microsoft.com/office/drawing/2014/main" id="{AF544AD0-78A8-4DA4-A73B-0A7B33D13443}"/>
              </a:ext>
            </a:extLst>
          </p:cNvPr>
          <p:cNvSpPr txBox="1"/>
          <p:nvPr/>
        </p:nvSpPr>
        <p:spPr>
          <a:xfrm>
            <a:off x="914400" y="981829"/>
            <a:ext cx="2133600" cy="523220"/>
          </a:xfrm>
          <a:prstGeom prst="rect">
            <a:avLst/>
          </a:prstGeom>
          <a:noFill/>
        </p:spPr>
        <p:txBody>
          <a:bodyPr wrap="square" rtlCol="0">
            <a:spAutoFit/>
          </a:bodyPr>
          <a:lstStyle/>
          <a:p>
            <a:r>
              <a:rPr lang="vi-VN" sz="2800" b="1" i="1" dirty="0">
                <a:latin typeface="+mj-lt"/>
              </a:rPr>
              <a:t>- Chè lam</a:t>
            </a:r>
            <a:endParaRPr lang="en-US" sz="2800" b="1" i="1" dirty="0">
              <a:latin typeface="+mj-lt"/>
            </a:endParaRPr>
          </a:p>
        </p:txBody>
      </p:sp>
      <p:sp>
        <p:nvSpPr>
          <p:cNvPr id="4" name="TextBox 3">
            <a:extLst>
              <a:ext uri="{FF2B5EF4-FFF2-40B4-BE49-F238E27FC236}">
                <a16:creationId xmlns:a16="http://schemas.microsoft.com/office/drawing/2014/main" id="{77604869-26B6-479F-BE38-E72B7F6C21C2}"/>
              </a:ext>
            </a:extLst>
          </p:cNvPr>
          <p:cNvSpPr txBox="1"/>
          <p:nvPr/>
        </p:nvSpPr>
        <p:spPr>
          <a:xfrm>
            <a:off x="914400" y="1943814"/>
            <a:ext cx="2057400" cy="523220"/>
          </a:xfrm>
          <a:prstGeom prst="rect">
            <a:avLst/>
          </a:prstGeom>
          <a:noFill/>
        </p:spPr>
        <p:txBody>
          <a:bodyPr wrap="square" rtlCol="0">
            <a:spAutoFit/>
          </a:bodyPr>
          <a:lstStyle/>
          <a:p>
            <a:r>
              <a:rPr lang="vi-VN" sz="2800" b="1" i="1" dirty="0">
                <a:latin typeface="+mj-lt"/>
              </a:rPr>
              <a:t>- Nhập tâm</a:t>
            </a:r>
            <a:endParaRPr lang="en-US" sz="2800" b="1" i="1" dirty="0">
              <a:latin typeface="+mj-lt"/>
            </a:endParaRPr>
          </a:p>
        </p:txBody>
      </p:sp>
      <p:sp>
        <p:nvSpPr>
          <p:cNvPr id="5" name="TextBox 4">
            <a:extLst>
              <a:ext uri="{FF2B5EF4-FFF2-40B4-BE49-F238E27FC236}">
                <a16:creationId xmlns:a16="http://schemas.microsoft.com/office/drawing/2014/main" id="{5830440B-7178-4D0A-A5C8-02A3F7FD6F33}"/>
              </a:ext>
            </a:extLst>
          </p:cNvPr>
          <p:cNvSpPr txBox="1"/>
          <p:nvPr/>
        </p:nvSpPr>
        <p:spPr>
          <a:xfrm>
            <a:off x="914400" y="971550"/>
            <a:ext cx="7696200" cy="954107"/>
          </a:xfrm>
          <a:prstGeom prst="rect">
            <a:avLst/>
          </a:prstGeom>
          <a:noFill/>
        </p:spPr>
        <p:txBody>
          <a:bodyPr wrap="square" rtlCol="0">
            <a:spAutoFit/>
          </a:bodyPr>
          <a:lstStyle/>
          <a:p>
            <a:r>
              <a:rPr lang="vi-VN" sz="2800" b="1" i="1" dirty="0">
                <a:latin typeface="+mj-lt"/>
              </a:rPr>
              <a:t>- Chè lam: </a:t>
            </a:r>
            <a:r>
              <a:rPr lang="vi-VN" sz="2800" b="1" dirty="0">
                <a:latin typeface="+mj-lt"/>
              </a:rPr>
              <a:t>bánh ngọt làm bằng bột lỏng nếp ngào mật, pha nước gừng.</a:t>
            </a:r>
            <a:endParaRPr lang="en-US" sz="2800" b="1" dirty="0">
              <a:latin typeface="+mj-lt"/>
            </a:endParaRPr>
          </a:p>
        </p:txBody>
      </p:sp>
      <p:sp>
        <p:nvSpPr>
          <p:cNvPr id="6" name="TextBox 5">
            <a:extLst>
              <a:ext uri="{FF2B5EF4-FFF2-40B4-BE49-F238E27FC236}">
                <a16:creationId xmlns:a16="http://schemas.microsoft.com/office/drawing/2014/main" id="{AF75862A-93DE-4EFC-946F-31057797D8FA}"/>
              </a:ext>
            </a:extLst>
          </p:cNvPr>
          <p:cNvSpPr txBox="1"/>
          <p:nvPr/>
        </p:nvSpPr>
        <p:spPr>
          <a:xfrm>
            <a:off x="914400" y="1933535"/>
            <a:ext cx="5791200" cy="523220"/>
          </a:xfrm>
          <a:prstGeom prst="rect">
            <a:avLst/>
          </a:prstGeom>
          <a:noFill/>
        </p:spPr>
        <p:txBody>
          <a:bodyPr wrap="square" rtlCol="0">
            <a:spAutoFit/>
          </a:bodyPr>
          <a:lstStyle/>
          <a:p>
            <a:r>
              <a:rPr lang="vi-VN" sz="2800" b="1" i="1" dirty="0">
                <a:latin typeface="+mj-lt"/>
              </a:rPr>
              <a:t>- Nhập tâm: </a:t>
            </a:r>
            <a:r>
              <a:rPr lang="vi-VN" sz="2800" b="1" dirty="0">
                <a:latin typeface="+mj-lt"/>
              </a:rPr>
              <a:t>nhớ kĩ, như thuộc lòng.</a:t>
            </a:r>
            <a:endParaRPr lang="en-US" sz="2800" b="1" dirty="0">
              <a:latin typeface="+mj-lt"/>
            </a:endParaRPr>
          </a:p>
        </p:txBody>
      </p:sp>
      <p:sp>
        <p:nvSpPr>
          <p:cNvPr id="9" name="TextBox 8">
            <a:extLst>
              <a:ext uri="{FF2B5EF4-FFF2-40B4-BE49-F238E27FC236}">
                <a16:creationId xmlns:a16="http://schemas.microsoft.com/office/drawing/2014/main" id="{C7DF3673-F0BD-4F4E-9754-57009A5EA27B}"/>
              </a:ext>
            </a:extLst>
          </p:cNvPr>
          <p:cNvSpPr txBox="1"/>
          <p:nvPr/>
        </p:nvSpPr>
        <p:spPr>
          <a:xfrm>
            <a:off x="914401" y="2531668"/>
            <a:ext cx="3276600" cy="523220"/>
          </a:xfrm>
          <a:prstGeom prst="rect">
            <a:avLst/>
          </a:prstGeom>
          <a:noFill/>
        </p:spPr>
        <p:txBody>
          <a:bodyPr wrap="square" rtlCol="0">
            <a:spAutoFit/>
          </a:bodyPr>
          <a:lstStyle/>
          <a:p>
            <a:r>
              <a:rPr lang="vi-VN" sz="2800" b="1" i="1" dirty="0">
                <a:latin typeface="+mj-lt"/>
              </a:rPr>
              <a:t>- Bình an vô sự:</a:t>
            </a:r>
            <a:endParaRPr lang="en-US" sz="2800" b="1" i="1" dirty="0">
              <a:latin typeface="+mj-lt"/>
            </a:endParaRPr>
          </a:p>
        </p:txBody>
      </p:sp>
      <p:sp>
        <p:nvSpPr>
          <p:cNvPr id="10" name="TextBox 9">
            <a:extLst>
              <a:ext uri="{FF2B5EF4-FFF2-40B4-BE49-F238E27FC236}">
                <a16:creationId xmlns:a16="http://schemas.microsoft.com/office/drawing/2014/main" id="{3E25C0EA-E687-426A-AD77-F34F2EA59655}"/>
              </a:ext>
            </a:extLst>
          </p:cNvPr>
          <p:cNvSpPr txBox="1"/>
          <p:nvPr/>
        </p:nvSpPr>
        <p:spPr>
          <a:xfrm>
            <a:off x="914400" y="3533735"/>
            <a:ext cx="2743200" cy="523220"/>
          </a:xfrm>
          <a:prstGeom prst="rect">
            <a:avLst/>
          </a:prstGeom>
          <a:noFill/>
        </p:spPr>
        <p:txBody>
          <a:bodyPr wrap="square" rtlCol="0">
            <a:spAutoFit/>
          </a:bodyPr>
          <a:lstStyle/>
          <a:p>
            <a:r>
              <a:rPr lang="vi-VN" sz="2800" b="1" i="1" dirty="0">
                <a:latin typeface="+mj-lt"/>
              </a:rPr>
              <a:t>- Thường Tín:</a:t>
            </a:r>
            <a:endParaRPr lang="en-US" sz="2800" b="1" i="1" dirty="0">
              <a:latin typeface="+mj-lt"/>
            </a:endParaRPr>
          </a:p>
        </p:txBody>
      </p:sp>
      <p:sp>
        <p:nvSpPr>
          <p:cNvPr id="11" name="TextBox 10">
            <a:extLst>
              <a:ext uri="{FF2B5EF4-FFF2-40B4-BE49-F238E27FC236}">
                <a16:creationId xmlns:a16="http://schemas.microsoft.com/office/drawing/2014/main" id="{AC2A5DE0-727F-4FE3-9D68-626AE20C4694}"/>
              </a:ext>
            </a:extLst>
          </p:cNvPr>
          <p:cNvSpPr txBox="1"/>
          <p:nvPr/>
        </p:nvSpPr>
        <p:spPr>
          <a:xfrm>
            <a:off x="914400" y="2531668"/>
            <a:ext cx="7729497" cy="954107"/>
          </a:xfrm>
          <a:prstGeom prst="rect">
            <a:avLst/>
          </a:prstGeom>
          <a:noFill/>
        </p:spPr>
        <p:txBody>
          <a:bodyPr wrap="square" rtlCol="0">
            <a:spAutoFit/>
          </a:bodyPr>
          <a:lstStyle/>
          <a:p>
            <a:r>
              <a:rPr lang="vi-VN" sz="2800" b="1" i="1" dirty="0">
                <a:latin typeface="+mj-lt"/>
              </a:rPr>
              <a:t>- Bình an vô sự: </a:t>
            </a:r>
            <a:r>
              <a:rPr lang="vi-VN" sz="2800" b="1" dirty="0">
                <a:latin typeface="+mj-lt"/>
              </a:rPr>
              <a:t>bình yên, không có chuyện gì xấu xảy ra.</a:t>
            </a:r>
            <a:endParaRPr lang="en-US" sz="2800" b="1" dirty="0">
              <a:latin typeface="+mj-lt"/>
            </a:endParaRPr>
          </a:p>
        </p:txBody>
      </p:sp>
      <p:sp>
        <p:nvSpPr>
          <p:cNvPr id="12" name="TextBox 11">
            <a:extLst>
              <a:ext uri="{FF2B5EF4-FFF2-40B4-BE49-F238E27FC236}">
                <a16:creationId xmlns:a16="http://schemas.microsoft.com/office/drawing/2014/main" id="{D07AD556-FEC1-40BD-A479-C6133216EE00}"/>
              </a:ext>
            </a:extLst>
          </p:cNvPr>
          <p:cNvSpPr txBox="1"/>
          <p:nvPr/>
        </p:nvSpPr>
        <p:spPr>
          <a:xfrm>
            <a:off x="914400" y="3533735"/>
            <a:ext cx="7696200" cy="954107"/>
          </a:xfrm>
          <a:prstGeom prst="rect">
            <a:avLst/>
          </a:prstGeom>
          <a:noFill/>
        </p:spPr>
        <p:txBody>
          <a:bodyPr wrap="square" rtlCol="0">
            <a:spAutoFit/>
          </a:bodyPr>
          <a:lstStyle/>
          <a:p>
            <a:r>
              <a:rPr lang="vi-VN" sz="2800" b="1" i="1" dirty="0">
                <a:latin typeface="+mj-lt"/>
              </a:rPr>
              <a:t>- Thường Tín: </a:t>
            </a:r>
            <a:r>
              <a:rPr lang="vi-VN" sz="2800" b="1" dirty="0">
                <a:latin typeface="+mj-lt"/>
              </a:rPr>
              <a:t>một huyện thuộc tỉnh Hà Tây. (nay thuộc thành phố Hà Nội)</a:t>
            </a:r>
            <a:endParaRPr lang="en-US" sz="2800" b="1" dirty="0">
              <a:latin typeface="+mj-lt"/>
            </a:endParaRPr>
          </a:p>
        </p:txBody>
      </p:sp>
      <p:pic>
        <p:nvPicPr>
          <p:cNvPr id="13" name="Picture 2" descr="C:\Users\Admin\Desktop\images.jpg">
            <a:extLst>
              <a:ext uri="{FF2B5EF4-FFF2-40B4-BE49-F238E27FC236}">
                <a16:creationId xmlns:a16="http://schemas.microsoft.com/office/drawing/2014/main" id="{95B62D3A-DC9C-4297-834B-7FEB672C54A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4343400" cy="5143500"/>
          </a:xfrm>
          <a:prstGeom prst="rect">
            <a:avLst/>
          </a:prstGeom>
          <a:noFill/>
          <a:ln w="19050">
            <a:solidFill>
              <a:schemeClr val="tx1"/>
            </a:solidFill>
          </a:ln>
          <a:extLst>
            <a:ext uri="{909E8E84-426E-40DD-AFC4-6F175D3DCCD1}">
              <a14:hiddenFill xmlns:a14="http://schemas.microsoft.com/office/drawing/2010/main">
                <a:solidFill>
                  <a:srgbClr val="FFFFFF"/>
                </a:solidFill>
              </a14:hiddenFill>
            </a:ext>
          </a:extLst>
        </p:spPr>
      </p:pic>
      <p:pic>
        <p:nvPicPr>
          <p:cNvPr id="14" name="Picture 3" descr="C:\Users\Admin\Desktop\26042019100224555-19_resize.jpg">
            <a:extLst>
              <a:ext uri="{FF2B5EF4-FFF2-40B4-BE49-F238E27FC236}">
                <a16:creationId xmlns:a16="http://schemas.microsoft.com/office/drawing/2014/main" id="{A5F885C0-A046-44C0-90ED-5CC9B0F7476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0"/>
            <a:ext cx="4800600" cy="5143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7283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lef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xit" presetSubtype="1" fill="hold" grpId="1" nodeType="clickEffect">
                                  <p:stCondLst>
                                    <p:cond delay="0"/>
                                  </p:stCondLst>
                                  <p:childTnLst>
                                    <p:animEffect transition="out" filter="wipe(up)">
                                      <p:cBhvr>
                                        <p:cTn id="16" dur="500"/>
                                        <p:tgtEl>
                                          <p:spTgt spid="3"/>
                                        </p:tgtEl>
                                      </p:cBhvr>
                                    </p:animEffect>
                                    <p:set>
                                      <p:cBhvr>
                                        <p:cTn id="17" dur="1" fill="hold">
                                          <p:stCondLst>
                                            <p:cond delay="499"/>
                                          </p:stCondLst>
                                        </p:cTn>
                                        <p:tgtEl>
                                          <p:spTgt spid="3"/>
                                        </p:tgtEl>
                                        <p:attrNameLst>
                                          <p:attrName>style.visibility</p:attrName>
                                        </p:attrNameLst>
                                      </p:cBhvr>
                                      <p:to>
                                        <p:strVal val="hidden"/>
                                      </p:to>
                                    </p:set>
                                  </p:childTnLst>
                                </p:cTn>
                              </p:par>
                              <p:par>
                                <p:cTn id="18" presetID="22" presetClass="entr" presetSubtype="1"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wipe(up)">
                                      <p:cBhvr>
                                        <p:cTn id="20" dur="500"/>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up)">
                                      <p:cBhvr>
                                        <p:cTn id="25" dur="500"/>
                                        <p:tgtEl>
                                          <p:spTgt spid="13"/>
                                        </p:tgtEl>
                                      </p:cBhvr>
                                    </p:animEffect>
                                  </p:childTnLst>
                                </p:cTn>
                              </p:par>
                              <p:par>
                                <p:cTn id="26" presetID="22" presetClass="entr" presetSubtype="1"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up)">
                                      <p:cBhvr>
                                        <p:cTn id="28" dur="5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xit" presetSubtype="21" fill="hold" nodeType="clickEffect">
                                  <p:stCondLst>
                                    <p:cond delay="0"/>
                                  </p:stCondLst>
                                  <p:childTnLst>
                                    <p:animEffect transition="out" filter="barn(inVertical)">
                                      <p:cBhvr>
                                        <p:cTn id="32" dur="500"/>
                                        <p:tgtEl>
                                          <p:spTgt spid="13"/>
                                        </p:tgtEl>
                                      </p:cBhvr>
                                    </p:animEffect>
                                    <p:set>
                                      <p:cBhvr>
                                        <p:cTn id="33" dur="1" fill="hold">
                                          <p:stCondLst>
                                            <p:cond delay="499"/>
                                          </p:stCondLst>
                                        </p:cTn>
                                        <p:tgtEl>
                                          <p:spTgt spid="13"/>
                                        </p:tgtEl>
                                        <p:attrNameLst>
                                          <p:attrName>style.visibility</p:attrName>
                                        </p:attrNameLst>
                                      </p:cBhvr>
                                      <p:to>
                                        <p:strVal val="hidden"/>
                                      </p:to>
                                    </p:set>
                                  </p:childTnLst>
                                </p:cTn>
                              </p:par>
                              <p:par>
                                <p:cTn id="34" presetID="16" presetClass="exit" presetSubtype="21" fill="hold" nodeType="withEffect">
                                  <p:stCondLst>
                                    <p:cond delay="0"/>
                                  </p:stCondLst>
                                  <p:childTnLst>
                                    <p:animEffect transition="out" filter="barn(inVertical)">
                                      <p:cBhvr>
                                        <p:cTn id="35" dur="500"/>
                                        <p:tgtEl>
                                          <p:spTgt spid="14"/>
                                        </p:tgtEl>
                                      </p:cBhvr>
                                    </p:animEffect>
                                    <p:set>
                                      <p:cBhvr>
                                        <p:cTn id="36" dur="1" fill="hold">
                                          <p:stCondLst>
                                            <p:cond delay="499"/>
                                          </p:stCondLst>
                                        </p:cTn>
                                        <p:tgtEl>
                                          <p:spTgt spid="14"/>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left)">
                                      <p:cBhvr>
                                        <p:cTn id="41" dur="500"/>
                                        <p:tgtEl>
                                          <p:spTgt spid="4"/>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xit" presetSubtype="1" fill="hold" grpId="1" nodeType="clickEffect">
                                  <p:stCondLst>
                                    <p:cond delay="0"/>
                                  </p:stCondLst>
                                  <p:childTnLst>
                                    <p:animEffect transition="out" filter="wipe(up)">
                                      <p:cBhvr>
                                        <p:cTn id="45" dur="500"/>
                                        <p:tgtEl>
                                          <p:spTgt spid="4"/>
                                        </p:tgtEl>
                                      </p:cBhvr>
                                    </p:animEffect>
                                    <p:set>
                                      <p:cBhvr>
                                        <p:cTn id="46" dur="1" fill="hold">
                                          <p:stCondLst>
                                            <p:cond delay="499"/>
                                          </p:stCondLst>
                                        </p:cTn>
                                        <p:tgtEl>
                                          <p:spTgt spid="4"/>
                                        </p:tgtEl>
                                        <p:attrNameLst>
                                          <p:attrName>style.visibility</p:attrName>
                                        </p:attrNameLst>
                                      </p:cBhvr>
                                      <p:to>
                                        <p:strVal val="hidden"/>
                                      </p:to>
                                    </p:set>
                                  </p:childTnLst>
                                </p:cTn>
                              </p:par>
                              <p:par>
                                <p:cTn id="47" presetID="22" presetClass="entr" presetSubtype="1" fill="hold" grpId="0" nodeType="with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wipe(up)">
                                      <p:cBhvr>
                                        <p:cTn id="49" dur="500"/>
                                        <p:tgtEl>
                                          <p:spTgt spid="6"/>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grpId="0" nodeType="clickEffect">
                                  <p:stCondLst>
                                    <p:cond delay="0"/>
                                  </p:stCondLst>
                                  <p:childTnLst>
                                    <p:set>
                                      <p:cBhvr>
                                        <p:cTn id="53" dur="1" fill="hold">
                                          <p:stCondLst>
                                            <p:cond delay="0"/>
                                          </p:stCondLst>
                                        </p:cTn>
                                        <p:tgtEl>
                                          <p:spTgt spid="9"/>
                                        </p:tgtEl>
                                        <p:attrNameLst>
                                          <p:attrName>style.visibility</p:attrName>
                                        </p:attrNameLst>
                                      </p:cBhvr>
                                      <p:to>
                                        <p:strVal val="visible"/>
                                      </p:to>
                                    </p:set>
                                    <p:animEffect transition="in" filter="barn(inVertical)">
                                      <p:cBhvr>
                                        <p:cTn id="54" dur="500"/>
                                        <p:tgtEl>
                                          <p:spTgt spid="9"/>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xit" presetSubtype="1" fill="hold" grpId="1" nodeType="clickEffect">
                                  <p:stCondLst>
                                    <p:cond delay="0"/>
                                  </p:stCondLst>
                                  <p:childTnLst>
                                    <p:animEffect transition="out" filter="wipe(up)">
                                      <p:cBhvr>
                                        <p:cTn id="58" dur="500"/>
                                        <p:tgtEl>
                                          <p:spTgt spid="9"/>
                                        </p:tgtEl>
                                      </p:cBhvr>
                                    </p:animEffect>
                                    <p:set>
                                      <p:cBhvr>
                                        <p:cTn id="59" dur="1" fill="hold">
                                          <p:stCondLst>
                                            <p:cond delay="499"/>
                                          </p:stCondLst>
                                        </p:cTn>
                                        <p:tgtEl>
                                          <p:spTgt spid="9"/>
                                        </p:tgtEl>
                                        <p:attrNameLst>
                                          <p:attrName>style.visibility</p:attrName>
                                        </p:attrNameLst>
                                      </p:cBhvr>
                                      <p:to>
                                        <p:strVal val="hidden"/>
                                      </p:to>
                                    </p:set>
                                  </p:childTnLst>
                                </p:cTn>
                              </p:par>
                              <p:par>
                                <p:cTn id="60" presetID="22" presetClass="entr" presetSubtype="1" fill="hold" grpId="0" nodeType="with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wipe(up)">
                                      <p:cBhvr>
                                        <p:cTn id="62" dur="500"/>
                                        <p:tgtEl>
                                          <p:spTgt spid="11"/>
                                        </p:tgtEl>
                                      </p:cBhvr>
                                    </p:animEffect>
                                  </p:childTnLst>
                                </p:cTn>
                              </p:par>
                            </p:childTnLst>
                          </p:cTn>
                        </p:par>
                      </p:childTnLst>
                    </p:cTn>
                  </p:par>
                  <p:par>
                    <p:cTn id="63" fill="hold">
                      <p:stCondLst>
                        <p:cond delay="indefinite"/>
                      </p:stCondLst>
                      <p:childTnLst>
                        <p:par>
                          <p:cTn id="64" fill="hold">
                            <p:stCondLst>
                              <p:cond delay="0"/>
                            </p:stCondLst>
                            <p:childTnLst>
                              <p:par>
                                <p:cTn id="65" presetID="16" presetClass="entr" presetSubtype="21" fill="hold" grpId="0" nodeType="clickEffect">
                                  <p:stCondLst>
                                    <p:cond delay="0"/>
                                  </p:stCondLst>
                                  <p:childTnLst>
                                    <p:set>
                                      <p:cBhvr>
                                        <p:cTn id="66" dur="1" fill="hold">
                                          <p:stCondLst>
                                            <p:cond delay="0"/>
                                          </p:stCondLst>
                                        </p:cTn>
                                        <p:tgtEl>
                                          <p:spTgt spid="10"/>
                                        </p:tgtEl>
                                        <p:attrNameLst>
                                          <p:attrName>style.visibility</p:attrName>
                                        </p:attrNameLst>
                                      </p:cBhvr>
                                      <p:to>
                                        <p:strVal val="visible"/>
                                      </p:to>
                                    </p:set>
                                    <p:animEffect transition="in" filter="barn(inVertical)">
                                      <p:cBhvr>
                                        <p:cTn id="67" dur="500"/>
                                        <p:tgtEl>
                                          <p:spTgt spid="10"/>
                                        </p:tgtEl>
                                      </p:cBhvr>
                                    </p:animEffect>
                                  </p:childTnLst>
                                </p:cTn>
                              </p:par>
                            </p:childTnLst>
                          </p:cTn>
                        </p:par>
                      </p:childTnLst>
                    </p:cTn>
                  </p:par>
                  <p:par>
                    <p:cTn id="68" fill="hold">
                      <p:stCondLst>
                        <p:cond delay="indefinite"/>
                      </p:stCondLst>
                      <p:childTnLst>
                        <p:par>
                          <p:cTn id="69" fill="hold">
                            <p:stCondLst>
                              <p:cond delay="0"/>
                            </p:stCondLst>
                            <p:childTnLst>
                              <p:par>
                                <p:cTn id="70" presetID="14" presetClass="exit" presetSubtype="10" fill="hold" grpId="1" nodeType="clickEffect">
                                  <p:stCondLst>
                                    <p:cond delay="0"/>
                                  </p:stCondLst>
                                  <p:childTnLst>
                                    <p:animEffect transition="out" filter="randombar(horizontal)">
                                      <p:cBhvr>
                                        <p:cTn id="71" dur="500"/>
                                        <p:tgtEl>
                                          <p:spTgt spid="10"/>
                                        </p:tgtEl>
                                      </p:cBhvr>
                                    </p:animEffect>
                                    <p:set>
                                      <p:cBhvr>
                                        <p:cTn id="72" dur="1" fill="hold">
                                          <p:stCondLst>
                                            <p:cond delay="499"/>
                                          </p:stCondLst>
                                        </p:cTn>
                                        <p:tgtEl>
                                          <p:spTgt spid="10"/>
                                        </p:tgtEl>
                                        <p:attrNameLst>
                                          <p:attrName>style.visibility</p:attrName>
                                        </p:attrNameLst>
                                      </p:cBhvr>
                                      <p:to>
                                        <p:strVal val="hidden"/>
                                      </p:to>
                                    </p:set>
                                  </p:childTnLst>
                                </p:cTn>
                              </p:par>
                              <p:par>
                                <p:cTn id="73" presetID="14" presetClass="entr" presetSubtype="10" fill="hold" grpId="0" nodeType="withEffect">
                                  <p:stCondLst>
                                    <p:cond delay="0"/>
                                  </p:stCondLst>
                                  <p:childTnLst>
                                    <p:set>
                                      <p:cBhvr>
                                        <p:cTn id="74" dur="1" fill="hold">
                                          <p:stCondLst>
                                            <p:cond delay="0"/>
                                          </p:stCondLst>
                                        </p:cTn>
                                        <p:tgtEl>
                                          <p:spTgt spid="12"/>
                                        </p:tgtEl>
                                        <p:attrNameLst>
                                          <p:attrName>style.visibility</p:attrName>
                                        </p:attrNameLst>
                                      </p:cBhvr>
                                      <p:to>
                                        <p:strVal val="visible"/>
                                      </p:to>
                                    </p:set>
                                    <p:animEffect transition="in" filter="randombar(horizontal)">
                                      <p:cBhvr>
                                        <p:cTn id="7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3" grpId="1"/>
      <p:bldP spid="4" grpId="0"/>
      <p:bldP spid="4" grpId="1"/>
      <p:bldP spid="5" grpId="0"/>
      <p:bldP spid="6" grpId="0"/>
      <p:bldP spid="9" grpId="0"/>
      <p:bldP spid="9" grpId="1"/>
      <p:bldP spid="10" grpId="0"/>
      <p:bldP spid="10" grpId="1"/>
      <p:bldP spid="11" grpId="0"/>
      <p:bldP spid="1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955464-F715-4B30-857D-CE0DFF74FF2B}"/>
              </a:ext>
            </a:extLst>
          </p:cNvPr>
          <p:cNvSpPr txBox="1"/>
          <p:nvPr/>
        </p:nvSpPr>
        <p:spPr>
          <a:xfrm>
            <a:off x="1333500" y="1885950"/>
            <a:ext cx="647700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7200" b="1" i="1" u="none" strike="noStrike" kern="1200" cap="none" spc="0" normalizeH="0" baseline="0" noProof="0" dirty="0">
                <a:ln>
                  <a:noFill/>
                </a:ln>
                <a:solidFill>
                  <a:srgbClr val="ED7D31">
                    <a:lumMod val="50000"/>
                  </a:srgbClr>
                </a:solidFill>
                <a:effectLst/>
                <a:uLnTx/>
                <a:uFillTx/>
                <a:latin typeface="Times New Roman" panose="02020603050405020304" pitchFamily="18" charset="0"/>
                <a:ea typeface="+mn-ea"/>
                <a:cs typeface="+mn-cs"/>
              </a:rPr>
              <a:t>TÌM HIỂU BÀI</a:t>
            </a:r>
            <a:endParaRPr kumimoji="0" lang="en-US" sz="7200" b="1" i="1" u="none" strike="noStrike" kern="1200" cap="none" spc="0" normalizeH="0" baseline="0" noProof="0" dirty="0">
              <a:ln>
                <a:noFill/>
              </a:ln>
              <a:solidFill>
                <a:srgbClr val="ED7D31">
                  <a:lumMod val="50000"/>
                </a:srgbClr>
              </a:solidFill>
              <a:effectLst/>
              <a:uLnTx/>
              <a:uFillTx/>
              <a:latin typeface="Calibri Light"/>
              <a:ea typeface="+mn-ea"/>
              <a:cs typeface="+mn-cs"/>
            </a:endParaRPr>
          </a:p>
        </p:txBody>
      </p:sp>
    </p:spTree>
    <p:extLst>
      <p:ext uri="{BB962C8B-B14F-4D97-AF65-F5344CB8AC3E}">
        <p14:creationId xmlns:p14="http://schemas.microsoft.com/office/powerpoint/2010/main" val="24567541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8675" descr="Chu diem Sang tao"/>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0" y="11906"/>
            <a:ext cx="4572000" cy="5119688"/>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FBA3B25-1418-4BC7-874F-D51737292776}"/>
              </a:ext>
            </a:extLst>
          </p:cNvPr>
          <p:cNvSpPr txBox="1">
            <a:spLocks noChangeArrowheads="1"/>
          </p:cNvSpPr>
          <p:nvPr/>
        </p:nvSpPr>
        <p:spPr bwMode="auto">
          <a:xfrm>
            <a:off x="5715000" y="895350"/>
            <a:ext cx="26670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r>
              <a:rPr lang="vi-VN" altLang="en-US" sz="3600" b="1" dirty="0">
                <a:solidFill>
                  <a:srgbClr val="C00000"/>
                </a:solidFill>
                <a:latin typeface="Times  New Roman"/>
              </a:rPr>
              <a:t>CHỦ ĐIỂM</a:t>
            </a:r>
            <a:endParaRPr lang="en-US" altLang="en-US" sz="3600" b="1" dirty="0">
              <a:solidFill>
                <a:srgbClr val="C00000"/>
              </a:solidFill>
              <a:latin typeface="Times  New Roman"/>
            </a:endParaRPr>
          </a:p>
        </p:txBody>
      </p:sp>
      <p:sp>
        <p:nvSpPr>
          <p:cNvPr id="8" name="TextBox 7">
            <a:extLst>
              <a:ext uri="{FF2B5EF4-FFF2-40B4-BE49-F238E27FC236}">
                <a16:creationId xmlns:a16="http://schemas.microsoft.com/office/drawing/2014/main" id="{49EA26FB-75D5-458D-984C-E13512FF7B49}"/>
              </a:ext>
            </a:extLst>
          </p:cNvPr>
          <p:cNvSpPr txBox="1">
            <a:spLocks noChangeArrowheads="1"/>
          </p:cNvSpPr>
          <p:nvPr/>
        </p:nvSpPr>
        <p:spPr bwMode="auto">
          <a:xfrm>
            <a:off x="5829300" y="1916490"/>
            <a:ext cx="24384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cs typeface="Arial" panose="020B0604020202020204" pitchFamily="34" charset="0"/>
              </a:defRPr>
            </a:lvl1pPr>
            <a:lvl2pPr marL="742950" indent="-285750">
              <a:defRPr>
                <a:solidFill>
                  <a:schemeClr val="tx1"/>
                </a:solidFill>
                <a:latin typeface="Verdana" panose="020B0604030504040204" pitchFamily="34" charset="0"/>
                <a:cs typeface="Arial" panose="020B0604020202020204" pitchFamily="34" charset="0"/>
              </a:defRPr>
            </a:lvl2pPr>
            <a:lvl3pPr marL="1143000" indent="-228600">
              <a:defRPr>
                <a:solidFill>
                  <a:schemeClr val="tx1"/>
                </a:solidFill>
                <a:latin typeface="Verdana" panose="020B0604030504040204" pitchFamily="34" charset="0"/>
                <a:cs typeface="Arial" panose="020B0604020202020204" pitchFamily="34" charset="0"/>
              </a:defRPr>
            </a:lvl3pPr>
            <a:lvl4pPr marL="1600200" indent="-228600">
              <a:defRPr>
                <a:solidFill>
                  <a:schemeClr val="tx1"/>
                </a:solidFill>
                <a:latin typeface="Verdana" panose="020B0604030504040204" pitchFamily="34" charset="0"/>
                <a:cs typeface="Arial" panose="020B0604020202020204" pitchFamily="34" charset="0"/>
              </a:defRPr>
            </a:lvl4pPr>
            <a:lvl5pPr marL="2057400" indent="-228600">
              <a:defRPr>
                <a:solidFill>
                  <a:schemeClr val="tx1"/>
                </a:solidFill>
                <a:latin typeface="Verdana" panose="020B060403050404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Verdana" panose="020B0604030504040204" pitchFamily="34" charset="0"/>
                <a:cs typeface="Arial" panose="020B0604020202020204" pitchFamily="34" charset="0"/>
              </a:defRPr>
            </a:lvl9pPr>
          </a:lstStyle>
          <a:p>
            <a:pPr algn="ctr"/>
            <a:r>
              <a:rPr lang="vi-VN" altLang="en-US" sz="4800" b="1" dirty="0">
                <a:solidFill>
                  <a:srgbClr val="002060"/>
                </a:solidFill>
                <a:latin typeface="Times  New Roman"/>
              </a:rPr>
              <a:t>SÁNG TẠO</a:t>
            </a:r>
            <a:endParaRPr lang="en-US" altLang="en-US" sz="4800" b="1" dirty="0">
              <a:solidFill>
                <a:srgbClr val="002060"/>
              </a:solidFill>
              <a:latin typeface="Times  New Roman"/>
            </a:endParaRPr>
          </a:p>
        </p:txBody>
      </p:sp>
    </p:spTree>
    <p:custDataLst>
      <p:tags r:id="rId1"/>
    </p:custDataLst>
    <p:extLst>
      <p:ext uri="{BB962C8B-B14F-4D97-AF65-F5344CB8AC3E}">
        <p14:creationId xmlns:p14="http://schemas.microsoft.com/office/powerpoint/2010/main" val="2295385999"/>
      </p:ext>
    </p:extLst>
  </p:cSld>
  <p:clrMapOvr>
    <a:masterClrMapping/>
  </p:clrMapOvr>
  <mc:AlternateContent xmlns:mc="http://schemas.openxmlformats.org/markup-compatibility/2006" xmlns:p14="http://schemas.microsoft.com/office/powerpoint/2010/main">
    <mc:Choice Requires="p14">
      <p:transition p14:dur="0" advTm="47144"/>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randombar(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0" y="-19050"/>
            <a:ext cx="8961438" cy="523220"/>
          </a:xfrm>
          <a:prstGeom prst="rect">
            <a:avLst/>
          </a:prstGeom>
          <a:noFill/>
        </p:spPr>
        <p:txBody>
          <a:bodyPr wrap="square" rtlCol="0">
            <a:spAutoFit/>
          </a:bodyPr>
          <a:lstStyle/>
          <a:p>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1:  </a:t>
            </a:r>
            <a:r>
              <a:rPr lang="en-US" sz="2800" b="1" dirty="0" err="1">
                <a:solidFill>
                  <a:srgbClr val="002060"/>
                </a:solidFill>
                <a:latin typeface="Times New Roman" pitchFamily="18" charset="0"/>
                <a:cs typeface="Times New Roman" pitchFamily="18" charset="0"/>
              </a:rPr>
              <a:t>Hồi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nhỏ</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Trần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Quốc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Khái</a:t>
            </a:r>
            <a:r>
              <a:rPr lang="en-US" sz="2800" b="1" dirty="0">
                <a:solidFill>
                  <a:srgbClr val="002060"/>
                </a:solidFill>
                <a:latin typeface="Times New Roman" pitchFamily="18" charset="0"/>
                <a:cs typeface="Times New Roman" pitchFamily="18" charset="0"/>
              </a:rPr>
              <a:t> ham </a:t>
            </a:r>
            <a:r>
              <a:rPr lang="en-US" sz="2800" b="1" dirty="0" err="1">
                <a:solidFill>
                  <a:srgbClr val="002060"/>
                </a:solidFill>
                <a:latin typeface="Times New Roman" pitchFamily="18" charset="0"/>
                <a:cs typeface="Times New Roman" pitchFamily="18" charset="0"/>
              </a:rPr>
              <a:t>học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như</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thế</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nào</a:t>
            </a:r>
            <a:r>
              <a:rPr lang="en-US" sz="2800" b="1" dirty="0">
                <a:solidFill>
                  <a:srgbClr val="002060"/>
                </a:solidFill>
                <a:latin typeface="Times New Roman" pitchFamily="18" charset="0"/>
                <a:cs typeface="Times New Roman" pitchFamily="18" charset="0"/>
              </a:rPr>
              <a:t>? </a:t>
            </a:r>
          </a:p>
        </p:txBody>
      </p:sp>
      <p:sp>
        <p:nvSpPr>
          <p:cNvPr id="15" name="Rectangle 14"/>
          <p:cNvSpPr/>
          <p:nvPr/>
        </p:nvSpPr>
        <p:spPr>
          <a:xfrm>
            <a:off x="228600" y="459456"/>
            <a:ext cx="8732838" cy="1578894"/>
          </a:xfrm>
          <a:prstGeom prst="rect">
            <a:avLst/>
          </a:prstGeom>
        </p:spPr>
        <p:txBody>
          <a:bodyPr wrap="square">
            <a:spAutoFit/>
          </a:bodyPr>
          <a:lstStyle/>
          <a:p>
            <a:pPr algn="just">
              <a:lnSpc>
                <a:spcPct val="115000"/>
              </a:lnSpc>
              <a:spcAft>
                <a:spcPts val="0"/>
              </a:spcAf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cả</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đốn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lúc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kéo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vó</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tôm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tối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đèn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bắt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đom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đóm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bỏ</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vỏ</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trứng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lấy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ánh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B5BD3118-5A60-4B29-B61C-FBD50BDBE4E0}"/>
              </a:ext>
            </a:extLst>
          </p:cNvPr>
          <p:cNvSpPr/>
          <p:nvPr/>
        </p:nvSpPr>
        <p:spPr>
          <a:xfrm>
            <a:off x="228600" y="2343150"/>
            <a:ext cx="8334376" cy="548099"/>
          </a:xfrm>
          <a:prstGeom prst="rect">
            <a:avLst/>
          </a:prstGeom>
        </p:spPr>
        <p:txBody>
          <a:bodyPr wrap="square">
            <a:spAutoFit/>
          </a:bodyPr>
          <a:lstStyle/>
          <a:p>
            <a:pPr algn="just">
              <a:lnSpc>
                <a:spcPct val="115000"/>
              </a:lnSpc>
              <a:spcAft>
                <a:spcPts val="0"/>
              </a:spcAft>
            </a:pP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Kết</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quả</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tập</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8" name="Rectangle 7">
            <a:extLst>
              <a:ext uri="{FF2B5EF4-FFF2-40B4-BE49-F238E27FC236}">
                <a16:creationId xmlns:a16="http://schemas.microsoft.com/office/drawing/2014/main" id="{7267722E-A74E-4877-AE79-10806CCB5C9A}"/>
              </a:ext>
            </a:extLst>
          </p:cNvPr>
          <p:cNvSpPr/>
          <p:nvPr/>
        </p:nvSpPr>
        <p:spPr>
          <a:xfrm>
            <a:off x="280988" y="2898297"/>
            <a:ext cx="8281988" cy="548099"/>
          </a:xfrm>
          <a:prstGeom prst="rect">
            <a:avLst/>
          </a:prstGeom>
        </p:spPr>
        <p:txBody>
          <a:bodyPr wrap="square">
            <a:spAutoFit/>
          </a:bodyPr>
          <a:lstStyle/>
          <a:p>
            <a:pPr algn="just">
              <a:lnSpc>
                <a:spcPct val="115000"/>
              </a:lnSpc>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đỗ</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tiến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sĩ</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to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trong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triều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đình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12" name="Picture 11">
            <a:extLst>
              <a:ext uri="{FF2B5EF4-FFF2-40B4-BE49-F238E27FC236}">
                <a16:creationId xmlns:a16="http://schemas.microsoft.com/office/drawing/2014/main" id="{4872BCDD-1F61-4CD3-921A-6F274696231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1974615"/>
            <a:ext cx="9144000" cy="3158159"/>
          </a:xfrm>
          <a:prstGeom prst="rect">
            <a:avLst/>
          </a:prstGeom>
        </p:spPr>
      </p:pic>
    </p:spTree>
    <p:extLst>
      <p:ext uri="{BB962C8B-B14F-4D97-AF65-F5344CB8AC3E}">
        <p14:creationId xmlns:p14="http://schemas.microsoft.com/office/powerpoint/2010/main" val="270881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xit" presetSubtype="32" fill="hold" nodeType="clickEffect">
                                  <p:stCondLst>
                                    <p:cond delay="0"/>
                                  </p:stCondLst>
                                  <p:childTnLst>
                                    <p:animEffect transition="out" filter="circle(out)">
                                      <p:cBhvr>
                                        <p:cTn id="21" dur="2000"/>
                                        <p:tgtEl>
                                          <p:spTgt spid="12"/>
                                        </p:tgtEl>
                                      </p:cBhvr>
                                    </p:animEffect>
                                    <p:set>
                                      <p:cBhvr>
                                        <p:cTn id="22" dur="1" fill="hold">
                                          <p:stCondLst>
                                            <p:cond delay="1999"/>
                                          </p:stCondLst>
                                        </p:cTn>
                                        <p:tgtEl>
                                          <p:spTgt spid="1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barn(inVertical)">
                                      <p:cBhvr>
                                        <p:cTn id="27" dur="500"/>
                                        <p:tgtEl>
                                          <p:spTgt spid="7"/>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7"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8655" y="133350"/>
            <a:ext cx="8430492" cy="954107"/>
          </a:xfrm>
          <a:prstGeom prst="rect">
            <a:avLst/>
          </a:prstGeom>
          <a:noFill/>
        </p:spPr>
        <p:txBody>
          <a:bodyPr wrap="square" rtlCol="0">
            <a:spAutoFit/>
          </a:bodyPr>
          <a:lstStyle/>
          <a:p>
            <a:pPr algn="just"/>
            <a:r>
              <a:rPr lang="en-US" sz="2800" b="1" dirty="0" err="1">
                <a:solidFill>
                  <a:srgbClr val="002060"/>
                </a:solidFill>
                <a:latin typeface="Times New Roman" pitchFamily="18" charset="0"/>
                <a:cs typeface="Times New Roman" pitchFamily="18" charset="0"/>
              </a:rPr>
              <a:t>Câu</a:t>
            </a:r>
            <a:r>
              <a:rPr lang="en-US" sz="2800" b="1" dirty="0">
                <a:solidFill>
                  <a:srgbClr val="002060"/>
                </a:solidFill>
                <a:latin typeface="Times New Roman" pitchFamily="18" charset="0"/>
                <a:cs typeface="Times New Roman" pitchFamily="18" charset="0"/>
              </a:rPr>
              <a:t> 2: </a:t>
            </a:r>
            <a:r>
              <a:rPr lang="en-US" sz="2800" b="1" dirty="0" err="1">
                <a:solidFill>
                  <a:srgbClr val="002060"/>
                </a:solidFill>
                <a:latin typeface="Times New Roman" pitchFamily="18" charset="0"/>
                <a:cs typeface="Times New Roman" pitchFamily="18" charset="0"/>
              </a:rPr>
              <a:t>Vua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Trung</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Quốc</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nghĩ</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ra</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cách</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gì</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để</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thử</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tài</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sứ</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thần</a:t>
            </a:r>
            <a:r>
              <a:rPr lang="en-US" sz="2800" b="1" dirty="0">
                <a:solidFill>
                  <a:srgbClr val="002060"/>
                </a:solidFill>
                <a:latin typeface="Times New Roman" pitchFamily="18" charset="0"/>
                <a:cs typeface="Times New Roman" pitchFamily="18" charset="0"/>
              </a:rPr>
              <a:t> </a:t>
            </a:r>
            <a:r>
              <a:rPr lang="en-US" sz="2800" b="1" dirty="0" err="1">
                <a:solidFill>
                  <a:srgbClr val="002060"/>
                </a:solidFill>
                <a:latin typeface="Times New Roman" pitchFamily="18" charset="0"/>
                <a:cs typeface="Times New Roman" pitchFamily="18" charset="0"/>
              </a:rPr>
              <a:t>Việt</a:t>
            </a:r>
            <a:r>
              <a:rPr lang="en-US" sz="2800" b="1" dirty="0">
                <a:solidFill>
                  <a:srgbClr val="002060"/>
                </a:solidFill>
                <a:latin typeface="Times New Roman" pitchFamily="18" charset="0"/>
                <a:cs typeface="Times New Roman" pitchFamily="18" charset="0"/>
              </a:rPr>
              <a:t> Nam? </a:t>
            </a:r>
          </a:p>
        </p:txBody>
      </p:sp>
      <p:sp>
        <p:nvSpPr>
          <p:cNvPr id="4" name="Rectangle 3"/>
          <p:cNvSpPr/>
          <p:nvPr/>
        </p:nvSpPr>
        <p:spPr>
          <a:xfrm>
            <a:off x="394853" y="1055058"/>
            <a:ext cx="8305801" cy="1083374"/>
          </a:xfrm>
          <a:prstGeom prst="rect">
            <a:avLst/>
          </a:prstGeom>
        </p:spPr>
        <p:txBody>
          <a:bodyPr wrap="square">
            <a:spAutoFit/>
          </a:bodyPr>
          <a:lstStyle/>
          <a:p>
            <a:pPr algn="just">
              <a:lnSpc>
                <a:spcPct val="115000"/>
              </a:lnSpc>
              <a:spcAft>
                <a:spcPts val="0"/>
              </a:spcAft>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Vua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dựng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lều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mời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lên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rồi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cất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thang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xem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nào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5" name="Rectangle 4"/>
          <p:cNvSpPr/>
          <p:nvPr/>
        </p:nvSpPr>
        <p:spPr>
          <a:xfrm>
            <a:off x="304801" y="2266950"/>
            <a:ext cx="8305801" cy="1083374"/>
          </a:xfrm>
          <a:prstGeom prst="rect">
            <a:avLst/>
          </a:prstGeom>
        </p:spPr>
        <p:txBody>
          <a:bodyPr wrap="square">
            <a:spAutoFit/>
          </a:bodyPr>
          <a:lstStyle/>
          <a:p>
            <a:pPr algn="just">
              <a:lnSpc>
                <a:spcPct val="115000"/>
              </a:lnSpc>
              <a:spcAft>
                <a:spcPts val="0"/>
              </a:spcAft>
            </a:pP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lầu</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thử</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sứ</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thần</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nam</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vua</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để</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thứ</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gì</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Rectangle 5"/>
          <p:cNvSpPr/>
          <p:nvPr/>
        </p:nvSpPr>
        <p:spPr>
          <a:xfrm>
            <a:off x="287747" y="3350324"/>
            <a:ext cx="8458200" cy="1083374"/>
          </a:xfrm>
          <a:prstGeom prst="rect">
            <a:avLst/>
          </a:prstGeom>
        </p:spPr>
        <p:txBody>
          <a:bodyPr wrap="square">
            <a:spAutoFit/>
          </a:bodyPr>
          <a:lstStyle/>
          <a:p>
            <a:pPr algn="just">
              <a:lnSpc>
                <a:spcPct val="115000"/>
              </a:lnSpc>
            </a:pP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Lầu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có</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pho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t­ượng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2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lọng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1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bức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tr­ướng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thêu</a:t>
            </a:r>
            <a:r>
              <a:rPr lang="en-US" sz="2800" dirty="0">
                <a:solidFill>
                  <a:srgbClr val="FF0000"/>
                </a:solidFill>
                <a:latin typeface="Times New Roman" panose="02020603050405020304" pitchFamily="18" charset="0"/>
                <a:cs typeface="Times New Roman" panose="02020603050405020304" pitchFamily="18" charset="0"/>
              </a:rPr>
              <a:t> 3 </a:t>
            </a:r>
            <a:r>
              <a:rPr lang="en-US" sz="2800" dirty="0" err="1">
                <a:solidFill>
                  <a:srgbClr val="FF0000"/>
                </a:solidFill>
                <a:latin typeface="Times New Roman" panose="02020603050405020304" pitchFamily="18" charset="0"/>
                <a:cs typeface="Times New Roman" panose="02020603050405020304" pitchFamily="18" charset="0"/>
              </a:rPr>
              <a:t>chữ</a:t>
            </a:r>
            <a:r>
              <a:rPr lang="en-US" sz="2800" dirty="0">
                <a:solidFill>
                  <a:srgbClr val="FF0000"/>
                </a:solidFill>
                <a:latin typeface="Times New Roman" panose="02020603050405020304" pitchFamily="18" charset="0"/>
                <a:cs typeface="Times New Roman" panose="02020603050405020304" pitchFamily="18" charset="0"/>
              </a:rPr>
              <a:t> “ </a:t>
            </a:r>
            <a:r>
              <a:rPr lang="en-US" sz="2800" dirty="0" err="1">
                <a:solidFill>
                  <a:srgbClr val="FF0000"/>
                </a:solidFill>
                <a:latin typeface="Times New Roman" panose="02020603050405020304" pitchFamily="18" charset="0"/>
                <a:cs typeface="Times New Roman" panose="02020603050405020304" pitchFamily="18" charset="0"/>
              </a:rPr>
              <a:t>Phật</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trong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lòng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và</a:t>
            </a:r>
            <a:r>
              <a:rPr lang="en-US" sz="2800" dirty="0">
                <a:solidFill>
                  <a:srgbClr val="FF0000"/>
                </a:solidFill>
                <a:latin typeface="Times New Roman" panose="02020603050405020304" pitchFamily="18" charset="0"/>
                <a:cs typeface="Times New Roman" panose="02020603050405020304" pitchFamily="18" charset="0"/>
              </a:rPr>
              <a:t> 1 </a:t>
            </a:r>
            <a:r>
              <a:rPr lang="en-US" sz="2800" dirty="0" err="1">
                <a:solidFill>
                  <a:srgbClr val="FF0000"/>
                </a:solidFill>
                <a:latin typeface="Times New Roman" panose="02020603050405020304" pitchFamily="18" charset="0"/>
                <a:cs typeface="Times New Roman" panose="02020603050405020304" pitchFamily="18" charset="0"/>
              </a:rPr>
              <a:t>vò</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nư­ớc</a:t>
            </a:r>
            <a:r>
              <a:rPr lang="en-US" sz="2800" dirty="0">
                <a:solidFill>
                  <a:srgbClr val="FF0000"/>
                </a:solidFill>
                <a:latin typeface="Times New Roman" panose="02020603050405020304" pitchFamily="18" charset="0"/>
                <a:cs typeface="Times New Roman" panose="02020603050405020304" pitchFamily="18" charset="0"/>
              </a:rPr>
              <a: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771795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7078" y="16992"/>
            <a:ext cx="8702121" cy="548099"/>
          </a:xfrm>
          <a:prstGeom prst="rect">
            <a:avLst/>
          </a:prstGeom>
        </p:spPr>
        <p:txBody>
          <a:bodyPr wrap="square">
            <a:spAutoFit/>
          </a:bodyPr>
          <a:lstStyle/>
          <a:p>
            <a:pPr algn="just">
              <a:lnSpc>
                <a:spcPct val="115000"/>
              </a:lnSpc>
              <a:spcAft>
                <a:spcPts val="0"/>
              </a:spcAft>
            </a:pP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 Ở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lầu</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thế nào:</a:t>
            </a:r>
            <a:endPar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
        <p:nvSpPr>
          <p:cNvPr id="3" name="Rectangle 2"/>
          <p:cNvSpPr/>
          <p:nvPr/>
        </p:nvSpPr>
        <p:spPr>
          <a:xfrm>
            <a:off x="363118" y="971550"/>
            <a:ext cx="8298873" cy="2042995"/>
          </a:xfrm>
          <a:prstGeom prst="rect">
            <a:avLst/>
          </a:prstGeom>
        </p:spPr>
        <p:txBody>
          <a:bodyPr wrap="square">
            <a:spAutoFit/>
          </a:bodyPr>
          <a:lstStyle/>
          <a:p>
            <a:pPr algn="just">
              <a:lnSpc>
                <a:spcPct val="115000"/>
              </a:lnSpc>
              <a:spcAft>
                <a:spcPts val="0"/>
              </a:spcAft>
            </a:pPr>
            <a:r>
              <a:rPr lang="vi-VN" sz="2800" dirty="0">
                <a:solidFill>
                  <a:srgbClr val="FF0000"/>
                </a:solidFill>
                <a:latin typeface="+mj-lt"/>
              </a:rPr>
              <a:t> - Trần Quốc Khái đọc bức trướng và hiểu ra ý nghĩa của ba chữ "Phật trong lòng" là có thể ăn tượng Phật vào trong bụng. Bức tượng Phật bằng chè lam và vò nước đã giúp ông có thức ăn, thức uống khi ở trên lầu.</a:t>
            </a:r>
            <a:endParaRPr lang="en-US" sz="2800" dirty="0">
              <a:solidFill>
                <a:srgbClr val="FF0000"/>
              </a:solidFill>
              <a:latin typeface="+mj-lt"/>
              <a:ea typeface="Calibri" panose="020F0502020204030204" pitchFamily="34" charset="0"/>
              <a:cs typeface="Times New Roman" panose="02020603050405020304" pitchFamily="18" charset="0"/>
            </a:endParaRPr>
          </a:p>
        </p:txBody>
      </p:sp>
      <p:sp>
        <p:nvSpPr>
          <p:cNvPr id="4" name="Rectangle 3"/>
          <p:cNvSpPr/>
          <p:nvPr/>
        </p:nvSpPr>
        <p:spPr>
          <a:xfrm>
            <a:off x="363118" y="3014545"/>
            <a:ext cx="4379725" cy="548099"/>
          </a:xfrm>
          <a:prstGeom prst="rect">
            <a:avLst/>
          </a:prstGeom>
        </p:spPr>
        <p:txBody>
          <a:bodyPr wrap="none">
            <a:spAutoFit/>
          </a:bodyPr>
          <a:lstStyle/>
          <a:p>
            <a:pPr algn="just">
              <a:lnSpc>
                <a:spcPct val="115000"/>
              </a:lnSpc>
              <a:spcAft>
                <a:spcPts val="0"/>
              </a:spcAft>
            </a:pPr>
            <a:r>
              <a:rPr lang="vi-VN"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b) Đ</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ể </a:t>
            </a:r>
            <a:r>
              <a:rPr lang="en-US" sz="28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phí</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thời</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gian?</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5" name="Rectangle 4"/>
          <p:cNvSpPr/>
          <p:nvPr/>
        </p:nvSpPr>
        <p:spPr>
          <a:xfrm>
            <a:off x="387927" y="3630263"/>
            <a:ext cx="8298873" cy="1083374"/>
          </a:xfrm>
          <a:prstGeom prst="rect">
            <a:avLst/>
          </a:prstGeom>
        </p:spPr>
        <p:txBody>
          <a:bodyPr wrap="square">
            <a:spAutoFit/>
          </a:bodyPr>
          <a:lstStyle/>
          <a:p>
            <a:pPr algn="just">
              <a:lnSpc>
                <a:spcPct val="115000"/>
              </a:lnSpc>
              <a:spcAft>
                <a:spcPts val="0"/>
              </a:spcAf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mày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mò</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nhập</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tâm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lọng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thêu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6" name="TextBox 5">
            <a:extLst>
              <a:ext uri="{FF2B5EF4-FFF2-40B4-BE49-F238E27FC236}">
                <a16:creationId xmlns:a16="http://schemas.microsoft.com/office/drawing/2014/main" id="{1E9F3470-BB74-45A6-8AD3-3295C2D9D8F9}"/>
              </a:ext>
            </a:extLst>
          </p:cNvPr>
          <p:cNvSpPr txBox="1"/>
          <p:nvPr/>
        </p:nvSpPr>
        <p:spPr>
          <a:xfrm>
            <a:off x="387927" y="514350"/>
            <a:ext cx="1981200" cy="523220"/>
          </a:xfrm>
          <a:prstGeom prst="rect">
            <a:avLst/>
          </a:prstGeom>
          <a:noFill/>
        </p:spPr>
        <p:txBody>
          <a:bodyPr wrap="square" rtlCol="0">
            <a:spAutoFit/>
          </a:bodyPr>
          <a:lstStyle/>
          <a:p>
            <a:r>
              <a:rPr lang="vi-VN" sz="2800" b="1" i="1" dirty="0">
                <a:solidFill>
                  <a:srgbClr val="002060"/>
                </a:solidFill>
                <a:latin typeface="+mj-lt"/>
              </a:rPr>
              <a:t>a) Để sống?</a:t>
            </a:r>
            <a:endParaRPr lang="en-US" sz="2800" b="1" i="1" dirty="0">
              <a:solidFill>
                <a:srgbClr val="002060"/>
              </a:solidFill>
              <a:latin typeface="+mj-lt"/>
            </a:endParaRPr>
          </a:p>
        </p:txBody>
      </p:sp>
    </p:spTree>
    <p:extLst>
      <p:ext uri="{BB962C8B-B14F-4D97-AF65-F5344CB8AC3E}">
        <p14:creationId xmlns:p14="http://schemas.microsoft.com/office/powerpoint/2010/main" val="1218238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arn(inVertic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15073" y="455872"/>
            <a:ext cx="4923143" cy="548099"/>
          </a:xfrm>
          <a:prstGeom prst="rect">
            <a:avLst/>
          </a:prstGeom>
        </p:spPr>
        <p:txBody>
          <a:bodyPr wrap="none">
            <a:spAutoFit/>
          </a:bodyPr>
          <a:lstStyle/>
          <a:p>
            <a:pPr algn="just">
              <a:lnSpc>
                <a:spcPct val="115000"/>
              </a:lnSpc>
              <a:spcAft>
                <a:spcPts val="0"/>
              </a:spcAft>
            </a:pPr>
            <a:r>
              <a:rPr lang="vi-VN"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c) Đ</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ể </a:t>
            </a:r>
            <a:r>
              <a:rPr lang="en-US" sz="28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an </a:t>
            </a:r>
            <a:r>
              <a:rPr lang="en-US" sz="28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vô</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sự</a:t>
            </a:r>
            <a:r>
              <a:rPr lang="en-US" sz="2800" b="1" i="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Rectangle 3"/>
          <p:cNvSpPr/>
          <p:nvPr/>
        </p:nvSpPr>
        <p:spPr>
          <a:xfrm>
            <a:off x="137078" y="914929"/>
            <a:ext cx="8873273" cy="1384995"/>
          </a:xfrm>
          <a:prstGeom prst="rect">
            <a:avLst/>
          </a:prstGeom>
        </p:spPr>
        <p:txBody>
          <a:bodyPr wrap="square">
            <a:spAutoFit/>
          </a:bodyPr>
          <a:lstStyle/>
          <a:p>
            <a:pPr algn="just">
              <a:spcAft>
                <a:spcPts val="0"/>
              </a:spcAf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quan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sát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thấy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xòe</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chao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chao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như</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chiếc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bay.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lọng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nhảy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xuống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đất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an.</a:t>
            </a:r>
          </a:p>
        </p:txBody>
      </p:sp>
      <p:sp>
        <p:nvSpPr>
          <p:cNvPr id="5" name="TextBox 4"/>
          <p:cNvSpPr txBox="1"/>
          <p:nvPr/>
        </p:nvSpPr>
        <p:spPr>
          <a:xfrm>
            <a:off x="133649" y="2299924"/>
            <a:ext cx="8702120" cy="954107"/>
          </a:xfrm>
          <a:prstGeom prst="rect">
            <a:avLst/>
          </a:prstGeom>
          <a:noFill/>
        </p:spPr>
        <p:txBody>
          <a:bodyPr wrap="square" rtlCol="0">
            <a:spAutoFit/>
          </a:bodyPr>
          <a:lstStyle/>
          <a:p>
            <a:pPr algn="just"/>
            <a:r>
              <a:rPr lang="en-US" altLang="en-US" sz="2800" b="1" dirty="0" err="1">
                <a:solidFill>
                  <a:srgbClr val="002060"/>
                </a:solidFill>
                <a:latin typeface="Times New Roman" pitchFamily="18" charset="0"/>
                <a:cs typeface="Times New Roman" pitchFamily="18" charset="0"/>
              </a:rPr>
              <a:t>Câu</a:t>
            </a:r>
            <a:r>
              <a:rPr lang="en-US" altLang="en-US" sz="2800" b="1" dirty="0">
                <a:solidFill>
                  <a:srgbClr val="002060"/>
                </a:solidFill>
                <a:latin typeface="Times New Roman" pitchFamily="18" charset="0"/>
                <a:cs typeface="Times New Roman" pitchFamily="18" charset="0"/>
              </a:rPr>
              <a:t> 4: </a:t>
            </a:r>
            <a:r>
              <a:rPr lang="en-US" altLang="en-US" sz="2800" b="1" dirty="0" err="1">
                <a:solidFill>
                  <a:srgbClr val="002060"/>
                </a:solidFill>
                <a:latin typeface="Times New Roman" pitchFamily="18" charset="0"/>
                <a:cs typeface="Times New Roman" pitchFamily="18" charset="0"/>
              </a:rPr>
              <a:t>Vì</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sao</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Trần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Quốc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Khái</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được</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suy</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tôn</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là</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ông</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tổ</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nghề</a:t>
            </a:r>
            <a:r>
              <a:rPr lang="en-US" altLang="en-US" sz="2800" b="1" dirty="0">
                <a:solidFill>
                  <a:srgbClr val="002060"/>
                </a:solidFill>
                <a:latin typeface="Times New Roman" pitchFamily="18" charset="0"/>
                <a:cs typeface="Times New Roman" pitchFamily="18" charset="0"/>
              </a:rPr>
              <a:t> </a:t>
            </a:r>
            <a:r>
              <a:rPr lang="en-US" altLang="en-US" sz="2800" b="1" dirty="0" err="1">
                <a:solidFill>
                  <a:srgbClr val="002060"/>
                </a:solidFill>
                <a:latin typeface="Times New Roman" pitchFamily="18" charset="0"/>
                <a:cs typeface="Times New Roman" pitchFamily="18" charset="0"/>
              </a:rPr>
              <a:t>thêu</a:t>
            </a:r>
            <a:r>
              <a:rPr lang="en-US" altLang="en-US" sz="2800" b="1" dirty="0">
                <a:solidFill>
                  <a:srgbClr val="002060"/>
                </a:solidFill>
                <a:latin typeface="Times New Roman" pitchFamily="18" charset="0"/>
                <a:cs typeface="Times New Roman" pitchFamily="18" charset="0"/>
              </a:rPr>
              <a:t>?</a:t>
            </a:r>
          </a:p>
        </p:txBody>
      </p:sp>
      <p:sp>
        <p:nvSpPr>
          <p:cNvPr id="6" name="Rectangle 5"/>
          <p:cNvSpPr/>
          <p:nvPr/>
        </p:nvSpPr>
        <p:spPr>
          <a:xfrm>
            <a:off x="171153" y="3194268"/>
            <a:ext cx="8702120" cy="1815882"/>
          </a:xfrm>
          <a:prstGeom prst="rect">
            <a:avLst/>
          </a:prstGeom>
        </p:spPr>
        <p:txBody>
          <a:bodyPr wrap="square">
            <a:spAutoFit/>
          </a:bodyPr>
          <a:lstStyle/>
          <a:p>
            <a:pPr algn="just">
              <a:spcAft>
                <a:spcPts val="0"/>
              </a:spcAft>
            </a:pPr>
            <a:r>
              <a:rPr lang="vi-VN"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Vì</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về</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đem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cách</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thêu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lọng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dạy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lại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cho</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con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thêu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Việt</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Nam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đời</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từ</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đây</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nhớ</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ơn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nhân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dân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tôn</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tổ</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nghề</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thêu</a:t>
            </a:r>
            <a:r>
              <a:rPr lang="en-US" sz="2800"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
        <p:nvSpPr>
          <p:cNvPr id="7" name="Rectangle 6">
            <a:extLst>
              <a:ext uri="{FF2B5EF4-FFF2-40B4-BE49-F238E27FC236}">
                <a16:creationId xmlns:a16="http://schemas.microsoft.com/office/drawing/2014/main" id="{581541CF-CE74-4538-8258-270F59CB3BDB}"/>
              </a:ext>
            </a:extLst>
          </p:cNvPr>
          <p:cNvSpPr/>
          <p:nvPr/>
        </p:nvSpPr>
        <p:spPr>
          <a:xfrm>
            <a:off x="137078" y="16992"/>
            <a:ext cx="8702121" cy="548099"/>
          </a:xfrm>
          <a:prstGeom prst="rect">
            <a:avLst/>
          </a:prstGeom>
        </p:spPr>
        <p:txBody>
          <a:bodyPr wrap="square">
            <a:spAutoFit/>
          </a:bodyPr>
          <a:lstStyle/>
          <a:p>
            <a:pPr algn="just">
              <a:lnSpc>
                <a:spcPct val="115000"/>
              </a:lnSpc>
              <a:spcAft>
                <a:spcPts val="0"/>
              </a:spcAft>
            </a:pP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Câu</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3: Ở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trên</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lầu</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cao</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đã</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Calibri" panose="020F0502020204030204" pitchFamily="34" charset="0"/>
                <a:cs typeface="Times New Roman" panose="02020603050405020304" pitchFamily="18" charset="0"/>
              </a:rPr>
              <a:t>làm</a:t>
            </a:r>
            <a:r>
              <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 </a:t>
            </a:r>
            <a:r>
              <a:rPr lang="vi-VN"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thế nào:</a:t>
            </a:r>
            <a:endParaRPr lang="en-US" sz="2800" b="1" dirty="0">
              <a:solidFill>
                <a:srgbClr val="002060"/>
              </a:solidFill>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27943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barn(inVertical)">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Box 3">
            <a:extLst>
              <a:ext uri="{FF2B5EF4-FFF2-40B4-BE49-F238E27FC236}">
                <a16:creationId xmlns:a16="http://schemas.microsoft.com/office/drawing/2014/main" id="{7A6FF4B2-0152-4168-9CF5-EB0A1B974D8F}"/>
              </a:ext>
            </a:extLst>
          </p:cNvPr>
          <p:cNvSpPr txBox="1">
            <a:spLocks noChangeArrowheads="1"/>
          </p:cNvSpPr>
          <p:nvPr/>
        </p:nvSpPr>
        <p:spPr bwMode="auto">
          <a:xfrm>
            <a:off x="3657600" y="4400550"/>
            <a:ext cx="1676400" cy="707886"/>
          </a:xfrm>
          <a:prstGeom prst="rect">
            <a:avLst/>
          </a:prstGeom>
          <a:noFill/>
          <a:ln w="9525">
            <a:noFill/>
            <a:miter lim="800000"/>
            <a:headEnd/>
            <a:tailEnd/>
          </a:ln>
          <a:effectLst/>
        </p:spPr>
        <p:txBody>
          <a:bodyPr>
            <a:spAutoFit/>
          </a:bodyPr>
          <a:lstStyle/>
          <a:p>
            <a:pPr algn="ctr">
              <a:spcBef>
                <a:spcPct val="50000"/>
              </a:spcBef>
            </a:pPr>
            <a:r>
              <a:rPr lang="en-US" sz="4000" b="1" dirty="0">
                <a:solidFill>
                  <a:srgbClr val="0000FF"/>
                </a:solidFill>
                <a:latin typeface="Times New Roman" pitchFamily="18" charset="0"/>
              </a:rPr>
              <a:t>Thêu</a:t>
            </a:r>
          </a:p>
        </p:txBody>
      </p:sp>
      <p:pic>
        <p:nvPicPr>
          <p:cNvPr id="3" name="Picture 7" descr="vay%20nhung%20theu%20old%20navy2_GF">
            <a:extLst>
              <a:ext uri="{FF2B5EF4-FFF2-40B4-BE49-F238E27FC236}">
                <a16:creationId xmlns:a16="http://schemas.microsoft.com/office/drawing/2014/main" id="{924FA654-FF38-44D2-A9AA-B4157ABB0897}"/>
              </a:ext>
            </a:extLst>
          </p:cNvPr>
          <p:cNvPicPr>
            <a:picLocks noChangeAspect="1" noChangeArrowheads="1"/>
          </p:cNvPicPr>
          <p:nvPr/>
        </p:nvPicPr>
        <p:blipFill>
          <a:blip r:embed="rId2" cstate="print"/>
          <a:srcRect l="7080" t="1874" r="3246" b="11943"/>
          <a:stretch>
            <a:fillRect/>
          </a:stretch>
        </p:blipFill>
        <p:spPr bwMode="auto">
          <a:xfrm>
            <a:off x="3741911" y="2266950"/>
            <a:ext cx="1676400" cy="1989704"/>
          </a:xfrm>
          <a:prstGeom prst="rect">
            <a:avLst/>
          </a:prstGeom>
          <a:noFill/>
          <a:ln w="28575">
            <a:solidFill>
              <a:srgbClr val="000099"/>
            </a:solidFill>
            <a:miter lim="800000"/>
            <a:headEnd/>
            <a:tailEnd/>
          </a:ln>
        </p:spPr>
      </p:pic>
      <p:pic>
        <p:nvPicPr>
          <p:cNvPr id="4" name="Picture 8" descr="107119_58_tui-theu-tay-lam-san-pham-qua-tang">
            <a:extLst>
              <a:ext uri="{FF2B5EF4-FFF2-40B4-BE49-F238E27FC236}">
                <a16:creationId xmlns:a16="http://schemas.microsoft.com/office/drawing/2014/main" id="{DA9137F2-5DBE-4BE2-8849-4D431F9C99C1}"/>
              </a:ext>
            </a:extLst>
          </p:cNvPr>
          <p:cNvPicPr>
            <a:picLocks noChangeAspect="1" noChangeArrowheads="1"/>
          </p:cNvPicPr>
          <p:nvPr/>
        </p:nvPicPr>
        <p:blipFill>
          <a:blip r:embed="rId3" cstate="print"/>
          <a:srcRect/>
          <a:stretch>
            <a:fillRect/>
          </a:stretch>
        </p:blipFill>
        <p:spPr bwMode="auto">
          <a:xfrm>
            <a:off x="474276" y="209550"/>
            <a:ext cx="2787904" cy="1866900"/>
          </a:xfrm>
          <a:prstGeom prst="rect">
            <a:avLst/>
          </a:prstGeom>
          <a:noFill/>
          <a:ln w="28575">
            <a:solidFill>
              <a:srgbClr val="990000"/>
            </a:solidFill>
            <a:miter lim="800000"/>
            <a:headEnd/>
            <a:tailEnd/>
          </a:ln>
        </p:spPr>
      </p:pic>
      <p:pic>
        <p:nvPicPr>
          <p:cNvPr id="5" name="Picture 9" descr="xuLyAnh">
            <a:extLst>
              <a:ext uri="{FF2B5EF4-FFF2-40B4-BE49-F238E27FC236}">
                <a16:creationId xmlns:a16="http://schemas.microsoft.com/office/drawing/2014/main" id="{3E6E5BC9-6B5A-4F31-A0D7-EC217AFB61C7}"/>
              </a:ext>
            </a:extLst>
          </p:cNvPr>
          <p:cNvPicPr>
            <a:picLocks noChangeAspect="1" noChangeArrowheads="1"/>
          </p:cNvPicPr>
          <p:nvPr/>
        </p:nvPicPr>
        <p:blipFill>
          <a:blip r:embed="rId4" cstate="print"/>
          <a:srcRect/>
          <a:stretch>
            <a:fillRect/>
          </a:stretch>
        </p:blipFill>
        <p:spPr bwMode="auto">
          <a:xfrm>
            <a:off x="3486212" y="209550"/>
            <a:ext cx="2508390" cy="1866900"/>
          </a:xfrm>
          <a:prstGeom prst="rect">
            <a:avLst/>
          </a:prstGeom>
          <a:noFill/>
          <a:ln w="28575">
            <a:solidFill>
              <a:srgbClr val="000099"/>
            </a:solidFill>
            <a:miter lim="800000"/>
            <a:headEnd/>
            <a:tailEnd/>
          </a:ln>
        </p:spPr>
      </p:pic>
      <p:pic>
        <p:nvPicPr>
          <p:cNvPr id="6" name="Picture 10" descr="vis1282654669">
            <a:extLst>
              <a:ext uri="{FF2B5EF4-FFF2-40B4-BE49-F238E27FC236}">
                <a16:creationId xmlns:a16="http://schemas.microsoft.com/office/drawing/2014/main" id="{C2CB64C9-FA45-4CDC-9A94-D8674F75759D}"/>
              </a:ext>
            </a:extLst>
          </p:cNvPr>
          <p:cNvPicPr>
            <a:picLocks noChangeAspect="1" noChangeArrowheads="1"/>
          </p:cNvPicPr>
          <p:nvPr/>
        </p:nvPicPr>
        <p:blipFill>
          <a:blip r:embed="rId5" cstate="print"/>
          <a:srcRect/>
          <a:stretch>
            <a:fillRect/>
          </a:stretch>
        </p:blipFill>
        <p:spPr bwMode="auto">
          <a:xfrm>
            <a:off x="5656721" y="2266950"/>
            <a:ext cx="2953879" cy="1989704"/>
          </a:xfrm>
          <a:prstGeom prst="rect">
            <a:avLst/>
          </a:prstGeom>
          <a:noFill/>
          <a:ln w="28575">
            <a:solidFill>
              <a:srgbClr val="000099"/>
            </a:solidFill>
            <a:miter lim="800000"/>
            <a:headEnd/>
            <a:tailEnd/>
          </a:ln>
        </p:spPr>
      </p:pic>
      <p:pic>
        <p:nvPicPr>
          <p:cNvPr id="7" name="Picture 11" descr="0ff6ce830aa128e4f8e071fb83ac5b98">
            <a:extLst>
              <a:ext uri="{FF2B5EF4-FFF2-40B4-BE49-F238E27FC236}">
                <a16:creationId xmlns:a16="http://schemas.microsoft.com/office/drawing/2014/main" id="{8350CAA2-90A4-44A7-912B-D0DA5585B341}"/>
              </a:ext>
            </a:extLst>
          </p:cNvPr>
          <p:cNvPicPr>
            <a:picLocks noChangeAspect="1" noChangeArrowheads="1"/>
          </p:cNvPicPr>
          <p:nvPr/>
        </p:nvPicPr>
        <p:blipFill>
          <a:blip r:embed="rId6" cstate="print"/>
          <a:srcRect l="3540" t="3748" r="4425" b="4449"/>
          <a:stretch>
            <a:fillRect/>
          </a:stretch>
        </p:blipFill>
        <p:spPr bwMode="auto">
          <a:xfrm>
            <a:off x="474276" y="2266950"/>
            <a:ext cx="3020901" cy="1989704"/>
          </a:xfrm>
          <a:prstGeom prst="rect">
            <a:avLst/>
          </a:prstGeom>
          <a:noFill/>
          <a:ln w="28575">
            <a:solidFill>
              <a:srgbClr val="000099"/>
            </a:solidFill>
            <a:miter lim="800000"/>
            <a:headEnd/>
            <a:tailEnd/>
          </a:ln>
        </p:spPr>
      </p:pic>
      <p:pic>
        <p:nvPicPr>
          <p:cNvPr id="8" name="Picture 12" descr="P1010707_208">
            <a:extLst>
              <a:ext uri="{FF2B5EF4-FFF2-40B4-BE49-F238E27FC236}">
                <a16:creationId xmlns:a16="http://schemas.microsoft.com/office/drawing/2014/main" id="{E7351142-3EE8-49A4-B233-83E257A50BF5}"/>
              </a:ext>
            </a:extLst>
          </p:cNvPr>
          <p:cNvPicPr>
            <a:picLocks noChangeAspect="1" noChangeArrowheads="1"/>
          </p:cNvPicPr>
          <p:nvPr/>
        </p:nvPicPr>
        <p:blipFill>
          <a:blip r:embed="rId7" cstate="print"/>
          <a:srcRect l="27637" t="14421" r="18546" b="16077"/>
          <a:stretch>
            <a:fillRect/>
          </a:stretch>
        </p:blipFill>
        <p:spPr bwMode="auto">
          <a:xfrm>
            <a:off x="6218634" y="209550"/>
            <a:ext cx="2391966" cy="1866900"/>
          </a:xfrm>
          <a:prstGeom prst="rect">
            <a:avLst/>
          </a:prstGeom>
          <a:noFill/>
          <a:ln w="28575">
            <a:solidFill>
              <a:srgbClr val="990000"/>
            </a:solidFill>
            <a:miter lim="800000"/>
            <a:headEnd/>
            <a:tailEnd/>
          </a:ln>
        </p:spPr>
      </p:pic>
    </p:spTree>
    <p:extLst>
      <p:ext uri="{BB962C8B-B14F-4D97-AF65-F5344CB8AC3E}">
        <p14:creationId xmlns:p14="http://schemas.microsoft.com/office/powerpoint/2010/main" val="33370116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l_fi" descr="02112010_17"/>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51435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943100" y="4628764"/>
            <a:ext cx="5257800" cy="523220"/>
          </a:xfrm>
          <a:prstGeom prst="rect">
            <a:avLst/>
          </a:prstGeom>
          <a:solidFill>
            <a:schemeClr val="bg1"/>
          </a:solidFill>
        </p:spPr>
        <p:txBody>
          <a:bodyPr wrap="square" rtlCol="0">
            <a:spAutoFit/>
          </a:bodyPr>
          <a:lstStyle/>
          <a:p>
            <a:pPr algn="ctr"/>
            <a:r>
              <a:rPr lang="en-US" sz="2800" b="1" dirty="0" err="1">
                <a:solidFill>
                  <a:srgbClr val="0000FF"/>
                </a:solidFill>
                <a:latin typeface="Times New Roman" pitchFamily="18" charset="0"/>
                <a:cs typeface="Times New Roman" pitchFamily="18" charset="0"/>
              </a:rPr>
              <a:t>Đền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thờ</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của</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Trần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Quốc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Khái</a:t>
            </a:r>
            <a:endParaRPr lang="en-US" sz="2800" b="1" dirty="0">
              <a:solidFill>
                <a:srgbClr val="0000FF"/>
              </a:solidFill>
              <a:latin typeface="Times New Roman" pitchFamily="18" charset="0"/>
              <a:cs typeface="Times New Roman" pitchFamily="18" charset="0"/>
            </a:endParaRPr>
          </a:p>
        </p:txBody>
      </p:sp>
    </p:spTree>
    <p:extLst>
      <p:ext uri="{BB962C8B-B14F-4D97-AF65-F5344CB8AC3E}">
        <p14:creationId xmlns:p14="http://schemas.microsoft.com/office/powerpoint/2010/main" val="418737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ext&#10;&#10;Description automatically generated with low confidence">
            <a:extLst>
              <a:ext uri="{FF2B5EF4-FFF2-40B4-BE49-F238E27FC236}">
                <a16:creationId xmlns:a16="http://schemas.microsoft.com/office/drawing/2014/main" id="{C6A03EF1-7F47-45A2-AA4F-D547DA75137C}"/>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4444" t="19260" r="14445" b="64444"/>
          <a:stretch/>
        </p:blipFill>
        <p:spPr>
          <a:xfrm>
            <a:off x="2438400" y="0"/>
            <a:ext cx="4267200" cy="1200150"/>
          </a:xfrm>
          <a:prstGeom prst="rect">
            <a:avLst/>
          </a:prstGeom>
        </p:spPr>
      </p:pic>
      <p:sp>
        <p:nvSpPr>
          <p:cNvPr id="5" name="TextBox 4">
            <a:extLst>
              <a:ext uri="{FF2B5EF4-FFF2-40B4-BE49-F238E27FC236}">
                <a16:creationId xmlns:a16="http://schemas.microsoft.com/office/drawing/2014/main" id="{4D68F810-C0DB-4A57-AC5C-9F4C6C32C2BB}"/>
              </a:ext>
            </a:extLst>
          </p:cNvPr>
          <p:cNvSpPr txBox="1"/>
          <p:nvPr/>
        </p:nvSpPr>
        <p:spPr>
          <a:xfrm>
            <a:off x="3429000" y="281196"/>
            <a:ext cx="2286000" cy="707886"/>
          </a:xfrm>
          <a:prstGeom prst="rect">
            <a:avLst/>
          </a:prstGeom>
          <a:noFill/>
        </p:spPr>
        <p:txBody>
          <a:bodyPr wrap="square" rtlCol="0">
            <a:spAutoFit/>
          </a:bodyPr>
          <a:lstStyle/>
          <a:p>
            <a:pPr algn="ctr"/>
            <a:r>
              <a:rPr lang="vi-VN" sz="4000" b="1" dirty="0">
                <a:latin typeface="+mj-lt"/>
              </a:rPr>
              <a:t>Ý nghĩa</a:t>
            </a:r>
            <a:endParaRPr lang="en-US" sz="4000" b="1" dirty="0">
              <a:latin typeface="+mj-lt"/>
            </a:endParaRPr>
          </a:p>
        </p:txBody>
      </p:sp>
      <p:sp>
        <p:nvSpPr>
          <p:cNvPr id="8" name="Rectangle: Rounded Corners 7">
            <a:extLst>
              <a:ext uri="{FF2B5EF4-FFF2-40B4-BE49-F238E27FC236}">
                <a16:creationId xmlns:a16="http://schemas.microsoft.com/office/drawing/2014/main" id="{CFC744B9-BBA7-425E-AD87-046E73EC1268}"/>
              </a:ext>
            </a:extLst>
          </p:cNvPr>
          <p:cNvSpPr/>
          <p:nvPr/>
        </p:nvSpPr>
        <p:spPr>
          <a:xfrm>
            <a:off x="1162050" y="1481346"/>
            <a:ext cx="6819900" cy="3181350"/>
          </a:xfrm>
          <a:prstGeom prst="roundRect">
            <a:avLst/>
          </a:prstGeom>
          <a:solidFill>
            <a:schemeClr val="accent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en-US" sz="4000" b="1" i="1" dirty="0">
                <a:solidFill>
                  <a:schemeClr val="accent5">
                    <a:lumMod val="50000"/>
                  </a:schemeClr>
                </a:solidFill>
                <a:latin typeface="Times New Roman" pitchFamily="18" charset="0"/>
                <a:cs typeface="Times New Roman" pitchFamily="18" charset="0"/>
              </a:rPr>
              <a:t>Ca </a:t>
            </a:r>
            <a:r>
              <a:rPr lang="en-US" altLang="en-US" sz="4000" b="1" i="1" dirty="0" err="1">
                <a:solidFill>
                  <a:schemeClr val="accent5">
                    <a:lumMod val="50000"/>
                  </a:schemeClr>
                </a:solidFill>
                <a:latin typeface="Times New Roman" pitchFamily="18" charset="0"/>
                <a:cs typeface="Times New Roman" pitchFamily="18" charset="0"/>
              </a:rPr>
              <a:t>ngợi</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Trần</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Quốc</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Khái</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thông</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minh</a:t>
            </a:r>
            <a:r>
              <a:rPr lang="en-US" altLang="en-US" sz="4000" b="1" i="1" dirty="0">
                <a:solidFill>
                  <a:schemeClr val="accent5">
                    <a:lumMod val="50000"/>
                  </a:schemeClr>
                </a:solidFill>
                <a:latin typeface="Times New Roman" pitchFamily="18" charset="0"/>
                <a:cs typeface="Times New Roman" pitchFamily="18" charset="0"/>
              </a:rPr>
              <a:t>, ham </a:t>
            </a:r>
            <a:r>
              <a:rPr lang="en-US" altLang="en-US" sz="4000" b="1" i="1" dirty="0" err="1">
                <a:solidFill>
                  <a:schemeClr val="accent5">
                    <a:lumMod val="50000"/>
                  </a:schemeClr>
                </a:solidFill>
                <a:latin typeface="Times New Roman" pitchFamily="18" charset="0"/>
                <a:cs typeface="Times New Roman" pitchFamily="18" charset="0"/>
              </a:rPr>
              <a:t>học</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hỏi</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giàu</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trí</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sáng</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tạo</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Ông</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đã</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mang</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nghề</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thêu</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và</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làm</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lọng</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về</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truyền</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lại</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cho</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nhân</a:t>
            </a:r>
            <a:r>
              <a:rPr lang="en-US" altLang="en-US" sz="4000" b="1" i="1" dirty="0">
                <a:solidFill>
                  <a:schemeClr val="accent5">
                    <a:lumMod val="50000"/>
                  </a:schemeClr>
                </a:solidFill>
                <a:latin typeface="Times New Roman" pitchFamily="18" charset="0"/>
                <a:cs typeface="Times New Roman" pitchFamily="18" charset="0"/>
              </a:rPr>
              <a:t> </a:t>
            </a:r>
            <a:r>
              <a:rPr lang="en-US" altLang="en-US" sz="4000" b="1" i="1" dirty="0" err="1">
                <a:solidFill>
                  <a:schemeClr val="accent5">
                    <a:lumMod val="50000"/>
                  </a:schemeClr>
                </a:solidFill>
                <a:latin typeface="Times New Roman" pitchFamily="18" charset="0"/>
                <a:cs typeface="Times New Roman" pitchFamily="18" charset="0"/>
              </a:rPr>
              <a:t>dân</a:t>
            </a:r>
            <a:r>
              <a:rPr lang="en-US" altLang="en-US" sz="4000" b="1" i="1" dirty="0">
                <a:solidFill>
                  <a:schemeClr val="accent5">
                    <a:lumMod val="50000"/>
                  </a:schemeClr>
                </a:solidFill>
                <a:latin typeface="Times New Roman" pitchFamily="18" charset="0"/>
                <a:cs typeface="Times New Roman" pitchFamily="18" charset="0"/>
              </a:rPr>
              <a:t> ta.</a:t>
            </a:r>
            <a:endParaRPr lang="en-US" sz="4000" dirty="0">
              <a:solidFill>
                <a:schemeClr val="accent5">
                  <a:lumMod val="50000"/>
                </a:schemeClr>
              </a:solidFill>
            </a:endParaRPr>
          </a:p>
        </p:txBody>
      </p:sp>
    </p:spTree>
    <p:extLst>
      <p:ext uri="{BB962C8B-B14F-4D97-AF65-F5344CB8AC3E}">
        <p14:creationId xmlns:p14="http://schemas.microsoft.com/office/powerpoint/2010/main" val="97551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955464-F715-4B30-857D-CE0DFF74FF2B}"/>
              </a:ext>
            </a:extLst>
          </p:cNvPr>
          <p:cNvSpPr txBox="1"/>
          <p:nvPr/>
        </p:nvSpPr>
        <p:spPr>
          <a:xfrm>
            <a:off x="1000125" y="1971585"/>
            <a:ext cx="7143750" cy="12003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7200" b="1" i="1" dirty="0">
                <a:solidFill>
                  <a:srgbClr val="ED7D31">
                    <a:lumMod val="50000"/>
                  </a:srgbClr>
                </a:solidFill>
                <a:latin typeface="Times New Roman" panose="02020603050405020304" pitchFamily="18" charset="0"/>
              </a:rPr>
              <a:t>LUYỆN ĐỌC LẠI</a:t>
            </a:r>
            <a:endParaRPr kumimoji="0" lang="en-US" sz="7200" b="1" i="1" u="none" strike="noStrike" kern="1200" cap="none" spc="0" normalizeH="0" baseline="0" noProof="0" dirty="0">
              <a:ln>
                <a:noFill/>
              </a:ln>
              <a:solidFill>
                <a:srgbClr val="ED7D31">
                  <a:lumMod val="50000"/>
                </a:srgbClr>
              </a:solidFill>
              <a:effectLst/>
              <a:uLnTx/>
              <a:uFillTx/>
              <a:latin typeface="Calibri Light"/>
              <a:ea typeface="+mn-ea"/>
              <a:cs typeface="+mn-cs"/>
            </a:endParaRPr>
          </a:p>
        </p:txBody>
      </p:sp>
    </p:spTree>
    <p:extLst>
      <p:ext uri="{BB962C8B-B14F-4D97-AF65-F5344CB8AC3E}">
        <p14:creationId xmlns:p14="http://schemas.microsoft.com/office/powerpoint/2010/main" val="39793396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0"/>
          <p:cNvSpPr>
            <a:spLocks noChangeArrowheads="1"/>
          </p:cNvSpPr>
          <p:nvPr/>
        </p:nvSpPr>
        <p:spPr bwMode="auto">
          <a:xfrm>
            <a:off x="95250" y="285750"/>
            <a:ext cx="8953500" cy="4401205"/>
          </a:xfrm>
          <a:prstGeom prst="rect">
            <a:avLst/>
          </a:prstGeom>
          <a:noFill/>
          <a:ln w="9525">
            <a:noFill/>
            <a:miter lim="800000"/>
            <a:headEnd/>
            <a:tailEnd/>
          </a:ln>
          <a:effectLst/>
        </p:spPr>
        <p:txBody>
          <a:bodyPr wrap="square" anchor="ctr">
            <a:spAutoFit/>
          </a:bodyPr>
          <a:lstStyle/>
          <a:p>
            <a:r>
              <a:rPr lang="en-US" sz="3200" b="1" dirty="0">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Bụng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đói</a:t>
            </a:r>
            <a:r>
              <a:rPr lang="en-US" sz="32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mà</a:t>
            </a:r>
            <a:r>
              <a:rPr lang="en-US" sz="3200" b="1" i="1" dirty="0">
                <a:solidFill>
                  <a:srgbClr val="002060"/>
                </a:solidFill>
                <a:latin typeface="Times New Roman" pitchFamily="18" charset="0"/>
                <a:cs typeface="Times New Roman" pitchFamily="18" charset="0"/>
              </a:rPr>
              <a:t> không có </a:t>
            </a:r>
            <a:r>
              <a:rPr lang="en-US" sz="3200" b="1" i="1" dirty="0" err="1">
                <a:solidFill>
                  <a:srgbClr val="002060"/>
                </a:solidFill>
                <a:latin typeface="Times New Roman" pitchFamily="18" charset="0"/>
                <a:cs typeface="Times New Roman" pitchFamily="18" charset="0"/>
              </a:rPr>
              <a:t>cơm</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ăn</a:t>
            </a:r>
            <a:r>
              <a:rPr lang="en-US" sz="3200" b="1" i="1" dirty="0">
                <a:solidFill>
                  <a:srgbClr val="002060"/>
                </a:solidFill>
                <a:latin typeface="Times New Roman" pitchFamily="18" charset="0"/>
                <a:cs typeface="Times New Roman" pitchFamily="18" charset="0"/>
              </a:rPr>
              <a:t>,</a:t>
            </a:r>
            <a:r>
              <a:rPr lang="vi-VN" sz="32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Trần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Quốc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Khái</a:t>
            </a:r>
            <a:r>
              <a:rPr lang="vi-VN" sz="3200" b="1" i="1" dirty="0">
                <a:solidFill>
                  <a:srgbClr val="002060"/>
                </a:solidFill>
                <a:latin typeface="Times New Roman" pitchFamily="18" charset="0"/>
                <a:cs typeface="Times New Roman" pitchFamily="18" charset="0"/>
              </a:rPr>
              <a:t> </a:t>
            </a:r>
            <a:r>
              <a:rPr lang="en-US" sz="3200" b="1" i="1" u="sng" dirty="0" err="1">
                <a:solidFill>
                  <a:srgbClr val="002060"/>
                </a:solidFill>
                <a:latin typeface="Times New Roman" pitchFamily="18" charset="0"/>
                <a:cs typeface="Times New Roman" pitchFamily="18" charset="0"/>
              </a:rPr>
              <a:t>lẩm</a:t>
            </a:r>
            <a:r>
              <a:rPr lang="en-US" sz="3200" b="1" i="1" u="sng" dirty="0">
                <a:solidFill>
                  <a:srgbClr val="002060"/>
                </a:solidFill>
                <a:latin typeface="Times New Roman" pitchFamily="18" charset="0"/>
                <a:cs typeface="Times New Roman" pitchFamily="18" charset="0"/>
              </a:rPr>
              <a:t> </a:t>
            </a:r>
            <a:r>
              <a:rPr lang="en-US" sz="3200" b="1" i="1" u="sng" dirty="0" err="1">
                <a:solidFill>
                  <a:srgbClr val="002060"/>
                </a:solidFill>
                <a:latin typeface="Times New Roman" pitchFamily="18" charset="0"/>
                <a:cs typeface="Times New Roman" pitchFamily="18" charset="0"/>
              </a:rPr>
              <a:t>nhẩm</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đọc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ba</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chữ</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trên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bức</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trướng</a:t>
            </a:r>
            <a:r>
              <a:rPr lang="en-US" sz="3200" b="1" i="1" dirty="0">
                <a:solidFill>
                  <a:srgbClr val="002060"/>
                </a:solidFill>
                <a:latin typeface="Times New Roman" pitchFamily="18" charset="0"/>
                <a:cs typeface="Times New Roman" pitchFamily="18" charset="0"/>
              </a:rPr>
              <a:t>,</a:t>
            </a:r>
            <a:r>
              <a:rPr lang="vi-VN" sz="36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rồi</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mỉm</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cười</a:t>
            </a:r>
            <a:r>
              <a:rPr lang="en-US" sz="3200" b="1" i="1" dirty="0">
                <a:solidFill>
                  <a:srgbClr val="002060"/>
                </a:solidFill>
                <a:latin typeface="Times New Roman" pitchFamily="18" charset="0"/>
                <a:cs typeface="Times New Roman" pitchFamily="18" charset="0"/>
              </a:rPr>
              <a:t>.</a:t>
            </a:r>
            <a:r>
              <a:rPr lang="vi-VN" sz="32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Ông</a:t>
            </a:r>
            <a:r>
              <a:rPr lang="en-US" sz="3200" b="1" i="1" dirty="0">
                <a:solidFill>
                  <a:srgbClr val="002060"/>
                </a:solidFill>
                <a:latin typeface="Times New Roman" pitchFamily="18" charset="0"/>
                <a:cs typeface="Times New Roman" pitchFamily="18" charset="0"/>
              </a:rPr>
              <a:t> bẻ tay pho tượng </a:t>
            </a:r>
            <a:r>
              <a:rPr lang="en-US" sz="3200" b="1" i="1" u="sng" dirty="0" err="1">
                <a:solidFill>
                  <a:srgbClr val="002060"/>
                </a:solidFill>
                <a:latin typeface="Times New Roman" pitchFamily="18" charset="0"/>
                <a:cs typeface="Times New Roman" pitchFamily="18" charset="0"/>
              </a:rPr>
              <a:t>nếm</a:t>
            </a:r>
            <a:r>
              <a:rPr lang="en-US" sz="3200" b="1" i="1" u="sng" dirty="0">
                <a:solidFill>
                  <a:srgbClr val="002060"/>
                </a:solidFill>
                <a:latin typeface="Times New Roman" pitchFamily="18" charset="0"/>
                <a:cs typeface="Times New Roman" pitchFamily="18" charset="0"/>
              </a:rPr>
              <a:t> </a:t>
            </a:r>
            <a:r>
              <a:rPr lang="en-US" sz="3200" b="1" i="1" u="sng" dirty="0" err="1">
                <a:solidFill>
                  <a:srgbClr val="002060"/>
                </a:solidFill>
                <a:latin typeface="Times New Roman" pitchFamily="18" charset="0"/>
                <a:cs typeface="Times New Roman" pitchFamily="18" charset="0"/>
              </a:rPr>
              <a:t>thử</a:t>
            </a:r>
            <a:r>
              <a:rPr lang="en-US" sz="3200" b="1" i="1" dirty="0">
                <a:solidFill>
                  <a:srgbClr val="002060"/>
                </a:solidFill>
                <a:latin typeface="Times New Roman" pitchFamily="18" charset="0"/>
                <a:cs typeface="Times New Roman" pitchFamily="18" charset="0"/>
              </a:rPr>
              <a:t>.</a:t>
            </a:r>
            <a:r>
              <a:rPr lang="en-US" sz="36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Thì</a:t>
            </a:r>
            <a:r>
              <a:rPr lang="en-US" sz="3200" b="1" i="1" dirty="0">
                <a:solidFill>
                  <a:srgbClr val="002060"/>
                </a:solidFill>
                <a:latin typeface="Times New Roman" pitchFamily="18" charset="0"/>
                <a:cs typeface="Times New Roman" pitchFamily="18" charset="0"/>
              </a:rPr>
              <a:t> ra</a:t>
            </a:r>
            <a:r>
              <a:rPr lang="vi-VN" sz="32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hai</a:t>
            </a:r>
            <a:r>
              <a:rPr lang="en-US" sz="3200" b="1" i="1" dirty="0">
                <a:solidFill>
                  <a:srgbClr val="002060"/>
                </a:solidFill>
                <a:latin typeface="Times New Roman" pitchFamily="18" charset="0"/>
                <a:cs typeface="Times New Roman" pitchFamily="18" charset="0"/>
              </a:rPr>
              <a:t> pho </a:t>
            </a:r>
            <a:r>
              <a:rPr lang="en-US" sz="3200" b="1" i="1" dirty="0" err="1">
                <a:solidFill>
                  <a:srgbClr val="002060"/>
                </a:solidFill>
                <a:latin typeface="Times New Roman" pitchFamily="18" charset="0"/>
                <a:cs typeface="Times New Roman" pitchFamily="18" charset="0"/>
              </a:rPr>
              <a:t>tượng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ấy</a:t>
            </a:r>
            <a:r>
              <a:rPr lang="en-US" sz="3200" b="1" i="1" dirty="0">
                <a:solidFill>
                  <a:srgbClr val="002060"/>
                </a:solidFill>
                <a:latin typeface="Times New Roman" pitchFamily="18" charset="0"/>
                <a:cs typeface="Times New Roman" pitchFamily="18" charset="0"/>
              </a:rPr>
              <a:t> nặn bằng </a:t>
            </a:r>
            <a:r>
              <a:rPr lang="en-US" sz="3200" b="1" i="1" u="sng" dirty="0">
                <a:solidFill>
                  <a:srgbClr val="002060"/>
                </a:solidFill>
                <a:latin typeface="Times New Roman" pitchFamily="18" charset="0"/>
                <a:cs typeface="Times New Roman" pitchFamily="18" charset="0"/>
              </a:rPr>
              <a:t>bột chè lam</a:t>
            </a:r>
            <a:r>
              <a:rPr lang="en-US" sz="3200" b="1" i="1" dirty="0">
                <a:solidFill>
                  <a:srgbClr val="002060"/>
                </a:solidFill>
                <a:latin typeface="Times New Roman" pitchFamily="18" charset="0"/>
                <a:cs typeface="Times New Roman" pitchFamily="18" charset="0"/>
              </a:rPr>
              <a:t>.</a:t>
            </a:r>
            <a:r>
              <a:rPr lang="en-US" sz="36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Từ</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đó</a:t>
            </a:r>
            <a:r>
              <a:rPr lang="en-US" sz="3200" b="1" i="1" dirty="0">
                <a:solidFill>
                  <a:srgbClr val="002060"/>
                </a:solidFill>
                <a:latin typeface="Times New Roman" pitchFamily="18" charset="0"/>
                <a:cs typeface="Times New Roman" pitchFamily="18" charset="0"/>
              </a:rPr>
              <a:t>,</a:t>
            </a:r>
            <a:r>
              <a:rPr lang="vi-VN" sz="32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ngày</a:t>
            </a:r>
            <a:r>
              <a:rPr lang="en-US" sz="3200" b="1" i="1" dirty="0">
                <a:solidFill>
                  <a:srgbClr val="002060"/>
                </a:solidFill>
                <a:latin typeface="Times New Roman" pitchFamily="18" charset="0"/>
                <a:cs typeface="Times New Roman" pitchFamily="18" charset="0"/>
              </a:rPr>
              <a:t> hai </a:t>
            </a:r>
            <a:r>
              <a:rPr lang="en-US" sz="3200" b="1" i="1" dirty="0" err="1">
                <a:solidFill>
                  <a:srgbClr val="002060"/>
                </a:solidFill>
                <a:latin typeface="Times New Roman" pitchFamily="18" charset="0"/>
                <a:cs typeface="Times New Roman" pitchFamily="18" charset="0"/>
              </a:rPr>
              <a:t>bữa</a:t>
            </a:r>
            <a:r>
              <a:rPr lang="en-US" sz="3200" b="1" i="1" dirty="0">
                <a:solidFill>
                  <a:srgbClr val="002060"/>
                </a:solidFill>
                <a:latin typeface="Times New Roman" pitchFamily="18" charset="0"/>
                <a:cs typeface="Times New Roman" pitchFamily="18" charset="0"/>
              </a:rPr>
              <a:t>,</a:t>
            </a:r>
            <a:r>
              <a:rPr lang="vi-VN" sz="36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ông</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cứ</a:t>
            </a:r>
            <a:r>
              <a:rPr lang="en-US" sz="3200" b="1" i="1" dirty="0">
                <a:solidFill>
                  <a:srgbClr val="002060"/>
                </a:solidFill>
                <a:latin typeface="Times New Roman" pitchFamily="18" charset="0"/>
                <a:cs typeface="Times New Roman" pitchFamily="18" charset="0"/>
              </a:rPr>
              <a:t> </a:t>
            </a:r>
            <a:r>
              <a:rPr lang="en-US" sz="3200" b="1" i="1" u="sng" dirty="0">
                <a:solidFill>
                  <a:srgbClr val="002060"/>
                </a:solidFill>
                <a:latin typeface="Times New Roman" pitchFamily="18" charset="0"/>
                <a:cs typeface="Times New Roman" pitchFamily="18" charset="0"/>
              </a:rPr>
              <a:t>ung dung</a:t>
            </a:r>
            <a:r>
              <a:rPr lang="en-US" sz="3200" b="1" i="1" dirty="0">
                <a:solidFill>
                  <a:srgbClr val="002060"/>
                </a:solidFill>
                <a:latin typeface="Times New Roman" pitchFamily="18" charset="0"/>
                <a:cs typeface="Times New Roman" pitchFamily="18" charset="0"/>
              </a:rPr>
              <a:t> bẻ dần tượng mà ăn.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Nhân</a:t>
            </a:r>
            <a:r>
              <a:rPr lang="en-US" sz="3200" b="1" i="1" dirty="0">
                <a:solidFill>
                  <a:srgbClr val="002060"/>
                </a:solidFill>
                <a:latin typeface="Times New Roman" pitchFamily="18" charset="0"/>
                <a:cs typeface="Times New Roman" pitchFamily="18" charset="0"/>
              </a:rPr>
              <a:t> được </a:t>
            </a:r>
            <a:r>
              <a:rPr lang="en-US" sz="3200" b="1" i="1" dirty="0" err="1">
                <a:solidFill>
                  <a:srgbClr val="002060"/>
                </a:solidFill>
                <a:latin typeface="Times New Roman" pitchFamily="18" charset="0"/>
                <a:cs typeface="Times New Roman" pitchFamily="18" charset="0"/>
              </a:rPr>
              <a:t>nhàn</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rỗi</a:t>
            </a:r>
            <a:r>
              <a:rPr lang="en-US" sz="32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ông</a:t>
            </a:r>
            <a:r>
              <a:rPr lang="en-US" sz="3200" b="1" i="1" dirty="0">
                <a:solidFill>
                  <a:srgbClr val="002060"/>
                </a:solidFill>
                <a:latin typeface="Times New Roman" pitchFamily="18" charset="0"/>
                <a:cs typeface="Times New Roman" pitchFamily="18" charset="0"/>
              </a:rPr>
              <a:t> mày mò quan </a:t>
            </a:r>
            <a:r>
              <a:rPr lang="en-US" sz="3200" b="1" i="1" dirty="0" err="1">
                <a:solidFill>
                  <a:srgbClr val="002060"/>
                </a:solidFill>
                <a:latin typeface="Times New Roman" pitchFamily="18" charset="0"/>
                <a:cs typeface="Times New Roman" pitchFamily="18" charset="0"/>
              </a:rPr>
              <a:t>sát</a:t>
            </a:r>
            <a:r>
              <a:rPr lang="en-US" sz="3200" b="1" i="1" dirty="0">
                <a:solidFill>
                  <a:srgbClr val="002060"/>
                </a:solidFill>
                <a:latin typeface="Times New Roman" pitchFamily="18" charset="0"/>
                <a:cs typeface="Times New Roman" pitchFamily="18" charset="0"/>
              </a:rPr>
              <a:t>,</a:t>
            </a:r>
            <a:r>
              <a:rPr lang="vi-VN" sz="32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r>
              <a:rPr lang="en-US" sz="3200" b="1" i="1" dirty="0">
                <a:solidFill>
                  <a:srgbClr val="002060"/>
                </a:solidFill>
                <a:latin typeface="Times New Roman" pitchFamily="18" charset="0"/>
                <a:cs typeface="Times New Roman" pitchFamily="18" charset="0"/>
              </a:rPr>
              <a:t>nhớ </a:t>
            </a:r>
            <a:r>
              <a:rPr lang="en-US" sz="3200" b="1" i="1" u="sng" dirty="0">
                <a:solidFill>
                  <a:srgbClr val="002060"/>
                </a:solidFill>
                <a:latin typeface="Times New Roman" pitchFamily="18" charset="0"/>
                <a:cs typeface="Times New Roman" pitchFamily="18" charset="0"/>
              </a:rPr>
              <a:t>nhập tâm</a:t>
            </a:r>
            <a:r>
              <a:rPr lang="en-US" sz="3200" b="1" i="1" dirty="0">
                <a:solidFill>
                  <a:srgbClr val="002060"/>
                </a:solidFill>
                <a:latin typeface="Times New Roman" pitchFamily="18" charset="0"/>
                <a:cs typeface="Times New Roman" pitchFamily="18" charset="0"/>
              </a:rPr>
              <a:t> cách thêu </a:t>
            </a:r>
            <a:r>
              <a:rPr lang="en-US" sz="3200" b="1" i="1" dirty="0" err="1">
                <a:solidFill>
                  <a:srgbClr val="002060"/>
                </a:solidFill>
                <a:latin typeface="Times New Roman" pitchFamily="18" charset="0"/>
                <a:cs typeface="Times New Roman" pitchFamily="18" charset="0"/>
              </a:rPr>
              <a:t>và</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làm</a:t>
            </a:r>
            <a:r>
              <a:rPr lang="en-US" sz="3200" b="1" i="1" dirty="0">
                <a:solidFill>
                  <a:srgbClr val="002060"/>
                </a:solidFill>
                <a:latin typeface="Times New Roman" pitchFamily="18" charset="0"/>
                <a:cs typeface="Times New Roman" pitchFamily="18" charset="0"/>
              </a:rPr>
              <a:t> </a:t>
            </a:r>
            <a:r>
              <a:rPr lang="en-US" sz="3200" b="1" i="1" dirty="0" err="1">
                <a:solidFill>
                  <a:srgbClr val="002060"/>
                </a:solidFill>
                <a:latin typeface="Times New Roman" pitchFamily="18" charset="0"/>
                <a:cs typeface="Times New Roman" pitchFamily="18" charset="0"/>
              </a:rPr>
              <a:t>lọng</a:t>
            </a:r>
            <a:r>
              <a:rPr lang="en-US" sz="3200" b="1" i="1" dirty="0">
                <a:solidFill>
                  <a:srgbClr val="002060"/>
                </a:solidFill>
                <a:latin typeface="Times New Roman" pitchFamily="18" charset="0"/>
                <a:cs typeface="Times New Roman" pitchFamily="18" charset="0"/>
              </a:rPr>
              <a:t>.</a:t>
            </a:r>
            <a:r>
              <a:rPr lang="vi-VN" sz="3200" b="1" i="1" dirty="0">
                <a:solidFill>
                  <a:srgbClr val="002060"/>
                </a:solidFill>
                <a:latin typeface="Times New Roman" pitchFamily="18" charset="0"/>
                <a:cs typeface="Times New Roman" pitchFamily="18" charset="0"/>
              </a:rPr>
              <a:t> </a:t>
            </a:r>
            <a:r>
              <a:rPr lang="vi-VN" sz="4000" b="1" dirty="0">
                <a:solidFill>
                  <a:srgbClr val="FF0000"/>
                </a:solidFill>
                <a:cs typeface="Times New Roman" pitchFamily="18" charset="0"/>
              </a:rPr>
              <a:t>//</a:t>
            </a:r>
            <a:r>
              <a:rPr lang="en-US" sz="3600" b="1" i="1" dirty="0">
                <a:solidFill>
                  <a:srgbClr val="002060"/>
                </a:solidFill>
                <a:latin typeface="Times New Roman" pitchFamily="18" charset="0"/>
                <a:cs typeface="Times New Roman" pitchFamily="18" charset="0"/>
              </a:rPr>
              <a:t> </a:t>
            </a:r>
          </a:p>
        </p:txBody>
      </p:sp>
    </p:spTree>
    <p:custDataLst>
      <p:tags r:id="rId1"/>
    </p:custDataLst>
    <p:extLst>
      <p:ext uri="{BB962C8B-B14F-4D97-AF65-F5344CB8AC3E}">
        <p14:creationId xmlns:p14="http://schemas.microsoft.com/office/powerpoint/2010/main" val="3487256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67504" y="438150"/>
            <a:ext cx="8104908" cy="1083374"/>
          </a:xfrm>
          <a:prstGeom prst="rect">
            <a:avLst/>
          </a:prstGeom>
        </p:spPr>
        <p:txBody>
          <a:bodyPr wrap="square">
            <a:spAutoFit/>
          </a:bodyPr>
          <a:lstStyle/>
          <a:p>
            <a:pPr algn="just">
              <a:lnSpc>
                <a:spcPct val="115000"/>
              </a:lnSpc>
              <a:spcAft>
                <a:spcPts val="0"/>
              </a:spcAft>
            </a:pPr>
            <a:r>
              <a:rPr lang="vi-VN" sz="2800" b="1" dirty="0">
                <a:latin typeface="Times New Roman" panose="02020603050405020304" pitchFamily="18" charset="0"/>
                <a:ea typeface="Calibri" panose="020F0502020204030204" pitchFamily="34" charset="0"/>
                <a:cs typeface="Times New Roman" panose="02020603050405020304" pitchFamily="18" charset="0"/>
              </a:rPr>
              <a:t> </a:t>
            </a:r>
            <a:r>
              <a:rPr lang="vi-VN"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Câu</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chuyện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cho</a:t>
            </a:r>
            <a:r>
              <a:rPr lang="en-US" sz="2800" dirty="0">
                <a:latin typeface="Times New Roman" panose="02020603050405020304" pitchFamily="18" charset="0"/>
                <a:ea typeface="Calibri" panose="020F0502020204030204" pitchFamily="34" charset="0"/>
                <a:cs typeface="Times New Roman" panose="02020603050405020304" pitchFamily="18" charset="0"/>
              </a:rPr>
              <a:t> ta </a:t>
            </a:r>
            <a:r>
              <a:rPr lang="en-US" sz="2800" dirty="0" err="1">
                <a:latin typeface="Times New Roman" panose="02020603050405020304" pitchFamily="18" charset="0"/>
                <a:ea typeface="Calibri" panose="020F0502020204030204" pitchFamily="34" charset="0"/>
                <a:cs typeface="Times New Roman" panose="02020603050405020304" pitchFamily="18" charset="0"/>
              </a:rPr>
              <a:t>biết</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ông</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Trần</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Quốc</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Khái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là</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người</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như</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thế</a:t>
            </a:r>
            <a:r>
              <a:rPr lang="en-US" sz="2800" dirty="0">
                <a:latin typeface="Times New Roman" panose="02020603050405020304" pitchFamily="18" charset="0"/>
                <a:ea typeface="Calibri" panose="020F0502020204030204" pitchFamily="34" charset="0"/>
                <a:cs typeface="Times New Roman" panose="02020603050405020304" pitchFamily="18" charset="0"/>
              </a:rPr>
              <a:t> </a:t>
            </a:r>
            <a:r>
              <a:rPr lang="en-US" sz="2800" dirty="0" err="1">
                <a:latin typeface="Times New Roman" panose="02020603050405020304" pitchFamily="18" charset="0"/>
                <a:ea typeface="Calibri" panose="020F0502020204030204" pitchFamily="34" charset="0"/>
                <a:cs typeface="Times New Roman" panose="02020603050405020304" pitchFamily="18" charset="0"/>
              </a:rPr>
              <a:t>nào</a:t>
            </a:r>
            <a:r>
              <a:rPr lang="en-US" sz="2800" dirty="0">
                <a:latin typeface="Times New Roman" panose="02020603050405020304" pitchFamily="18" charset="0"/>
                <a:ea typeface="Calibri" panose="020F0502020204030204" pitchFamily="34" charset="0"/>
                <a:cs typeface="Times New Roman" panose="02020603050405020304" pitchFamily="18" charset="0"/>
              </a:rPr>
              <a:t>?</a:t>
            </a:r>
          </a:p>
        </p:txBody>
      </p:sp>
      <p:sp>
        <p:nvSpPr>
          <p:cNvPr id="4" name="Rectangle 3"/>
          <p:cNvSpPr/>
          <p:nvPr/>
        </p:nvSpPr>
        <p:spPr>
          <a:xfrm>
            <a:off x="467504" y="1657350"/>
            <a:ext cx="8104909" cy="2034660"/>
          </a:xfrm>
          <a:prstGeom prst="rect">
            <a:avLst/>
          </a:prstGeom>
        </p:spPr>
        <p:txBody>
          <a:bodyPr wrap="square">
            <a:spAutoFit/>
          </a:bodyPr>
          <a:lstStyle/>
          <a:p>
            <a:pPr algn="just">
              <a:lnSpc>
                <a:spcPct val="115000"/>
              </a:lnSpc>
              <a:spcAft>
                <a:spcPts val="0"/>
              </a:spcAft>
            </a:pPr>
            <a:r>
              <a:rPr lang="vi-VN"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Trần</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Khái</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thông</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minh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tài</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trí</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ham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học</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hỏi</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khéo</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léo</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ra</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ông</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còn</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là</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người</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rất</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bình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tĩnh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trư­ớc</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những</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thử</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thách</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của</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Vua</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Trung</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US" sz="28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Quốc</a:t>
            </a:r>
            <a:r>
              <a:rPr lang="en-US" sz="28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a:t>
            </a:r>
          </a:p>
        </p:txBody>
      </p:sp>
    </p:spTree>
    <p:extLst>
      <p:ext uri="{BB962C8B-B14F-4D97-AF65-F5344CB8AC3E}">
        <p14:creationId xmlns:p14="http://schemas.microsoft.com/office/powerpoint/2010/main" val="39726585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WordArt 20"/>
          <p:cNvSpPr>
            <a:spLocks noChangeArrowheads="1" noChangeShapeType="1" noTextEdit="1"/>
          </p:cNvSpPr>
          <p:nvPr/>
        </p:nvSpPr>
        <p:spPr bwMode="auto">
          <a:xfrm>
            <a:off x="2057400" y="895350"/>
            <a:ext cx="5410200" cy="1143000"/>
          </a:xfrm>
          <a:prstGeom prst="rect">
            <a:avLst/>
          </a:prstGeom>
        </p:spPr>
        <p:txBody>
          <a:bodyPr wrap="none" lIns="91435" tIns="45718" rIns="91435" bIns="45718" fromWordArt="1">
            <a:prstTxWarp prst="textPlain">
              <a:avLst>
                <a:gd name="adj" fmla="val 47870"/>
              </a:avLst>
            </a:prstTxWarp>
          </a:bodyPr>
          <a:lstStyle/>
          <a:p>
            <a:pPr>
              <a:defRPr/>
            </a:pP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Tập</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đọc</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kể</a:t>
            </a:r>
            <a:r>
              <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 </a:t>
            </a:r>
            <a:r>
              <a:rPr lang="en-US" b="1" kern="10" dirty="0" err="1">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rPr>
              <a:t>chuyện</a:t>
            </a:r>
            <a:endParaRPr lang="en-US" b="1" kern="10" dirty="0">
              <a:ln w="9525">
                <a:solidFill>
                  <a:srgbClr val="0000FF"/>
                </a:solidFill>
                <a:round/>
                <a:headEnd/>
                <a:tailEnd/>
              </a:ln>
              <a:solidFill>
                <a:srgbClr val="FF0000"/>
              </a:solidFill>
              <a:effectLst>
                <a:outerShdw dist="45791" dir="2021404" algn="ctr" rotWithShape="0">
                  <a:srgbClr val="B2B2B2">
                    <a:alpha val="79999"/>
                  </a:srgbClr>
                </a:outerShdw>
              </a:effectLst>
              <a:latin typeface="Times New Roman"/>
              <a:cs typeface="Times New Roman"/>
            </a:endParaRPr>
          </a:p>
        </p:txBody>
      </p:sp>
      <p:pic>
        <p:nvPicPr>
          <p:cNvPr id="2053" name="Picture 10" descr="cartoon1%20(1)">
            <a:hlinkClick r:id="rId2" action="ppaction://hlinksldjump"/>
          </p:cNvPr>
          <p:cNvPicPr>
            <a:picLocks noChangeAspect="1" noChangeArrowheads="1" noCrop="1"/>
          </p:cNvPicPr>
          <p:nvPr/>
        </p:nvPicPr>
        <p:blipFill>
          <a:blip r:embed="rId3"/>
          <a:srcRect/>
          <a:stretch>
            <a:fillRect/>
          </a:stretch>
        </p:blipFill>
        <p:spPr bwMode="auto">
          <a:xfrm>
            <a:off x="609600" y="1085850"/>
            <a:ext cx="1600200" cy="1065610"/>
          </a:xfrm>
          <a:prstGeom prst="rect">
            <a:avLst/>
          </a:prstGeom>
          <a:noFill/>
          <a:ln w="9525">
            <a:noFill/>
            <a:miter lim="800000"/>
            <a:headEnd/>
            <a:tailEnd/>
          </a:ln>
        </p:spPr>
      </p:pic>
      <p:sp>
        <p:nvSpPr>
          <p:cNvPr id="14" name="WordArt 7"/>
          <p:cNvSpPr>
            <a:spLocks noChangeArrowheads="1" noChangeShapeType="1" noTextEdit="1"/>
          </p:cNvSpPr>
          <p:nvPr/>
        </p:nvSpPr>
        <p:spPr bwMode="auto">
          <a:xfrm>
            <a:off x="609600" y="2533056"/>
            <a:ext cx="7924800" cy="1106090"/>
          </a:xfrm>
          <a:prstGeom prst="rect">
            <a:avLst/>
          </a:prstGeom>
        </p:spPr>
        <p:txBody>
          <a:bodyPr wrap="none" fromWordArt="1">
            <a:prstTxWarp prst="textPlain">
              <a:avLst>
                <a:gd name="adj" fmla="val 50000"/>
              </a:avLst>
            </a:prstTxWarp>
          </a:bodyPr>
          <a:lstStyle/>
          <a:p>
            <a:r>
              <a:rPr lang="en-US" sz="3600" b="1"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Ông</a:t>
            </a:r>
            <a:r>
              <a:rPr lang="en-US" sz="3600"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3600" b="1"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tổ</a:t>
            </a:r>
            <a:r>
              <a:rPr lang="en-US" sz="3600"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3600" b="1"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nghề</a:t>
            </a:r>
            <a:r>
              <a:rPr lang="en-US" sz="3600"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 </a:t>
            </a:r>
            <a:r>
              <a:rPr lang="en-US" sz="3600" b="1" kern="10" dirty="0" err="1">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rPr>
              <a:t>thêu</a:t>
            </a:r>
            <a:endParaRPr lang="en-US" sz="3600" b="1" kern="10" dirty="0">
              <a:ln w="19050">
                <a:solidFill>
                  <a:srgbClr val="FF00FF"/>
                </a:solidFill>
                <a:round/>
                <a:headEnd/>
                <a:tailEnd/>
              </a:ln>
              <a:solidFill>
                <a:srgbClr val="FF0000"/>
              </a:solidFill>
              <a:effectLst>
                <a:outerShdw dist="35921" dir="2700000" algn="ctr" rotWithShape="0">
                  <a:srgbClr val="990000"/>
                </a:outerShdw>
              </a:effectLst>
              <a:latin typeface="Times New Roman"/>
              <a:cs typeface="Times New Roman"/>
            </a:endParaRPr>
          </a:p>
        </p:txBody>
      </p:sp>
      <p:pic>
        <p:nvPicPr>
          <p:cNvPr id="5" name="Picture 3">
            <a:extLst>
              <a:ext uri="{FF2B5EF4-FFF2-40B4-BE49-F238E27FC236}">
                <a16:creationId xmlns:a16="http://schemas.microsoft.com/office/drawing/2014/main" id="{976EAF20-8C18-4B37-9EC6-F375E16318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046"/>
            <a:ext cx="9144000" cy="513245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a:extLst>
            <a:ext uri="{909E8E84-426E-40DD-AFC4-6F175D3DCCD1}">
              <a14:hiddenFill xmlns:a14="http://schemas.microsoft.com/office/drawing/2010/main">
                <a:solidFill>
                  <a:schemeClr val="accent1"/>
                </a:solidFill>
              </a14:hiddenFill>
            </a:ext>
          </a:extLst>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6157" y="1047750"/>
            <a:ext cx="7772400" cy="41377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422914" y="107602"/>
            <a:ext cx="4358887" cy="940148"/>
          </a:xfrm>
          <a:prstGeom prst="rect">
            <a:avLst/>
          </a:prstGeom>
          <a:noFill/>
        </p:spPr>
        <p:txBody>
          <a:bodyPr wrap="none" lIns="91440" tIns="45720" rIns="91440" bIns="45720">
            <a:prstTxWarp prst="textDeflate">
              <a:avLst/>
            </a:prstTxWarp>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5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Times New Roman" pitchFamily="18" charset="0"/>
                <a:cs typeface="Times New Roman" pitchFamily="18" charset="0"/>
              </a:rPr>
              <a:t>KỂ CHUYỆN</a:t>
            </a:r>
          </a:p>
        </p:txBody>
      </p:sp>
    </p:spTree>
    <p:extLst>
      <p:ext uri="{BB962C8B-B14F-4D97-AF65-F5344CB8AC3E}">
        <p14:creationId xmlns:p14="http://schemas.microsoft.com/office/powerpoint/2010/main" val="3275517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6" presetClass="emph" presetSubtype="0" fill="hold" grpId="0" nodeType="withEffect">
                                  <p:stCondLst>
                                    <p:cond delay="0"/>
                                  </p:stCondLst>
                                  <p:iterate type="lt">
                                    <p:tmPct val="10000"/>
                                  </p:iterate>
                                  <p:childTnLst>
                                    <p:animScale>
                                      <p:cBhvr>
                                        <p:cTn id="6" dur="250" autoRev="1" fill="hold">
                                          <p:stCondLst>
                                            <p:cond delay="0"/>
                                          </p:stCondLst>
                                        </p:cTn>
                                        <p:tgtEl>
                                          <p:spTgt spid="5"/>
                                        </p:tgtEl>
                                      </p:cBhvr>
                                      <p:to x="80000" y="100000"/>
                                    </p:animScale>
                                    <p:anim by="(#ppt_w*0.10)" calcmode="lin" valueType="num">
                                      <p:cBhvr>
                                        <p:cTn id="7" dur="250" autoRev="1" fill="hold">
                                          <p:stCondLst>
                                            <p:cond delay="0"/>
                                          </p:stCondLst>
                                        </p:cTn>
                                        <p:tgtEl>
                                          <p:spTgt spid="5"/>
                                        </p:tgtEl>
                                        <p:attrNameLst>
                                          <p:attrName>ppt_x</p:attrName>
                                        </p:attrNameLst>
                                      </p:cBhvr>
                                    </p:anim>
                                    <p:anim by="(-#ppt_w*0.10)" calcmode="lin" valueType="num">
                                      <p:cBhvr>
                                        <p:cTn id="8" dur="250" autoRev="1" fill="hold">
                                          <p:stCondLst>
                                            <p:cond delay="0"/>
                                          </p:stCondLst>
                                        </p:cTn>
                                        <p:tgtEl>
                                          <p:spTgt spid="5"/>
                                        </p:tgtEl>
                                        <p:attrNameLst>
                                          <p:attrName>ppt_y</p:attrName>
                                        </p:attrNameLst>
                                      </p:cBhvr>
                                    </p:anim>
                                    <p:animRot by="-480000">
                                      <p:cBhvr>
                                        <p:cTn id="9" dur="250" autoRev="1" fill="hold">
                                          <p:stCondLst>
                                            <p:cond delay="0"/>
                                          </p:stCondLst>
                                        </p:cTn>
                                        <p:tgtEl>
                                          <p:spTgt spid="5"/>
                                        </p:tgtEl>
                                        <p:attrNameLst>
                                          <p:attrName>r</p:attrName>
                                        </p:attrNameLst>
                                      </p:cBhvr>
                                    </p:animRot>
                                  </p:childTnLst>
                                </p:cTn>
                              </p:par>
                              <p:par>
                                <p:cTn id="10" presetID="6" presetClass="entr" presetSubtype="16" fill="hold"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2834" y="220237"/>
            <a:ext cx="7564931" cy="646331"/>
          </a:xfrm>
          <a:prstGeom prst="rect">
            <a:avLst/>
          </a:prstGeom>
          <a:noFill/>
        </p:spPr>
        <p:txBody>
          <a:bodyPr wrap="square" rtlCol="0">
            <a:spAutoFit/>
          </a:bodyPr>
          <a:lstStyle/>
          <a:p>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Đặt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tên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từng</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chuyện</a:t>
            </a:r>
            <a:endParaRPr lang="en-US" sz="3600" b="1" dirty="0">
              <a:latin typeface="Times New Roman" pitchFamily="18" charset="0"/>
              <a:cs typeface="Times New Roman" pitchFamily="18" charset="0"/>
            </a:endParaRPr>
          </a:p>
        </p:txBody>
      </p:sp>
      <p:sp>
        <p:nvSpPr>
          <p:cNvPr id="10" name="TextBox 9"/>
          <p:cNvSpPr txBox="1"/>
          <p:nvPr/>
        </p:nvSpPr>
        <p:spPr>
          <a:xfrm>
            <a:off x="914399" y="971550"/>
            <a:ext cx="6781800" cy="2554545"/>
          </a:xfrm>
          <a:prstGeom prst="rect">
            <a:avLst/>
          </a:prstGeom>
          <a:noFill/>
        </p:spPr>
        <p:txBody>
          <a:bodyPr wrap="square" rtlCol="0">
            <a:spAutoFit/>
          </a:bodyPr>
          <a:lstStyle/>
          <a:p>
            <a:pPr marL="285750" indent="-285750">
              <a:buFontTx/>
              <a:buChar char="-"/>
            </a:pPr>
            <a:r>
              <a:rPr lang="en-US" sz="3200" b="1" i="1" dirty="0" err="1">
                <a:solidFill>
                  <a:schemeClr val="accent5">
                    <a:lumMod val="50000"/>
                  </a:schemeClr>
                </a:solidFill>
                <a:latin typeface="Times New Roman" pitchFamily="18" charset="0"/>
                <a:cs typeface="Times New Roman" pitchFamily="18" charset="0"/>
              </a:rPr>
              <a:t>Đoạn</a:t>
            </a:r>
            <a:r>
              <a:rPr lang="en-US" sz="3200" b="1" i="1" dirty="0">
                <a:solidFill>
                  <a:schemeClr val="accent5">
                    <a:lumMod val="50000"/>
                  </a:schemeClr>
                </a:solidFill>
                <a:latin typeface="Times New Roman" pitchFamily="18" charset="0"/>
                <a:cs typeface="Times New Roman" pitchFamily="18" charset="0"/>
              </a:rPr>
              <a:t> 1: </a:t>
            </a:r>
            <a:r>
              <a:rPr lang="en-US" sz="3200" b="1" i="1" dirty="0" err="1">
                <a:solidFill>
                  <a:schemeClr val="accent5">
                    <a:lumMod val="50000"/>
                  </a:schemeClr>
                </a:solidFill>
                <a:latin typeface="Times New Roman" pitchFamily="18" charset="0"/>
                <a:cs typeface="Times New Roman" pitchFamily="18" charset="0"/>
              </a:rPr>
              <a:t>Cậu</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bé</a:t>
            </a:r>
            <a:r>
              <a:rPr lang="en-US" sz="3200" b="1" i="1" dirty="0">
                <a:solidFill>
                  <a:schemeClr val="accent5">
                    <a:lumMod val="50000"/>
                  </a:schemeClr>
                </a:solidFill>
                <a:latin typeface="Times New Roman" pitchFamily="18" charset="0"/>
                <a:cs typeface="Times New Roman" pitchFamily="18" charset="0"/>
              </a:rPr>
              <a:t> ham </a:t>
            </a:r>
            <a:r>
              <a:rPr lang="en-US" sz="3200" b="1" i="1" dirty="0" err="1">
                <a:solidFill>
                  <a:schemeClr val="accent5">
                    <a:lumMod val="50000"/>
                  </a:schemeClr>
                </a:solidFill>
                <a:latin typeface="Times New Roman" pitchFamily="18" charset="0"/>
                <a:cs typeface="Times New Roman" pitchFamily="18" charset="0"/>
              </a:rPr>
              <a:t>học</a:t>
            </a:r>
            <a:endParaRPr lang="en-US" sz="3200" b="1" i="1" dirty="0">
              <a:solidFill>
                <a:schemeClr val="accent5">
                  <a:lumMod val="50000"/>
                </a:schemeClr>
              </a:solidFill>
              <a:latin typeface="Times New Roman" pitchFamily="18" charset="0"/>
              <a:cs typeface="Times New Roman" pitchFamily="18" charset="0"/>
            </a:endParaRPr>
          </a:p>
          <a:p>
            <a:pPr marL="285750" indent="-285750">
              <a:buFontTx/>
              <a:buChar char="-"/>
            </a:pPr>
            <a:r>
              <a:rPr lang="en-US" sz="3200" b="1" i="1" dirty="0" err="1">
                <a:solidFill>
                  <a:schemeClr val="accent5">
                    <a:lumMod val="50000"/>
                  </a:schemeClr>
                </a:solidFill>
                <a:latin typeface="Times New Roman" pitchFamily="18" charset="0"/>
                <a:cs typeface="Times New Roman" pitchFamily="18" charset="0"/>
              </a:rPr>
              <a:t>Đoạn</a:t>
            </a:r>
            <a:r>
              <a:rPr lang="en-US" sz="3200" b="1" i="1" dirty="0">
                <a:solidFill>
                  <a:schemeClr val="accent5">
                    <a:lumMod val="50000"/>
                  </a:schemeClr>
                </a:solidFill>
                <a:latin typeface="Times New Roman" pitchFamily="18" charset="0"/>
                <a:cs typeface="Times New Roman" pitchFamily="18" charset="0"/>
              </a:rPr>
              <a:t> 2: </a:t>
            </a:r>
            <a:r>
              <a:rPr lang="en-US" sz="3200" b="1" i="1" dirty="0" err="1">
                <a:solidFill>
                  <a:schemeClr val="accent5">
                    <a:lumMod val="50000"/>
                  </a:schemeClr>
                </a:solidFill>
                <a:latin typeface="Times New Roman" pitchFamily="18" charset="0"/>
                <a:cs typeface="Times New Roman" pitchFamily="18" charset="0"/>
              </a:rPr>
              <a:t>Thử</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tài</a:t>
            </a:r>
            <a:endParaRPr lang="en-US" sz="3200" b="1" i="1" dirty="0">
              <a:solidFill>
                <a:schemeClr val="accent5">
                  <a:lumMod val="50000"/>
                </a:schemeClr>
              </a:solidFill>
              <a:latin typeface="Times New Roman" pitchFamily="18" charset="0"/>
              <a:cs typeface="Times New Roman" pitchFamily="18" charset="0"/>
            </a:endParaRPr>
          </a:p>
          <a:p>
            <a:pPr marL="285750" indent="-285750">
              <a:buFontTx/>
              <a:buChar char="-"/>
            </a:pPr>
            <a:r>
              <a:rPr lang="en-US" sz="3200" b="1" i="1" dirty="0" err="1">
                <a:solidFill>
                  <a:schemeClr val="accent5">
                    <a:lumMod val="50000"/>
                  </a:schemeClr>
                </a:solidFill>
                <a:latin typeface="Times New Roman" pitchFamily="18" charset="0"/>
                <a:cs typeface="Times New Roman" pitchFamily="18" charset="0"/>
              </a:rPr>
              <a:t>Đoạn</a:t>
            </a:r>
            <a:r>
              <a:rPr lang="en-US" sz="3200" b="1" i="1" dirty="0">
                <a:solidFill>
                  <a:schemeClr val="accent5">
                    <a:lumMod val="50000"/>
                  </a:schemeClr>
                </a:solidFill>
                <a:latin typeface="Times New Roman" pitchFamily="18" charset="0"/>
                <a:cs typeface="Times New Roman" pitchFamily="18" charset="0"/>
              </a:rPr>
              <a:t> 3: </a:t>
            </a:r>
            <a:r>
              <a:rPr lang="en-US" sz="3200" b="1" i="1" dirty="0" err="1">
                <a:solidFill>
                  <a:schemeClr val="accent5">
                    <a:lumMod val="50000"/>
                  </a:schemeClr>
                </a:solidFill>
                <a:latin typeface="Times New Roman" pitchFamily="18" charset="0"/>
                <a:cs typeface="Times New Roman" pitchFamily="18" charset="0"/>
              </a:rPr>
              <a:t>Tài</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trí</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của</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Trần</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Quốc</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Khái</a:t>
            </a:r>
            <a:endParaRPr lang="en-US" sz="3200" b="1" i="1" dirty="0">
              <a:solidFill>
                <a:schemeClr val="accent5">
                  <a:lumMod val="50000"/>
                </a:schemeClr>
              </a:solidFill>
              <a:latin typeface="Times New Roman" pitchFamily="18" charset="0"/>
              <a:cs typeface="Times New Roman" pitchFamily="18" charset="0"/>
            </a:endParaRPr>
          </a:p>
          <a:p>
            <a:pPr marL="285750" indent="-285750">
              <a:buFontTx/>
              <a:buChar char="-"/>
            </a:pPr>
            <a:r>
              <a:rPr lang="en-US" sz="3200" b="1" i="1" dirty="0" err="1">
                <a:solidFill>
                  <a:schemeClr val="accent5">
                    <a:lumMod val="50000"/>
                  </a:schemeClr>
                </a:solidFill>
                <a:latin typeface="Times New Roman" pitchFamily="18" charset="0"/>
                <a:cs typeface="Times New Roman" pitchFamily="18" charset="0"/>
              </a:rPr>
              <a:t>Đoạn</a:t>
            </a:r>
            <a:r>
              <a:rPr lang="en-US" sz="3200" b="1" i="1" dirty="0">
                <a:solidFill>
                  <a:schemeClr val="accent5">
                    <a:lumMod val="50000"/>
                  </a:schemeClr>
                </a:solidFill>
                <a:latin typeface="Times New Roman" pitchFamily="18" charset="0"/>
                <a:cs typeface="Times New Roman" pitchFamily="18" charset="0"/>
              </a:rPr>
              <a:t> 4: </a:t>
            </a:r>
            <a:r>
              <a:rPr lang="en-US" sz="3200" b="1" i="1" dirty="0" err="1">
                <a:solidFill>
                  <a:schemeClr val="accent5">
                    <a:lumMod val="50000"/>
                  </a:schemeClr>
                </a:solidFill>
                <a:latin typeface="Times New Roman" pitchFamily="18" charset="0"/>
                <a:cs typeface="Times New Roman" pitchFamily="18" charset="0"/>
              </a:rPr>
              <a:t>Vượt</a:t>
            </a:r>
            <a:r>
              <a:rPr lang="en-US" sz="3200" b="1" i="1" dirty="0">
                <a:solidFill>
                  <a:schemeClr val="accent5">
                    <a:lumMod val="50000"/>
                  </a:schemeClr>
                </a:solidFill>
                <a:latin typeface="Times New Roman" pitchFamily="18" charset="0"/>
                <a:cs typeface="Times New Roman" pitchFamily="18" charset="0"/>
              </a:rPr>
              <a:t> qua </a:t>
            </a:r>
            <a:r>
              <a:rPr lang="en-US" sz="3200" b="1" i="1" dirty="0" err="1">
                <a:solidFill>
                  <a:schemeClr val="accent5">
                    <a:lumMod val="50000"/>
                  </a:schemeClr>
                </a:solidFill>
                <a:latin typeface="Times New Roman" pitchFamily="18" charset="0"/>
                <a:cs typeface="Times New Roman" pitchFamily="18" charset="0"/>
              </a:rPr>
              <a:t>thử</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thách</a:t>
            </a:r>
            <a:endParaRPr lang="en-US" sz="3200" b="1" i="1" dirty="0">
              <a:solidFill>
                <a:schemeClr val="accent5">
                  <a:lumMod val="50000"/>
                </a:schemeClr>
              </a:solidFill>
              <a:latin typeface="Times New Roman" pitchFamily="18" charset="0"/>
              <a:cs typeface="Times New Roman" pitchFamily="18" charset="0"/>
            </a:endParaRPr>
          </a:p>
          <a:p>
            <a:pPr marL="285750" indent="-285750">
              <a:buFontTx/>
              <a:buChar char="-"/>
            </a:pPr>
            <a:r>
              <a:rPr lang="en-US" sz="3200" b="1" i="1" dirty="0" err="1">
                <a:solidFill>
                  <a:schemeClr val="accent5">
                    <a:lumMod val="50000"/>
                  </a:schemeClr>
                </a:solidFill>
                <a:latin typeface="Times New Roman" pitchFamily="18" charset="0"/>
                <a:cs typeface="Times New Roman" pitchFamily="18" charset="0"/>
              </a:rPr>
              <a:t>Đoạn</a:t>
            </a:r>
            <a:r>
              <a:rPr lang="en-US" sz="3200" b="1" i="1" dirty="0">
                <a:solidFill>
                  <a:schemeClr val="accent5">
                    <a:lumMod val="50000"/>
                  </a:schemeClr>
                </a:solidFill>
                <a:latin typeface="Times New Roman" pitchFamily="18" charset="0"/>
                <a:cs typeface="Times New Roman" pitchFamily="18" charset="0"/>
              </a:rPr>
              <a:t> 5: </a:t>
            </a:r>
            <a:r>
              <a:rPr lang="en-US" sz="3200" b="1" i="1" dirty="0" err="1">
                <a:solidFill>
                  <a:schemeClr val="accent5">
                    <a:lumMod val="50000"/>
                  </a:schemeClr>
                </a:solidFill>
                <a:latin typeface="Times New Roman" pitchFamily="18" charset="0"/>
                <a:cs typeface="Times New Roman" pitchFamily="18" charset="0"/>
              </a:rPr>
              <a:t>Truyền</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nghề</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cho</a:t>
            </a:r>
            <a:r>
              <a:rPr lang="en-US" sz="3200" b="1" i="1" dirty="0">
                <a:solidFill>
                  <a:schemeClr val="accent5">
                    <a:lumMod val="50000"/>
                  </a:schemeClr>
                </a:solidFill>
                <a:latin typeface="Times New Roman" pitchFamily="18" charset="0"/>
                <a:cs typeface="Times New Roman" pitchFamily="18" charset="0"/>
              </a:rPr>
              <a:t> </a:t>
            </a:r>
            <a:r>
              <a:rPr lang="en-US" sz="3200" b="1" i="1" dirty="0" err="1">
                <a:solidFill>
                  <a:schemeClr val="accent5">
                    <a:lumMod val="50000"/>
                  </a:schemeClr>
                </a:solidFill>
                <a:latin typeface="Times New Roman" pitchFamily="18" charset="0"/>
                <a:cs typeface="Times New Roman" pitchFamily="18" charset="0"/>
              </a:rPr>
              <a:t>dân</a:t>
            </a:r>
            <a:endParaRPr lang="en-US" sz="3200" b="1" i="1" dirty="0">
              <a:solidFill>
                <a:schemeClr val="accent5">
                  <a:lumMod val="50000"/>
                </a:schemeClr>
              </a:solidFill>
              <a:latin typeface="Times New Roman" pitchFamily="18" charset="0"/>
              <a:cs typeface="Times New Roman" pitchFamily="18" charset="0"/>
            </a:endParaRPr>
          </a:p>
        </p:txBody>
      </p:sp>
      <p:sp>
        <p:nvSpPr>
          <p:cNvPr id="11" name="TextBox 10"/>
          <p:cNvSpPr txBox="1"/>
          <p:nvPr/>
        </p:nvSpPr>
        <p:spPr>
          <a:xfrm>
            <a:off x="522834" y="3714750"/>
            <a:ext cx="7315200" cy="646331"/>
          </a:xfrm>
          <a:prstGeom prst="rect">
            <a:avLst/>
          </a:prstGeom>
          <a:noFill/>
        </p:spPr>
        <p:txBody>
          <a:bodyPr wrap="square" rtlCol="0">
            <a:spAutoFit/>
          </a:bodyPr>
          <a:lstStyle/>
          <a:p>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Kể</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lại</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một</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đoạn</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của</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câu</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chuyện</a:t>
            </a:r>
            <a:endParaRPr lang="en-US" sz="3600" b="1" dirty="0">
              <a:latin typeface="Times New Roman" pitchFamily="18" charset="0"/>
              <a:cs typeface="Times New Roman" pitchFamily="18" charset="0"/>
            </a:endParaRPr>
          </a:p>
        </p:txBody>
      </p:sp>
    </p:spTree>
    <p:custDataLst>
      <p:tags r:id="rId1"/>
    </p:custDataLst>
    <p:extLst>
      <p:ext uri="{BB962C8B-B14F-4D97-AF65-F5344CB8AC3E}">
        <p14:creationId xmlns:p14="http://schemas.microsoft.com/office/powerpoint/2010/main" val="1240035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inVertical)">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1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WordArt 3"/>
          <p:cNvSpPr>
            <a:spLocks noChangeArrowheads="1" noChangeShapeType="1" noTextEdit="1"/>
          </p:cNvSpPr>
          <p:nvPr/>
        </p:nvSpPr>
        <p:spPr bwMode="auto">
          <a:xfrm>
            <a:off x="2438400" y="209550"/>
            <a:ext cx="4000500" cy="952500"/>
          </a:xfrm>
          <a:prstGeom prst="rect">
            <a:avLst/>
          </a:prstGeom>
        </p:spPr>
        <p:txBody>
          <a:bodyPr wrap="none" fromWordArt="1">
            <a:prstTxWarp prst="textPlain">
              <a:avLst>
                <a:gd name="adj" fmla="val 50000"/>
              </a:avLst>
            </a:prstTxWarp>
          </a:bodyPr>
          <a:lstStyle/>
          <a:p>
            <a:r>
              <a:rPr lang="en-US" sz="3000" b="1" kern="10" dirty="0" err="1">
                <a:ln w="12700">
                  <a:solidFill>
                    <a:srgbClr val="EAEAEA"/>
                  </a:solidFill>
                  <a:round/>
                  <a:headEnd/>
                  <a:tailEnd/>
                </a:ln>
                <a:solidFill>
                  <a:srgbClr val="0000FF"/>
                </a:solidFill>
                <a:effectLst>
                  <a:outerShdw dist="35921" dir="2700000" sy="50000" kx="2115830" algn="bl" rotWithShape="0">
                    <a:srgbClr val="C0C0C0">
                      <a:alpha val="79999"/>
                    </a:srgbClr>
                  </a:outerShdw>
                </a:effectLst>
                <a:latin typeface="Times New Roman" pitchFamily="18" charset="0"/>
                <a:cs typeface="Times New Roman" pitchFamily="18" charset="0"/>
              </a:rPr>
              <a:t>Dặn</a:t>
            </a:r>
            <a:r>
              <a:rPr lang="en-US" sz="3000" b="1" kern="10" dirty="0">
                <a:ln w="12700">
                  <a:solidFill>
                    <a:srgbClr val="EAEAEA"/>
                  </a:solidFill>
                  <a:round/>
                  <a:headEnd/>
                  <a:tailEnd/>
                </a:ln>
                <a:solidFill>
                  <a:srgbClr val="0000FF"/>
                </a:solidFill>
                <a:effectLst>
                  <a:outerShdw dist="35921" dir="2700000" sy="50000" kx="2115830" algn="bl" rotWithShape="0">
                    <a:srgbClr val="C0C0C0">
                      <a:alpha val="79999"/>
                    </a:srgbClr>
                  </a:outerShdw>
                </a:effectLst>
                <a:latin typeface="Times New Roman" pitchFamily="18" charset="0"/>
                <a:cs typeface="Times New Roman" pitchFamily="18" charset="0"/>
              </a:rPr>
              <a:t> </a:t>
            </a:r>
            <a:r>
              <a:rPr lang="en-US" sz="3000" b="1" kern="10" dirty="0" err="1">
                <a:ln w="12700">
                  <a:solidFill>
                    <a:srgbClr val="EAEAEA"/>
                  </a:solidFill>
                  <a:round/>
                  <a:headEnd/>
                  <a:tailEnd/>
                </a:ln>
                <a:solidFill>
                  <a:srgbClr val="0000FF"/>
                </a:solidFill>
                <a:effectLst>
                  <a:outerShdw dist="35921" dir="2700000" sy="50000" kx="2115830" algn="bl" rotWithShape="0">
                    <a:srgbClr val="C0C0C0">
                      <a:alpha val="79999"/>
                    </a:srgbClr>
                  </a:outerShdw>
                </a:effectLst>
                <a:latin typeface="Times New Roman" pitchFamily="18" charset="0"/>
                <a:cs typeface="Times New Roman" pitchFamily="18" charset="0"/>
              </a:rPr>
              <a:t>dò</a:t>
            </a:r>
            <a:endParaRPr lang="vi-VN" sz="3000" b="1" kern="10" dirty="0">
              <a:ln w="12700">
                <a:solidFill>
                  <a:srgbClr val="EAEAEA"/>
                </a:solidFill>
                <a:round/>
                <a:headEnd/>
                <a:tailEnd/>
              </a:ln>
              <a:solidFill>
                <a:srgbClr val="0000FF"/>
              </a:solidFill>
              <a:effectLst>
                <a:outerShdw dist="35921" dir="2700000" sy="50000" kx="2115830" algn="bl" rotWithShape="0">
                  <a:srgbClr val="C0C0C0">
                    <a:alpha val="79999"/>
                  </a:srgbClr>
                </a:outerShdw>
              </a:effectLst>
              <a:latin typeface="Times New Roman" pitchFamily="18" charset="0"/>
              <a:cs typeface="Times New Roman" pitchFamily="18" charset="0"/>
            </a:endParaRPr>
          </a:p>
        </p:txBody>
      </p:sp>
      <p:sp>
        <p:nvSpPr>
          <p:cNvPr id="6" name="TextBox 5"/>
          <p:cNvSpPr txBox="1"/>
          <p:nvPr/>
        </p:nvSpPr>
        <p:spPr>
          <a:xfrm>
            <a:off x="152400" y="1728847"/>
            <a:ext cx="8686800" cy="2062103"/>
          </a:xfrm>
          <a:prstGeom prst="rect">
            <a:avLst/>
          </a:prstGeom>
          <a:noFill/>
        </p:spPr>
        <p:txBody>
          <a:bodyPr wrap="square" rtlCol="0">
            <a:spAutoFit/>
          </a:bodyPr>
          <a:lstStyle/>
          <a:p>
            <a:pPr algn="just"/>
            <a:r>
              <a:rPr lang="en-US" sz="3200" b="1" dirty="0">
                <a:solidFill>
                  <a:srgbClr val="C00000"/>
                </a:solidFill>
                <a:latin typeface="Times New Roman" pitchFamily="18" charset="0"/>
                <a:cs typeface="Times New Roman" pitchFamily="18" charset="0"/>
              </a:rPr>
              <a:t>    - </a:t>
            </a:r>
            <a:r>
              <a:rPr lang="en-US" sz="3200" b="1" dirty="0" err="1">
                <a:solidFill>
                  <a:srgbClr val="C00000"/>
                </a:solidFill>
                <a:latin typeface="Times New Roman" pitchFamily="18" charset="0"/>
                <a:cs typeface="Times New Roman" pitchFamily="18" charset="0"/>
              </a:rPr>
              <a:t>Luyện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đọc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lại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bài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tập</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đọc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và</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trả</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lời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lại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các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câu</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hỏi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trong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sách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giáo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khoa</a:t>
            </a:r>
            <a:endParaRPr lang="en-US" sz="3200" b="1" dirty="0">
              <a:solidFill>
                <a:srgbClr val="C00000"/>
              </a:solidFill>
              <a:latin typeface="Times New Roman" pitchFamily="18" charset="0"/>
              <a:cs typeface="Times New Roman" pitchFamily="18" charset="0"/>
            </a:endParaRPr>
          </a:p>
          <a:p>
            <a:pPr algn="just"/>
            <a:r>
              <a:rPr lang="en-US" sz="3200" b="1" dirty="0">
                <a:solidFill>
                  <a:srgbClr val="C00000"/>
                </a:solidFill>
                <a:latin typeface="Times New Roman" pitchFamily="18" charset="0"/>
                <a:cs typeface="Times New Roman" pitchFamily="18" charset="0"/>
              </a:rPr>
              <a:t>    - </a:t>
            </a:r>
            <a:r>
              <a:rPr lang="en-US" sz="3200" b="1" dirty="0" err="1">
                <a:solidFill>
                  <a:srgbClr val="C00000"/>
                </a:solidFill>
                <a:latin typeface="Times New Roman" pitchFamily="18" charset="0"/>
                <a:cs typeface="Times New Roman" pitchFamily="18" charset="0"/>
              </a:rPr>
              <a:t>Học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thuộc</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lòng</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bài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Bàn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tay</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cô</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giáo</a:t>
            </a:r>
            <a:r>
              <a:rPr lang="en-US" sz="3200" b="1" dirty="0">
                <a:solidFill>
                  <a:srgbClr val="C00000"/>
                </a:solidFill>
                <a:latin typeface="Times New Roman" pitchFamily="18" charset="0"/>
                <a:cs typeface="Times New Roman" pitchFamily="18" charset="0"/>
              </a:rPr>
              <a:t>. </a:t>
            </a:r>
            <a:endParaRPr lang="vi-VN" sz="3200" b="1" dirty="0">
              <a:solidFill>
                <a:srgbClr val="C00000"/>
              </a:solidFill>
              <a:latin typeface="Times New Roman" pitchFamily="18" charset="0"/>
              <a:cs typeface="Times New Roman" pitchFamily="18" charset="0"/>
            </a:endParaRPr>
          </a:p>
          <a:p>
            <a:pPr algn="just"/>
            <a:r>
              <a:rPr lang="vi-VN" sz="3200" b="1" dirty="0">
                <a:solidFill>
                  <a:srgbClr val="C00000"/>
                </a:solidFill>
                <a:latin typeface="Times New Roman" pitchFamily="18" charset="0"/>
                <a:cs typeface="Times New Roman" pitchFamily="18" charset="0"/>
              </a:rPr>
              <a:t>    - </a:t>
            </a:r>
            <a:r>
              <a:rPr lang="en-US" sz="3200" b="1" dirty="0" err="1">
                <a:solidFill>
                  <a:srgbClr val="C00000"/>
                </a:solidFill>
                <a:latin typeface="Times New Roman" pitchFamily="18" charset="0"/>
                <a:cs typeface="Times New Roman" pitchFamily="18" charset="0"/>
              </a:rPr>
              <a:t>Chuẩn</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bị</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cho</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bài</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chính</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tả</a:t>
            </a:r>
            <a:r>
              <a:rPr lang="en-US" sz="3200" b="1" dirty="0">
                <a:solidFill>
                  <a:srgbClr val="C00000"/>
                </a:solidFill>
                <a:latin typeface="Times New Roman" pitchFamily="18" charset="0"/>
                <a:cs typeface="Times New Roman" pitchFamily="18" charset="0"/>
              </a:rPr>
              <a:t> </a:t>
            </a:r>
            <a:r>
              <a:rPr lang="vi-VN" sz="3200" b="1" dirty="0">
                <a:solidFill>
                  <a:srgbClr val="C00000"/>
                </a:solidFill>
                <a:latin typeface="Times New Roman" pitchFamily="18" charset="0"/>
                <a:cs typeface="Times New Roman" pitchFamily="18" charset="0"/>
              </a:rPr>
              <a:t>nhớ,</a:t>
            </a:r>
            <a:r>
              <a:rPr lang="en-US" sz="3200" b="1" dirty="0">
                <a:solidFill>
                  <a:srgbClr val="C00000"/>
                </a:solidFill>
                <a:latin typeface="Times New Roman" pitchFamily="18" charset="0"/>
                <a:cs typeface="Times New Roman" pitchFamily="18" charset="0"/>
              </a:rPr>
              <a:t> </a:t>
            </a:r>
            <a:r>
              <a:rPr lang="en-US" sz="3200" b="1" dirty="0" err="1">
                <a:solidFill>
                  <a:srgbClr val="C00000"/>
                </a:solidFill>
                <a:latin typeface="Times New Roman" pitchFamily="18" charset="0"/>
                <a:cs typeface="Times New Roman" pitchFamily="18" charset="0"/>
              </a:rPr>
              <a:t>viết</a:t>
            </a:r>
            <a:r>
              <a:rPr lang="en-US" sz="3200" b="1" dirty="0">
                <a:solidFill>
                  <a:srgbClr val="C00000"/>
                </a:solidFill>
                <a:latin typeface="Times New Roman" pitchFamily="18" charset="0"/>
                <a:cs typeface="Times New Roman" pitchFamily="18" charset="0"/>
              </a:rPr>
              <a:t>.</a:t>
            </a:r>
          </a:p>
        </p:txBody>
      </p:sp>
    </p:spTree>
    <p:custDataLst>
      <p:tags r:id="rId1"/>
    </p:custDataLst>
    <p:extLst>
      <p:ext uri="{BB962C8B-B14F-4D97-AF65-F5344CB8AC3E}">
        <p14:creationId xmlns:p14="http://schemas.microsoft.com/office/powerpoint/2010/main" val="2036055251"/>
      </p:ext>
    </p:extLst>
  </p:cSld>
  <p:clrMapOvr>
    <a:masterClrMapping/>
  </p:clrMapOvr>
  <mc:AlternateContent xmlns:mc="http://schemas.openxmlformats.org/markup-compatibility/2006" xmlns:p14="http://schemas.microsoft.com/office/powerpoint/2010/main">
    <mc:Choice Requires="p14">
      <p:transition p14:dur="0" advTm="5676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wds03mry"/>
          <p:cNvPicPr>
            <a:picLocks noGrp="1" noChangeAspect="1" noChangeArrowheads="1" noCrop="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5715000" y="0"/>
            <a:ext cx="3459096" cy="438149"/>
          </a:xfrm>
          <a:noFill/>
          <a:extLs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 name="Picture 7" descr="blumen-pflanzen11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2514600" cy="18485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bómave.mp3">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991600" y="5029200"/>
            <a:ext cx="152400" cy="11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0" descr="Vu_Hung_Net_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13488" y="4552950"/>
            <a:ext cx="2895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Vu_Hung_Net_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8464" y="4552950"/>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WordArt 12"/>
          <p:cNvSpPr>
            <a:spLocks noChangeArrowheads="1" noChangeShapeType="1" noTextEdit="1"/>
          </p:cNvSpPr>
          <p:nvPr/>
        </p:nvSpPr>
        <p:spPr bwMode="auto">
          <a:xfrm>
            <a:off x="990600" y="720120"/>
            <a:ext cx="7162800" cy="3429000"/>
          </a:xfrm>
          <a:prstGeom prst="rect">
            <a:avLst/>
          </a:prstGeom>
        </p:spPr>
        <p:txBody>
          <a:bodyPr wrap="none" fromWordArt="1">
            <a:prstTxWarp prst="textCascadeUp">
              <a:avLst>
                <a:gd name="adj" fmla="val 44444"/>
              </a:avLst>
            </a:prstTxWarp>
            <a:scene3d>
              <a:camera prst="legacyPerspectiveFront">
                <a:rot lat="20519994" lon="1080000" rev="0"/>
              </a:camera>
              <a:lightRig rig="legacyHarsh2" dir="b"/>
            </a:scene3d>
            <a:sp3d extrusionH="430200" prstMaterial="legacyMatte">
              <a:extrusionClr>
                <a:srgbClr val="FF6600"/>
              </a:extrusionClr>
            </a:sp3d>
          </a:bodyPr>
          <a:lstStyle/>
          <a:p>
            <a:pPr algn="ctr"/>
            <a:r>
              <a:rPr lang="en-US" sz="3600" b="1" kern="10" dirty="0">
                <a:ln w="9525">
                  <a:round/>
                  <a:headEnd/>
                  <a:tailEnd/>
                </a:ln>
                <a:gradFill rotWithShape="1">
                  <a:gsLst>
                    <a:gs pos="0">
                      <a:srgbClr val="FFE701"/>
                    </a:gs>
                    <a:gs pos="100000">
                      <a:srgbClr val="FE3E02"/>
                    </a:gs>
                  </a:gsLst>
                  <a:lin ang="5400000" scaled="1"/>
                </a:gradFill>
                <a:latin typeface="Impact"/>
              </a:rPr>
              <a:t>CHÀO CÁC </a:t>
            </a:r>
            <a:r>
              <a:rPr lang="vi-VN" sz="3600" b="1" kern="10" dirty="0">
                <a:ln w="9525">
                  <a:round/>
                  <a:headEnd/>
                  <a:tailEnd/>
                </a:ln>
                <a:gradFill rotWithShape="1">
                  <a:gsLst>
                    <a:gs pos="0">
                      <a:srgbClr val="FFE701"/>
                    </a:gs>
                    <a:gs pos="100000">
                      <a:srgbClr val="FE3E02"/>
                    </a:gs>
                  </a:gsLst>
                  <a:lin ang="5400000" scaled="1"/>
                </a:gradFill>
                <a:latin typeface="Impact"/>
              </a:rPr>
              <a:t>CON</a:t>
            </a:r>
            <a:r>
              <a:rPr lang="en-US" sz="3600" b="1" kern="10" dirty="0">
                <a:ln w="9525">
                  <a:round/>
                  <a:headEnd/>
                  <a:tailEnd/>
                </a:ln>
                <a:gradFill rotWithShape="1">
                  <a:gsLst>
                    <a:gs pos="0">
                      <a:srgbClr val="FFE701"/>
                    </a:gs>
                    <a:gs pos="100000">
                      <a:srgbClr val="FE3E02"/>
                    </a:gs>
                  </a:gsLst>
                  <a:lin ang="5400000" scaled="1"/>
                </a:gradFill>
                <a:latin typeface="Impact"/>
              </a:rPr>
              <a:t> !</a:t>
            </a:r>
          </a:p>
        </p:txBody>
      </p:sp>
      <p:pic>
        <p:nvPicPr>
          <p:cNvPr id="10" name="Picture 11" descr="Vu_Hung_Net_5">
            <a:extLst>
              <a:ext uri="{FF2B5EF4-FFF2-40B4-BE49-F238E27FC236}">
                <a16:creationId xmlns:a16="http://schemas.microsoft.com/office/drawing/2014/main" id="{0377EAB6-F18B-406E-B9D1-808E38FFA29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48944" y="4566396"/>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1" descr="Vu_Hung_Net_5">
            <a:extLst>
              <a:ext uri="{FF2B5EF4-FFF2-40B4-BE49-F238E27FC236}">
                <a16:creationId xmlns:a16="http://schemas.microsoft.com/office/drawing/2014/main" id="{61F47420-11DD-4999-8E55-55EA3F7BD20B}"/>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46351" y="4557432"/>
            <a:ext cx="24384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6" descr="wds03mry">
            <a:extLst>
              <a:ext uri="{FF2B5EF4-FFF2-40B4-BE49-F238E27FC236}">
                <a16:creationId xmlns:a16="http://schemas.microsoft.com/office/drawing/2014/main" id="{B179407B-19CB-42BD-9024-0CC2B43FABA0}"/>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a:xfrm>
            <a:off x="2311254" y="21931"/>
            <a:ext cx="3556146" cy="438149"/>
          </a:xfrm>
          <a:prstGeom prst="rect">
            <a:avLst/>
          </a:prstGeom>
          <a:noFill/>
          <a:extLs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870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par>
                                <p:cTn id="8" presetID="8"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diamond(in)">
                                      <p:cBhvr>
                                        <p:cTn id="10" dur="2000"/>
                                        <p:tgtEl>
                                          <p:spTgt spid="5"/>
                                        </p:tgtEl>
                                      </p:cBhvr>
                                    </p:animEffect>
                                  </p:childTnLst>
                                </p:cTn>
                              </p:par>
                              <p:par>
                                <p:cTn id="11" presetID="1" presetClass="mediacall" presetSubtype="0" fill="hold" nodeType="withEffect">
                                  <p:stCondLst>
                                    <p:cond delay="0"/>
                                  </p:stCondLst>
                                  <p:childTnLst>
                                    <p:cmd type="call" cmd="playFrom(0.0)">
                                      <p:cBhvr>
                                        <p:cTn id="12" dur="1" fill="hold"/>
                                        <p:tgtEl>
                                          <p:spTgt spid="6"/>
                                        </p:tgtEl>
                                      </p:cBhvr>
                                    </p:cmd>
                                  </p:childTnLst>
                                </p:cTn>
                              </p:par>
                              <p:par>
                                <p:cTn id="13" presetID="4" presetClass="entr" presetSubtype="16"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box(in)">
                                      <p:cBhvr>
                                        <p:cTn id="15"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6" repeatCount="indefinite" fill="hold" display="0">
                  <p:stCondLst>
                    <p:cond delay="indefinite"/>
                  </p:stCondLst>
                  <p:endCondLst>
                    <p:cond evt="onPrev" delay="0">
                      <p:tgtEl>
                        <p:sldTgt/>
                      </p:tgtEl>
                    </p:cond>
                    <p:cond evt="onStopAudio" delay="0">
                      <p:tgtEl>
                        <p:sldTgt/>
                      </p:tgtEl>
                    </p:cond>
                  </p:endCondLst>
                </p:cTn>
                <p:tgtEl>
                  <p:spTgt spid="6"/>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C:\Users\admn\Desktop\tải xuống.jpg"/>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1714501" y="583590"/>
            <a:ext cx="3086099" cy="3976320"/>
          </a:xfrm>
          <a:prstGeom prst="rect">
            <a:avLst/>
          </a:prstGeom>
          <a:ln/>
        </p:spPr>
        <p:style>
          <a:lnRef idx="1">
            <a:schemeClr val="accent5"/>
          </a:lnRef>
          <a:fillRef idx="2">
            <a:schemeClr val="accent5"/>
          </a:fillRef>
          <a:effectRef idx="1">
            <a:schemeClr val="accent5"/>
          </a:effectRef>
          <a:fontRef idx="minor">
            <a:schemeClr val="dk1"/>
          </a:fontRef>
        </p:style>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6800" y="1103069"/>
            <a:ext cx="2825994" cy="2937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38142492"/>
      </p:ext>
    </p:extLst>
  </p:cSld>
  <p:clrMapOvr>
    <a:masterClrMapping/>
  </p:clrMapOvr>
  <mc:AlternateContent xmlns:mc="http://schemas.openxmlformats.org/markup-compatibility/2006" xmlns:p14="http://schemas.microsoft.com/office/powerpoint/2010/main">
    <mc:Choice Requires="p14">
      <p:transition p14:dur="0" advTm="23938"/>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4">
            <a:extLst>
              <a:ext uri="{FF2B5EF4-FFF2-40B4-BE49-F238E27FC236}">
                <a16:creationId xmlns:a16="http://schemas.microsoft.com/office/drawing/2014/main" id="{93C2F908-45F3-40C6-9BEB-66008D51120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0"/>
            <a:ext cx="92710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7" name="TextBox 5">
            <a:extLst>
              <a:ext uri="{FF2B5EF4-FFF2-40B4-BE49-F238E27FC236}">
                <a16:creationId xmlns:a16="http://schemas.microsoft.com/office/drawing/2014/main" id="{76365D08-604F-40E1-A965-CD1C57600AB4}"/>
              </a:ext>
            </a:extLst>
          </p:cNvPr>
          <p:cNvSpPr txBox="1">
            <a:spLocks noChangeArrowheads="1"/>
          </p:cNvSpPr>
          <p:nvPr/>
        </p:nvSpPr>
        <p:spPr bwMode="auto">
          <a:xfrm>
            <a:off x="738188" y="658952"/>
            <a:ext cx="62103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763">
              <a:spcBef>
                <a:spcPct val="20000"/>
              </a:spcBef>
              <a:buChar char="•"/>
              <a:defRPr sz="1700">
                <a:solidFill>
                  <a:schemeClr val="tx1"/>
                </a:solidFill>
                <a:latin typeface="Arial" panose="020B0604020202020204" pitchFamily="34" charset="0"/>
              </a:defRPr>
            </a:lvl1pPr>
            <a:lvl2pPr marL="742950" indent="-285750" defTabSz="512763">
              <a:spcBef>
                <a:spcPct val="20000"/>
              </a:spcBef>
              <a:buChar char="–"/>
              <a:defRPr sz="1500">
                <a:solidFill>
                  <a:schemeClr val="tx1"/>
                </a:solidFill>
                <a:latin typeface="Arial" panose="020B0604020202020204" pitchFamily="34" charset="0"/>
              </a:defRPr>
            </a:lvl2pPr>
            <a:lvl3pPr marL="1143000" indent="-228600" defTabSz="512763">
              <a:spcBef>
                <a:spcPct val="20000"/>
              </a:spcBef>
              <a:buChar char="•"/>
              <a:defRPr sz="1200">
                <a:solidFill>
                  <a:schemeClr val="tx1"/>
                </a:solidFill>
                <a:latin typeface="Arial" panose="020B0604020202020204" pitchFamily="34" charset="0"/>
              </a:defRPr>
            </a:lvl3pPr>
            <a:lvl4pPr marL="1600200" indent="-228600" defTabSz="512763">
              <a:spcBef>
                <a:spcPct val="20000"/>
              </a:spcBef>
              <a:buChar char="–"/>
              <a:defRPr sz="1000">
                <a:solidFill>
                  <a:schemeClr val="tx1"/>
                </a:solidFill>
                <a:latin typeface="Arial" panose="020B0604020202020204" pitchFamily="34" charset="0"/>
              </a:defRPr>
            </a:lvl4pPr>
            <a:lvl5pPr marL="2057400" indent="-228600" defTabSz="512763">
              <a:spcBef>
                <a:spcPct val="20000"/>
              </a:spcBef>
              <a:buChar char="»"/>
              <a:defRPr sz="1000">
                <a:solidFill>
                  <a:schemeClr val="tx1"/>
                </a:solidFill>
                <a:latin typeface="Arial" panose="020B0604020202020204" pitchFamily="34" charset="0"/>
              </a:defRPr>
            </a:lvl5pPr>
            <a:lvl6pPr marL="25146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l" defTabSz="512763"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err="1">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Thứ</a:t>
            </a:r>
            <a:r>
              <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 </a:t>
            </a:r>
            <a:r>
              <a:rPr kumimoji="0" lang="en-US" altLang="en-US" sz="2600" b="1" i="0" u="none" strike="noStrike" kern="1200" cap="none" spc="0" normalizeH="0" baseline="0" noProof="0" dirty="0" err="1">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hai</a:t>
            </a:r>
            <a:r>
              <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 </a:t>
            </a:r>
            <a:r>
              <a:rPr kumimoji="0" lang="en-US" altLang="en-US" sz="2600" b="1" i="0" u="none" strike="noStrike" kern="1200" cap="none" spc="0" normalizeH="0" baseline="0" noProof="0" dirty="0" err="1">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ngày</a:t>
            </a:r>
            <a:r>
              <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 </a:t>
            </a:r>
            <a:r>
              <a:rPr lang="vi-VN" altLang="en-US" sz="2600" b="1" dirty="0">
                <a:solidFill>
                  <a:srgbClr val="FFFFFF"/>
                </a:solidFill>
                <a:latin typeface="Times  New Roman"/>
                <a:ea typeface="SimSun" panose="02010600030101010101" pitchFamily="2" charset="-122"/>
                <a:cs typeface="Arial" panose="020B0604020202020204" pitchFamily="34" charset="0"/>
                <a:sym typeface="Arial" panose="020B0604020202020204" pitchFamily="34" charset="0"/>
              </a:rPr>
              <a:t>7</a:t>
            </a:r>
            <a:r>
              <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 </a:t>
            </a:r>
            <a:r>
              <a:rPr kumimoji="0" lang="en-US" altLang="en-US" sz="2600" b="1" i="0" u="none" strike="noStrike" kern="1200" cap="none" spc="0" normalizeH="0" baseline="0" noProof="0" dirty="0" err="1">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tháng</a:t>
            </a:r>
            <a:r>
              <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 </a:t>
            </a:r>
            <a:r>
              <a:rPr kumimoji="0" lang="vi-VN"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2</a:t>
            </a:r>
            <a:r>
              <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 </a:t>
            </a:r>
            <a:r>
              <a:rPr kumimoji="0" lang="en-US" altLang="en-US" sz="2600" b="1" i="0" u="none" strike="noStrike" kern="1200" cap="none" spc="0" normalizeH="0" baseline="0" noProof="0" dirty="0" err="1">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năm</a:t>
            </a:r>
            <a:r>
              <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 </a:t>
            </a:r>
            <a:r>
              <a:rPr kumimoji="0" lang="vi-VN"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2022</a:t>
            </a:r>
            <a:endPar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endParaRPr>
          </a:p>
        </p:txBody>
      </p:sp>
      <p:sp>
        <p:nvSpPr>
          <p:cNvPr id="36868" name="TextBox 6">
            <a:extLst>
              <a:ext uri="{FF2B5EF4-FFF2-40B4-BE49-F238E27FC236}">
                <a16:creationId xmlns:a16="http://schemas.microsoft.com/office/drawing/2014/main" id="{0FB95972-3966-419B-A034-51012C743119}"/>
              </a:ext>
            </a:extLst>
          </p:cNvPr>
          <p:cNvSpPr txBox="1">
            <a:spLocks noChangeArrowheads="1"/>
          </p:cNvSpPr>
          <p:nvPr/>
        </p:nvSpPr>
        <p:spPr bwMode="auto">
          <a:xfrm>
            <a:off x="1752600" y="1172056"/>
            <a:ext cx="38989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763">
              <a:spcBef>
                <a:spcPct val="20000"/>
              </a:spcBef>
              <a:buChar char="•"/>
              <a:defRPr sz="1700">
                <a:solidFill>
                  <a:schemeClr val="tx1"/>
                </a:solidFill>
                <a:latin typeface="Arial" panose="020B0604020202020204" pitchFamily="34" charset="0"/>
              </a:defRPr>
            </a:lvl1pPr>
            <a:lvl2pPr marL="742950" indent="-285750" defTabSz="512763">
              <a:spcBef>
                <a:spcPct val="20000"/>
              </a:spcBef>
              <a:buChar char="–"/>
              <a:defRPr sz="1500">
                <a:solidFill>
                  <a:schemeClr val="tx1"/>
                </a:solidFill>
                <a:latin typeface="Arial" panose="020B0604020202020204" pitchFamily="34" charset="0"/>
              </a:defRPr>
            </a:lvl2pPr>
            <a:lvl3pPr marL="1143000" indent="-228600" defTabSz="512763">
              <a:spcBef>
                <a:spcPct val="20000"/>
              </a:spcBef>
              <a:buChar char="•"/>
              <a:defRPr sz="1200">
                <a:solidFill>
                  <a:schemeClr val="tx1"/>
                </a:solidFill>
                <a:latin typeface="Arial" panose="020B0604020202020204" pitchFamily="34" charset="0"/>
              </a:defRPr>
            </a:lvl3pPr>
            <a:lvl4pPr marL="1600200" indent="-228600" defTabSz="512763">
              <a:spcBef>
                <a:spcPct val="20000"/>
              </a:spcBef>
              <a:buChar char="–"/>
              <a:defRPr sz="1000">
                <a:solidFill>
                  <a:schemeClr val="tx1"/>
                </a:solidFill>
                <a:latin typeface="Arial" panose="020B0604020202020204" pitchFamily="34" charset="0"/>
              </a:defRPr>
            </a:lvl4pPr>
            <a:lvl5pPr marL="2057400" indent="-228600" defTabSz="512763">
              <a:spcBef>
                <a:spcPct val="20000"/>
              </a:spcBef>
              <a:buChar char="»"/>
              <a:defRPr sz="1000">
                <a:solidFill>
                  <a:schemeClr val="tx1"/>
                </a:solidFill>
                <a:latin typeface="Arial" panose="020B0604020202020204" pitchFamily="34" charset="0"/>
              </a:defRPr>
            </a:lvl5pPr>
            <a:lvl6pPr marL="25146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l" defTabSz="512763"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err="1">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Tập</a:t>
            </a:r>
            <a:r>
              <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 </a:t>
            </a:r>
            <a:r>
              <a:rPr kumimoji="0" lang="en-US" altLang="en-US" sz="2600" b="1" i="0" u="none" strike="noStrike" kern="1200" cap="none" spc="0" normalizeH="0" baseline="0" noProof="0" dirty="0" err="1">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đọc</a:t>
            </a:r>
            <a:r>
              <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 - </a:t>
            </a:r>
            <a:r>
              <a:rPr kumimoji="0" lang="en-US" altLang="en-US" sz="2600" b="1" i="0" u="none" strike="noStrike" kern="1200" cap="none" spc="0" normalizeH="0" baseline="0" noProof="0" dirty="0" err="1">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Kể</a:t>
            </a:r>
            <a:r>
              <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 </a:t>
            </a:r>
            <a:r>
              <a:rPr kumimoji="0" lang="en-US" altLang="en-US" sz="2600" b="1" i="0" u="none" strike="noStrike" kern="1200" cap="none" spc="0" normalizeH="0" baseline="0" noProof="0" dirty="0" err="1">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chuyện</a:t>
            </a:r>
            <a:endParaRPr kumimoji="0" lang="en-US" altLang="en-US" sz="2600" b="1" i="0" u="none" strike="noStrike" kern="1200" cap="none" spc="0" normalizeH="0" baseline="0" noProof="0" dirty="0">
              <a:ln>
                <a:noFill/>
              </a:ln>
              <a:solidFill>
                <a:srgbClr val="FFFFFF"/>
              </a:solidFill>
              <a:effectLst/>
              <a:uLnTx/>
              <a:uFillTx/>
              <a:latin typeface="Times  New Roman"/>
              <a:ea typeface="SimSun" panose="02010600030101010101" pitchFamily="2" charset="-122"/>
              <a:cs typeface="Arial" panose="020B0604020202020204" pitchFamily="34" charset="0"/>
              <a:sym typeface="Arial" panose="020B0604020202020204" pitchFamily="34" charset="0"/>
            </a:endParaRPr>
          </a:p>
        </p:txBody>
      </p:sp>
      <p:sp>
        <p:nvSpPr>
          <p:cNvPr id="36869" name="TextBox 7">
            <a:extLst>
              <a:ext uri="{FF2B5EF4-FFF2-40B4-BE49-F238E27FC236}">
                <a16:creationId xmlns:a16="http://schemas.microsoft.com/office/drawing/2014/main" id="{F5D850C1-81C2-4433-9F14-FF6E463C1904}"/>
              </a:ext>
            </a:extLst>
          </p:cNvPr>
          <p:cNvSpPr txBox="1">
            <a:spLocks noChangeArrowheads="1"/>
          </p:cNvSpPr>
          <p:nvPr/>
        </p:nvSpPr>
        <p:spPr bwMode="auto">
          <a:xfrm>
            <a:off x="738188" y="2200930"/>
            <a:ext cx="6121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763">
              <a:spcBef>
                <a:spcPct val="20000"/>
              </a:spcBef>
              <a:buChar char="•"/>
              <a:defRPr sz="1700">
                <a:solidFill>
                  <a:schemeClr val="tx1"/>
                </a:solidFill>
                <a:latin typeface="Arial" panose="020B0604020202020204" pitchFamily="34" charset="0"/>
              </a:defRPr>
            </a:lvl1pPr>
            <a:lvl2pPr marL="742950" indent="-285750" defTabSz="512763">
              <a:spcBef>
                <a:spcPct val="20000"/>
              </a:spcBef>
              <a:buChar char="–"/>
              <a:defRPr sz="1500">
                <a:solidFill>
                  <a:schemeClr val="tx1"/>
                </a:solidFill>
                <a:latin typeface="Arial" panose="020B0604020202020204" pitchFamily="34" charset="0"/>
              </a:defRPr>
            </a:lvl2pPr>
            <a:lvl3pPr marL="1143000" indent="-228600" defTabSz="512763">
              <a:spcBef>
                <a:spcPct val="20000"/>
              </a:spcBef>
              <a:buChar char="•"/>
              <a:defRPr sz="1200">
                <a:solidFill>
                  <a:schemeClr val="tx1"/>
                </a:solidFill>
                <a:latin typeface="Arial" panose="020B0604020202020204" pitchFamily="34" charset="0"/>
              </a:defRPr>
            </a:lvl3pPr>
            <a:lvl4pPr marL="1600200" indent="-228600" defTabSz="512763">
              <a:spcBef>
                <a:spcPct val="20000"/>
              </a:spcBef>
              <a:buChar char="–"/>
              <a:defRPr sz="1000">
                <a:solidFill>
                  <a:schemeClr val="tx1"/>
                </a:solidFill>
                <a:latin typeface="Arial" panose="020B0604020202020204" pitchFamily="34" charset="0"/>
              </a:defRPr>
            </a:lvl4pPr>
            <a:lvl5pPr marL="2057400" indent="-228600" defTabSz="512763">
              <a:spcBef>
                <a:spcPct val="20000"/>
              </a:spcBef>
              <a:buChar char="»"/>
              <a:defRPr sz="1000">
                <a:solidFill>
                  <a:schemeClr val="tx1"/>
                </a:solidFill>
                <a:latin typeface="Arial" panose="020B0604020202020204" pitchFamily="34" charset="0"/>
              </a:defRPr>
            </a:lvl5pPr>
            <a:lvl6pPr marL="25146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l" defTabSz="512763" rtl="0" eaLnBrk="1" fontAlgn="base" latinLnBrk="0" hangingPunct="1">
              <a:lnSpc>
                <a:spcPct val="100000"/>
              </a:lnSpc>
              <a:spcBef>
                <a:spcPct val="0"/>
              </a:spcBef>
              <a:spcAft>
                <a:spcPct val="0"/>
              </a:spcAft>
              <a:buClrTx/>
              <a:buSzTx/>
              <a:buFontTx/>
              <a:buNone/>
              <a:tabLst/>
              <a:defRPr/>
            </a:pPr>
            <a:r>
              <a:rPr kumimoji="0" lang="en-US" altLang="en-US" sz="2600" b="1" i="0" u="none" strike="noStrike" kern="1200" cap="none" spc="0" normalizeH="0" baseline="0" noProof="0" dirty="0">
                <a:ln>
                  <a:noFill/>
                </a:ln>
                <a:solidFill>
                  <a:srgbClr val="FFFF00"/>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Ý </a:t>
            </a:r>
            <a:r>
              <a:rPr kumimoji="0" lang="en-US" altLang="en-US" sz="2600" b="1" i="0" u="none" strike="noStrike" kern="1200" cap="none" spc="0" normalizeH="0" baseline="0" noProof="0" dirty="0" err="1">
                <a:ln>
                  <a:noFill/>
                </a:ln>
                <a:solidFill>
                  <a:srgbClr val="FFFF00"/>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nghĩa</a:t>
            </a:r>
            <a:r>
              <a:rPr kumimoji="0" lang="en-US" altLang="en-US" sz="2600" b="1" i="0" u="none" strike="noStrike" kern="1200" cap="none" spc="0" normalizeH="0" baseline="0" noProof="0" dirty="0">
                <a:ln>
                  <a:noFill/>
                </a:ln>
                <a:solidFill>
                  <a:srgbClr val="FFFF00"/>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a:t>
            </a:r>
          </a:p>
        </p:txBody>
      </p:sp>
      <p:sp>
        <p:nvSpPr>
          <p:cNvPr id="36870" name="TextBox 7">
            <a:extLst>
              <a:ext uri="{FF2B5EF4-FFF2-40B4-BE49-F238E27FC236}">
                <a16:creationId xmlns:a16="http://schemas.microsoft.com/office/drawing/2014/main" id="{8C95AE5F-84F7-431A-B4EC-939EC8E9208B}"/>
              </a:ext>
            </a:extLst>
          </p:cNvPr>
          <p:cNvSpPr txBox="1">
            <a:spLocks noChangeArrowheads="1"/>
          </p:cNvSpPr>
          <p:nvPr/>
        </p:nvSpPr>
        <p:spPr bwMode="auto">
          <a:xfrm>
            <a:off x="1752600" y="1685160"/>
            <a:ext cx="61214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512763">
              <a:spcBef>
                <a:spcPct val="20000"/>
              </a:spcBef>
              <a:buChar char="•"/>
              <a:defRPr sz="1700">
                <a:solidFill>
                  <a:schemeClr val="tx1"/>
                </a:solidFill>
                <a:latin typeface="Arial" panose="020B0604020202020204" pitchFamily="34" charset="0"/>
              </a:defRPr>
            </a:lvl1pPr>
            <a:lvl2pPr marL="742950" indent="-285750" defTabSz="512763">
              <a:spcBef>
                <a:spcPct val="20000"/>
              </a:spcBef>
              <a:buChar char="–"/>
              <a:defRPr sz="1500">
                <a:solidFill>
                  <a:schemeClr val="tx1"/>
                </a:solidFill>
                <a:latin typeface="Arial" panose="020B0604020202020204" pitchFamily="34" charset="0"/>
              </a:defRPr>
            </a:lvl2pPr>
            <a:lvl3pPr marL="1143000" indent="-228600" defTabSz="512763">
              <a:spcBef>
                <a:spcPct val="20000"/>
              </a:spcBef>
              <a:buChar char="•"/>
              <a:defRPr sz="1200">
                <a:solidFill>
                  <a:schemeClr val="tx1"/>
                </a:solidFill>
                <a:latin typeface="Arial" panose="020B0604020202020204" pitchFamily="34" charset="0"/>
              </a:defRPr>
            </a:lvl3pPr>
            <a:lvl4pPr marL="1600200" indent="-228600" defTabSz="512763">
              <a:spcBef>
                <a:spcPct val="20000"/>
              </a:spcBef>
              <a:buChar char="–"/>
              <a:defRPr sz="1000">
                <a:solidFill>
                  <a:schemeClr val="tx1"/>
                </a:solidFill>
                <a:latin typeface="Arial" panose="020B0604020202020204" pitchFamily="34" charset="0"/>
              </a:defRPr>
            </a:lvl4pPr>
            <a:lvl5pPr marL="2057400" indent="-228600" defTabSz="512763">
              <a:spcBef>
                <a:spcPct val="20000"/>
              </a:spcBef>
              <a:buChar char="»"/>
              <a:defRPr sz="1000">
                <a:solidFill>
                  <a:schemeClr val="tx1"/>
                </a:solidFill>
                <a:latin typeface="Arial" panose="020B0604020202020204" pitchFamily="34" charset="0"/>
              </a:defRPr>
            </a:lvl5pPr>
            <a:lvl6pPr marL="25146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6pPr>
            <a:lvl7pPr marL="29718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7pPr>
            <a:lvl8pPr marL="34290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8pPr>
            <a:lvl9pPr marL="3886200" indent="-228600" defTabSz="512763" eaLnBrk="0" fontAlgn="base" hangingPunct="0">
              <a:spcBef>
                <a:spcPct val="20000"/>
              </a:spcBef>
              <a:spcAft>
                <a:spcPct val="0"/>
              </a:spcAft>
              <a:buChar char="»"/>
              <a:defRPr sz="1000">
                <a:solidFill>
                  <a:schemeClr val="tx1"/>
                </a:solidFill>
                <a:latin typeface="Arial" panose="020B0604020202020204" pitchFamily="34" charset="0"/>
              </a:defRPr>
            </a:lvl9pPr>
          </a:lstStyle>
          <a:p>
            <a:pPr marL="0" marR="0" lvl="0" indent="0" algn="l" defTabSz="512763" rtl="0" eaLnBrk="1" fontAlgn="base" latinLnBrk="0" hangingPunct="1">
              <a:lnSpc>
                <a:spcPct val="100000"/>
              </a:lnSpc>
              <a:spcBef>
                <a:spcPct val="0"/>
              </a:spcBef>
              <a:spcAft>
                <a:spcPct val="0"/>
              </a:spcAft>
              <a:buClrTx/>
              <a:buSzTx/>
              <a:buFontTx/>
              <a:buNone/>
              <a:tabLst/>
              <a:defRPr/>
            </a:pPr>
            <a:r>
              <a:rPr kumimoji="0" lang="vi-VN" altLang="en-US" sz="2600" b="1" i="0" u="none" strike="noStrike" kern="1200" cap="none" spc="0" normalizeH="0" baseline="0" noProof="0" dirty="0">
                <a:ln>
                  <a:noFill/>
                </a:ln>
                <a:solidFill>
                  <a:srgbClr val="FFFF00"/>
                </a:solidFill>
                <a:effectLst/>
                <a:uLnTx/>
                <a:uFillTx/>
                <a:latin typeface="Times  New Roman"/>
                <a:ea typeface="SimSun" panose="02010600030101010101" pitchFamily="2" charset="-122"/>
                <a:cs typeface="Arial" panose="020B0604020202020204" pitchFamily="34" charset="0"/>
                <a:sym typeface="Arial" panose="020B0604020202020204" pitchFamily="34" charset="0"/>
              </a:rPr>
              <a:t>Ông tổ nghề thêu</a:t>
            </a:r>
            <a:endParaRPr kumimoji="0" lang="en-US" altLang="en-US" sz="2600" b="1" i="0" u="none" strike="noStrike" kern="1200" cap="none" spc="0" normalizeH="0" baseline="0" noProof="0" dirty="0">
              <a:ln>
                <a:noFill/>
              </a:ln>
              <a:solidFill>
                <a:srgbClr val="FFFF00"/>
              </a:solidFill>
              <a:effectLst/>
              <a:uLnTx/>
              <a:uFillTx/>
              <a:latin typeface="Times  New Roman"/>
              <a:ea typeface="SimSun" panose="02010600030101010101" pitchFamily="2" charset="-122"/>
              <a:cs typeface="Arial" panose="020B0604020202020204" pitchFamily="34" charset="0"/>
              <a:sym typeface="Arial" panose="020B0604020202020204" pitchFamily="34"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3955464-F715-4B30-857D-CE0DFF74FF2B}"/>
              </a:ext>
            </a:extLst>
          </p:cNvPr>
          <p:cNvSpPr txBox="1"/>
          <p:nvPr/>
        </p:nvSpPr>
        <p:spPr>
          <a:xfrm>
            <a:off x="1600200" y="1048256"/>
            <a:ext cx="5943600" cy="2800767"/>
          </a:xfrm>
          <a:prstGeom prst="rect">
            <a:avLst/>
          </a:prstGeom>
          <a:noFill/>
        </p:spPr>
        <p:txBody>
          <a:bodyPr wrap="square" rtlCol="0">
            <a:spAutoFit/>
          </a:bodyPr>
          <a:lstStyle/>
          <a:p>
            <a:pPr algn="ctr"/>
            <a:r>
              <a:rPr lang="vi-VN" sz="8800" b="1" i="1" dirty="0">
                <a:solidFill>
                  <a:schemeClr val="accent2">
                    <a:lumMod val="50000"/>
                  </a:schemeClr>
                </a:solidFill>
                <a:latin typeface="+mj-lt"/>
              </a:rPr>
              <a:t>LUYỆN ĐỌC</a:t>
            </a:r>
            <a:endParaRPr lang="en-US" sz="8800" b="1" i="1" dirty="0">
              <a:solidFill>
                <a:schemeClr val="accent2">
                  <a:lumMod val="50000"/>
                </a:schemeClr>
              </a:solidFill>
              <a:latin typeface="+mj-lt"/>
            </a:endParaRPr>
          </a:p>
        </p:txBody>
      </p:sp>
    </p:spTree>
    <p:extLst>
      <p:ext uri="{BB962C8B-B14F-4D97-AF65-F5344CB8AC3E}">
        <p14:creationId xmlns:p14="http://schemas.microsoft.com/office/powerpoint/2010/main" val="39222193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60155D8C-6A22-4C09-8BF5-C3FFCEEBC8A2}"/>
              </a:ext>
            </a:extLst>
          </p:cNvPr>
          <p:cNvSpPr txBox="1">
            <a:spLocks/>
          </p:cNvSpPr>
          <p:nvPr/>
        </p:nvSpPr>
        <p:spPr>
          <a:xfrm>
            <a:off x="76201" y="34098"/>
            <a:ext cx="8915400" cy="3375852"/>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ctr">
              <a:buFont typeface="Arial" panose="020B0604020202020204" pitchFamily="34" charset="0"/>
              <a:buNone/>
            </a:pPr>
            <a:r>
              <a:rPr lang="vi-VN" sz="3600" b="1" dirty="0">
                <a:solidFill>
                  <a:srgbClr val="FF0000"/>
                </a:solidFill>
                <a:latin typeface="Times New Roman" pitchFamily="18" charset="0"/>
                <a:cs typeface="Times New Roman" pitchFamily="18" charset="0"/>
              </a:rPr>
              <a:t>Ông tổ nghề thêu</a:t>
            </a:r>
          </a:p>
          <a:p>
            <a:pPr marL="0" indent="0" algn="just">
              <a:buFont typeface="Arial" panose="020B0604020202020204" pitchFamily="34" charset="0"/>
              <a:buNone/>
            </a:pPr>
            <a:r>
              <a:rPr lang="vi-VN" b="1" dirty="0">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1. </a:t>
            </a:r>
            <a:r>
              <a:rPr lang="en-US" sz="2800" dirty="0" err="1">
                <a:solidFill>
                  <a:srgbClr val="002060"/>
                </a:solidFill>
                <a:latin typeface="Times New Roman" pitchFamily="18" charset="0"/>
                <a:cs typeface="Times New Roman" pitchFamily="18" charset="0"/>
              </a:rPr>
              <a:t>Hồi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còn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cậu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bé</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Quốc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rất</a:t>
            </a:r>
            <a:r>
              <a:rPr lang="en-US" sz="2800" dirty="0">
                <a:solidFill>
                  <a:srgbClr val="002060"/>
                </a:solidFill>
                <a:latin typeface="Times New Roman" pitchFamily="18" charset="0"/>
                <a:cs typeface="Times New Roman" pitchFamily="18" charset="0"/>
              </a:rPr>
              <a:t> ham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Cậu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cả</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đốn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củi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lúc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kéo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tôm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đèn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cậu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bắt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đom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đóm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vỏ</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trứng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lấy</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ánh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đọc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sách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Chẳng</a:t>
            </a:r>
            <a:r>
              <a:rPr lang="en-US" sz="2800" dirty="0">
                <a:solidFill>
                  <a:srgbClr val="002060"/>
                </a:solidFill>
                <a:latin typeface="Times New Roman" pitchFamily="18" charset="0"/>
                <a:cs typeface="Times New Roman" pitchFamily="18" charset="0"/>
              </a:rPr>
              <a:t> bao </a:t>
            </a:r>
            <a:r>
              <a:rPr lang="en-US" sz="2800" dirty="0" err="1">
                <a:solidFill>
                  <a:srgbClr val="002060"/>
                </a:solidFill>
                <a:latin typeface="Times New Roman" pitchFamily="18" charset="0"/>
                <a:cs typeface="Times New Roman" pitchFamily="18" charset="0"/>
              </a:rPr>
              <a:t>lâu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đỗ</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tiến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sĩ</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rồi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làm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quan</a:t>
            </a:r>
            <a:r>
              <a:rPr lang="en-US" sz="2800" dirty="0">
                <a:solidFill>
                  <a:srgbClr val="002060"/>
                </a:solidFill>
                <a:latin typeface="Times New Roman" pitchFamily="18" charset="0"/>
                <a:cs typeface="Times New Roman" pitchFamily="18" charset="0"/>
              </a:rPr>
              <a:t> to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triều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nhà</a:t>
            </a:r>
            <a:r>
              <a:rPr lang="en-US" sz="2800" dirty="0">
                <a:solidFill>
                  <a:srgbClr val="002060"/>
                </a:solidFill>
                <a:latin typeface="Times New Roman" pitchFamily="18" charset="0"/>
                <a:cs typeface="Times New Roman" pitchFamily="18" charset="0"/>
              </a:rPr>
              <a:t> Lê.</a:t>
            </a:r>
            <a:endParaRPr lang="vi-VN" sz="2800" dirty="0">
              <a:solidFill>
                <a:srgbClr val="002060"/>
              </a:solidFill>
              <a:latin typeface="Times New Roman" pitchFamily="18" charset="0"/>
              <a:cs typeface="Times New Roman" pitchFamily="18" charset="0"/>
            </a:endParaRPr>
          </a:p>
          <a:p>
            <a:pPr marL="0" indent="0" algn="just">
              <a:buNone/>
            </a:pPr>
            <a:r>
              <a:rPr lang="vi-VN" sz="2800" dirty="0">
                <a:solidFill>
                  <a:srgbClr val="002060"/>
                </a:solidFill>
                <a:latin typeface="Times New Roman" pitchFamily="18" charset="0"/>
                <a:cs typeface="Times New Roman" pitchFamily="18" charset="0"/>
              </a:rPr>
              <a:t>	</a:t>
            </a:r>
            <a:r>
              <a:rPr lang="en-US" sz="2800" dirty="0">
                <a:solidFill>
                  <a:srgbClr val="002060"/>
                </a:solidFill>
                <a:latin typeface="Times New Roman" pitchFamily="18" charset="0"/>
                <a:cs typeface="Times New Roman" pitchFamily="18" charset="0"/>
              </a:rPr>
              <a:t>2.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Quốc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được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triều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đình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sứ</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Trung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Quốc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Vua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Trung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Quốc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muốn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thử</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tài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sứ</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thần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sai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dựng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cao</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mời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rồi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cất</a:t>
            </a:r>
            <a:r>
              <a:rPr lang="en-US" sz="2800" dirty="0">
                <a:solidFill>
                  <a:srgbClr val="002060"/>
                </a:solidFill>
                <a:latin typeface="Times New Roman" pitchFamily="18" charset="0"/>
                <a:cs typeface="Times New Roman" pitchFamily="18" charset="0"/>
              </a:rPr>
              <a:t> thang </a:t>
            </a:r>
            <a:r>
              <a:rPr lang="en-US" sz="2800" dirty="0" err="1">
                <a:solidFill>
                  <a:srgbClr val="002060"/>
                </a:solidFill>
                <a:latin typeface="Times New Roman" pitchFamily="18" charset="0"/>
                <a:cs typeface="Times New Roman" pitchFamily="18" charset="0"/>
              </a:rPr>
              <a:t>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Không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còn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lối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xuống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ông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đành</a:t>
            </a:r>
            <a:r>
              <a:rPr lang="en-US" sz="2800" dirty="0">
                <a:solidFill>
                  <a:srgbClr val="002060"/>
                </a:solidFill>
                <a:latin typeface="Times New Roman" pitchFamily="18" charset="0"/>
                <a:cs typeface="Times New Roman" pitchFamily="18" charset="0"/>
              </a:rPr>
              <a:t> ở </a:t>
            </a:r>
            <a:r>
              <a:rPr lang="en-US" sz="2800" dirty="0" err="1">
                <a:solidFill>
                  <a:srgbClr val="002060"/>
                </a:solidFill>
                <a:latin typeface="Times New Roman" pitchFamily="18" charset="0"/>
                <a:cs typeface="Times New Roman" pitchFamily="18" charset="0"/>
              </a:rPr>
              <a:t>lại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trên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Lầu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chỉ</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có</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hai</a:t>
            </a:r>
            <a:r>
              <a:rPr lang="en-US" sz="2800" dirty="0">
                <a:solidFill>
                  <a:srgbClr val="002060"/>
                </a:solidFill>
                <a:latin typeface="Times New Roman" pitchFamily="18" charset="0"/>
                <a:cs typeface="Times New Roman" pitchFamily="18" charset="0"/>
              </a:rPr>
              <a:t> pho </a:t>
            </a:r>
            <a:r>
              <a:rPr lang="en-US" sz="2800" dirty="0" err="1">
                <a:solidFill>
                  <a:srgbClr val="002060"/>
                </a:solidFill>
                <a:latin typeface="Times New Roman" pitchFamily="18" charset="0"/>
                <a:cs typeface="Times New Roman" pitchFamily="18" charset="0"/>
              </a:rPr>
              <a:t>tượng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hai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cái</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lọng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bức</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trướng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thêu</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ba</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chữ</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Phật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trong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lòng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và</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một</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vò</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nước</a:t>
            </a:r>
            <a:r>
              <a:rPr lang="en-US" sz="2800" dirty="0">
                <a:solidFill>
                  <a:srgbClr val="002060"/>
                </a:solidFill>
                <a:latin typeface="Times New Roman" pitchFamily="18" charset="0"/>
                <a:cs typeface="Times New Roman" pitchFamily="18" charset="0"/>
              </a:rPr>
              <a:t>.</a:t>
            </a:r>
            <a:endParaRPr lang="vi-VN" sz="2800" dirty="0">
              <a:solidFill>
                <a:srgbClr val="002060"/>
              </a:solidFill>
              <a:latin typeface="Times New Roman" pitchFamily="18" charset="0"/>
              <a:cs typeface="Times New Roman" pitchFamily="18" charset="0"/>
            </a:endParaRPr>
          </a:p>
          <a:p>
            <a:pPr marL="0" indent="0" algn="just">
              <a:buFont typeface="Arial" panose="020B0604020202020204" pitchFamily="34" charset="0"/>
              <a:buNone/>
            </a:pPr>
            <a:endParaRPr lang="vi-VN" b="1" dirty="0">
              <a:latin typeface="Times New Roman" pitchFamily="18" charset="0"/>
              <a:cs typeface="Times New Roman" pitchFamily="18" charset="0"/>
            </a:endParaRPr>
          </a:p>
        </p:txBody>
      </p:sp>
    </p:spTree>
    <p:extLst>
      <p:ext uri="{BB962C8B-B14F-4D97-AF65-F5344CB8AC3E}">
        <p14:creationId xmlns:p14="http://schemas.microsoft.com/office/powerpoint/2010/main" val="154983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A40D8FC9-DC62-46D0-873A-04B1EBACE928}"/>
              </a:ext>
            </a:extLst>
          </p:cNvPr>
          <p:cNvSpPr txBox="1">
            <a:spLocks/>
          </p:cNvSpPr>
          <p:nvPr/>
        </p:nvSpPr>
        <p:spPr>
          <a:xfrm>
            <a:off x="76200" y="57150"/>
            <a:ext cx="8991600" cy="4876800"/>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gn="just">
              <a:buFont typeface="Arial" panose="020B0604020202020204" pitchFamily="34" charset="0"/>
              <a:buNone/>
            </a:pPr>
            <a:r>
              <a:rPr lang="vi-VN" b="1" dirty="0">
                <a:latin typeface="Times New Roman" pitchFamily="18" charset="0"/>
                <a:cs typeface="Times New Roman" pitchFamily="18" charset="0"/>
              </a:rPr>
              <a:t>	</a:t>
            </a:r>
            <a:r>
              <a:rPr lang="en-US" sz="2500" dirty="0">
                <a:solidFill>
                  <a:srgbClr val="002060"/>
                </a:solidFill>
                <a:latin typeface="Times New Roman" pitchFamily="18" charset="0"/>
                <a:cs typeface="Times New Roman" pitchFamily="18" charset="0"/>
              </a:rPr>
              <a:t>3. </a:t>
            </a:r>
            <a:r>
              <a:rPr lang="en-US" sz="2500" dirty="0" err="1">
                <a:solidFill>
                  <a:srgbClr val="002060"/>
                </a:solidFill>
                <a:latin typeface="Times New Roman" pitchFamily="18" charset="0"/>
                <a:cs typeface="Times New Roman" pitchFamily="18" charset="0"/>
              </a:rPr>
              <a:t>Bụng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đói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mà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không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có</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cơm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ăn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Trần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Quốc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Khái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lẩm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nhẩm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đọc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ba</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chữ</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trên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bức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trướng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rồi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mỉm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cười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Ông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bẻ</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tay</a:t>
            </a:r>
            <a:r>
              <a:rPr lang="en-US" sz="2500" dirty="0">
                <a:solidFill>
                  <a:srgbClr val="002060"/>
                </a:solidFill>
                <a:latin typeface="Times New Roman" pitchFamily="18" charset="0"/>
                <a:cs typeface="Times New Roman" pitchFamily="18" charset="0"/>
              </a:rPr>
              <a:t> pho </a:t>
            </a:r>
            <a:r>
              <a:rPr lang="en-US" sz="2500" dirty="0" err="1">
                <a:solidFill>
                  <a:srgbClr val="002060"/>
                </a:solidFill>
                <a:latin typeface="Times New Roman" pitchFamily="18" charset="0"/>
                <a:cs typeface="Times New Roman" pitchFamily="18" charset="0"/>
              </a:rPr>
              <a:t>tượng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nếm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thử</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Thì</a:t>
            </a:r>
            <a:r>
              <a:rPr lang="en-US" sz="2500" dirty="0">
                <a:solidFill>
                  <a:srgbClr val="002060"/>
                </a:solidFill>
                <a:latin typeface="Times New Roman" pitchFamily="18" charset="0"/>
                <a:cs typeface="Times New Roman" pitchFamily="18" charset="0"/>
              </a:rPr>
              <a:t> ra </a:t>
            </a:r>
            <a:r>
              <a:rPr lang="en-US" sz="2500" dirty="0" err="1">
                <a:solidFill>
                  <a:srgbClr val="002060"/>
                </a:solidFill>
                <a:latin typeface="Times New Roman" pitchFamily="18" charset="0"/>
                <a:cs typeface="Times New Roman" pitchFamily="18" charset="0"/>
              </a:rPr>
              <a:t>hai</a:t>
            </a:r>
            <a:r>
              <a:rPr lang="en-US" sz="2500" dirty="0">
                <a:solidFill>
                  <a:srgbClr val="002060"/>
                </a:solidFill>
                <a:latin typeface="Times New Roman" pitchFamily="18" charset="0"/>
                <a:cs typeface="Times New Roman" pitchFamily="18" charset="0"/>
              </a:rPr>
              <a:t> pho </a:t>
            </a:r>
            <a:r>
              <a:rPr lang="en-US" sz="2500" dirty="0" err="1">
                <a:solidFill>
                  <a:srgbClr val="002060"/>
                </a:solidFill>
                <a:latin typeface="Times New Roman" pitchFamily="18" charset="0"/>
                <a:cs typeface="Times New Roman" pitchFamily="18" charset="0"/>
              </a:rPr>
              <a:t>tượng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ấy</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nặn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bằng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bột</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chè</a:t>
            </a:r>
            <a:r>
              <a:rPr lang="en-US" sz="2500" dirty="0">
                <a:solidFill>
                  <a:srgbClr val="002060"/>
                </a:solidFill>
                <a:latin typeface="Times New Roman" pitchFamily="18" charset="0"/>
                <a:cs typeface="Times New Roman" pitchFamily="18" charset="0"/>
              </a:rPr>
              <a:t> lam. </a:t>
            </a:r>
            <a:r>
              <a:rPr lang="en-US" sz="2500" dirty="0" err="1">
                <a:solidFill>
                  <a:srgbClr val="002060"/>
                </a:solidFill>
                <a:latin typeface="Times New Roman" pitchFamily="18" charset="0"/>
                <a:cs typeface="Times New Roman" pitchFamily="18" charset="0"/>
              </a:rPr>
              <a:t>Từ</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đó</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ngày</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hai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bữa</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ông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cứ</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ung</a:t>
            </a:r>
            <a:r>
              <a:rPr lang="en-US" sz="2500" dirty="0">
                <a:solidFill>
                  <a:srgbClr val="002060"/>
                </a:solidFill>
                <a:latin typeface="Times New Roman" pitchFamily="18" charset="0"/>
                <a:cs typeface="Times New Roman" pitchFamily="18" charset="0"/>
              </a:rPr>
              <a:t> dung </a:t>
            </a:r>
            <a:r>
              <a:rPr lang="en-US" sz="2500" dirty="0" err="1">
                <a:solidFill>
                  <a:srgbClr val="002060"/>
                </a:solidFill>
                <a:latin typeface="Times New Roman" pitchFamily="18" charset="0"/>
                <a:cs typeface="Times New Roman" pitchFamily="18" charset="0"/>
              </a:rPr>
              <a:t>bẻ</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dần</a:t>
            </a:r>
            <a:r>
              <a:rPr lang="en-US" sz="2500" dirty="0">
                <a:solidFill>
                  <a:srgbClr val="002060"/>
                </a:solidFill>
                <a:latin typeface="Times New Roman" pitchFamily="18" charset="0"/>
                <a:cs typeface="Times New Roman" pitchFamily="18" charset="0"/>
              </a:rPr>
              <a:t> pho </a:t>
            </a:r>
            <a:r>
              <a:rPr lang="en-US" sz="2500" dirty="0" err="1">
                <a:solidFill>
                  <a:srgbClr val="002060"/>
                </a:solidFill>
                <a:latin typeface="Times New Roman" pitchFamily="18" charset="0"/>
                <a:cs typeface="Times New Roman" pitchFamily="18" charset="0"/>
              </a:rPr>
              <a:t>tượng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mà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ăn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Nhân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được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nhàn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rỗi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ông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mày</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mò</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quan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sát</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nhớ</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nhập</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tâm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cách</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thêu</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làm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lọng</a:t>
            </a:r>
            <a:r>
              <a:rPr lang="en-US" sz="2500" dirty="0">
                <a:solidFill>
                  <a:srgbClr val="002060"/>
                </a:solidFill>
                <a:latin typeface="Times New Roman" pitchFamily="18" charset="0"/>
                <a:cs typeface="Times New Roman" pitchFamily="18" charset="0"/>
              </a:rPr>
              <a:t>.</a:t>
            </a:r>
            <a:endParaRPr lang="vi-VN" sz="2500" dirty="0">
              <a:solidFill>
                <a:srgbClr val="002060"/>
              </a:solidFill>
              <a:latin typeface="Times New Roman" pitchFamily="18" charset="0"/>
              <a:cs typeface="Times New Roman" pitchFamily="18" charset="0"/>
            </a:endParaRPr>
          </a:p>
          <a:p>
            <a:pPr marL="0" indent="0" algn="just">
              <a:buNone/>
            </a:pPr>
            <a:r>
              <a:rPr lang="vi-VN" sz="2500" dirty="0">
                <a:solidFill>
                  <a:srgbClr val="002060"/>
                </a:solidFill>
                <a:latin typeface="Times New Roman" pitchFamily="18" charset="0"/>
                <a:cs typeface="Times New Roman" pitchFamily="18" charset="0"/>
              </a:rPr>
              <a:t>	</a:t>
            </a:r>
            <a:r>
              <a:rPr lang="en-US" sz="2500" dirty="0">
                <a:solidFill>
                  <a:srgbClr val="002060"/>
                </a:solidFill>
                <a:latin typeface="Times New Roman" pitchFamily="18" charset="0"/>
                <a:cs typeface="Times New Roman" pitchFamily="18" charset="0"/>
              </a:rPr>
              <a:t>4. </a:t>
            </a:r>
            <a:r>
              <a:rPr lang="en-US" sz="2500" dirty="0" err="1">
                <a:solidFill>
                  <a:srgbClr val="002060"/>
                </a:solidFill>
                <a:latin typeface="Times New Roman" pitchFamily="18" charset="0"/>
                <a:cs typeface="Times New Roman" pitchFamily="18" charset="0"/>
              </a:rPr>
              <a:t>Học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được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cách</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thêu</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làm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lọng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rồi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ông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tìm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đường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xuống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Thấy</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những</a:t>
            </a:r>
            <a:r>
              <a:rPr lang="en-US" sz="2500" dirty="0">
                <a:solidFill>
                  <a:srgbClr val="002060"/>
                </a:solidFill>
                <a:latin typeface="Times New Roman" pitchFamily="18" charset="0"/>
                <a:cs typeface="Times New Roman" pitchFamily="18" charset="0"/>
              </a:rPr>
              <a:t> con </a:t>
            </a:r>
            <a:r>
              <a:rPr lang="en-US" sz="2500" dirty="0" err="1">
                <a:solidFill>
                  <a:srgbClr val="002060"/>
                </a:solidFill>
                <a:latin typeface="Times New Roman" pitchFamily="18" charset="0"/>
                <a:cs typeface="Times New Roman" pitchFamily="18" charset="0"/>
              </a:rPr>
              <a:t>dơi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xòe</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cánh</a:t>
            </a:r>
            <a:r>
              <a:rPr lang="en-US" sz="2500" dirty="0">
                <a:solidFill>
                  <a:srgbClr val="002060"/>
                </a:solidFill>
                <a:latin typeface="Times New Roman" pitchFamily="18" charset="0"/>
                <a:cs typeface="Times New Roman" pitchFamily="18" charset="0"/>
              </a:rPr>
              <a:t> chao </a:t>
            </a:r>
            <a:r>
              <a:rPr lang="en-US" sz="2500" dirty="0" err="1">
                <a:solidFill>
                  <a:srgbClr val="002060"/>
                </a:solidFill>
                <a:latin typeface="Times New Roman" pitchFamily="18" charset="0"/>
                <a:cs typeface="Times New Roman" pitchFamily="18" charset="0"/>
              </a:rPr>
              <a:t>đi</a:t>
            </a:r>
            <a:r>
              <a:rPr lang="en-US" sz="2500" dirty="0">
                <a:solidFill>
                  <a:srgbClr val="002060"/>
                </a:solidFill>
                <a:latin typeface="Times New Roman" pitchFamily="18" charset="0"/>
                <a:cs typeface="Times New Roman" pitchFamily="18" charset="0"/>
              </a:rPr>
              <a:t> chao </a:t>
            </a:r>
            <a:r>
              <a:rPr lang="en-US" sz="2500" dirty="0" err="1">
                <a:solidFill>
                  <a:srgbClr val="002060"/>
                </a:solidFill>
                <a:latin typeface="Times New Roman" pitchFamily="18" charset="0"/>
                <a:cs typeface="Times New Roman" pitchFamily="18" charset="0"/>
              </a:rPr>
              <a:t>lại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như</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chiếc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lá</a:t>
            </a:r>
            <a:r>
              <a:rPr lang="en-US" sz="2500" dirty="0">
                <a:solidFill>
                  <a:srgbClr val="002060"/>
                </a:solidFill>
                <a:latin typeface="Times New Roman" pitchFamily="18" charset="0"/>
                <a:cs typeface="Times New Roman" pitchFamily="18" charset="0"/>
              </a:rPr>
              <a:t> bay, </a:t>
            </a:r>
            <a:r>
              <a:rPr lang="en-US" sz="2500" dirty="0" err="1">
                <a:solidFill>
                  <a:srgbClr val="002060"/>
                </a:solidFill>
                <a:latin typeface="Times New Roman" pitchFamily="18" charset="0"/>
                <a:cs typeface="Times New Roman" pitchFamily="18" charset="0"/>
              </a:rPr>
              <a:t>ông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liền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ôm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lọng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nhảy</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xuống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đất</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bình</a:t>
            </a:r>
            <a:r>
              <a:rPr lang="en-US" sz="2500" dirty="0">
                <a:solidFill>
                  <a:srgbClr val="002060"/>
                </a:solidFill>
                <a:latin typeface="Times New Roman" pitchFamily="18" charset="0"/>
                <a:cs typeface="Times New Roman" pitchFamily="18" charset="0"/>
              </a:rPr>
              <a:t> an </a:t>
            </a:r>
            <a:r>
              <a:rPr lang="en-US" sz="2500" dirty="0" err="1">
                <a:solidFill>
                  <a:srgbClr val="002060"/>
                </a:solidFill>
                <a:latin typeface="Times New Roman" pitchFamily="18" charset="0"/>
                <a:cs typeface="Times New Roman" pitchFamily="18" charset="0"/>
              </a:rPr>
              <a:t>vô</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sự</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Vua</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Trung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Quốc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khen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ông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người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có</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tài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đặt</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tiệc</a:t>
            </a:r>
            <a:r>
              <a:rPr lang="en-US" sz="2500" dirty="0">
                <a:solidFill>
                  <a:srgbClr val="002060"/>
                </a:solidFill>
                <a:latin typeface="Times New Roman" pitchFamily="18" charset="0"/>
                <a:cs typeface="Times New Roman" pitchFamily="18" charset="0"/>
              </a:rPr>
              <a:t> to </a:t>
            </a:r>
            <a:r>
              <a:rPr lang="en-US" sz="2500" dirty="0" err="1">
                <a:solidFill>
                  <a:srgbClr val="002060"/>
                </a:solidFill>
                <a:latin typeface="Times New Roman" pitchFamily="18" charset="0"/>
                <a:cs typeface="Times New Roman" pitchFamily="18" charset="0"/>
              </a:rPr>
              <a:t>tiễn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về</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nước</a:t>
            </a:r>
            <a:r>
              <a:rPr lang="en-US" sz="2500" dirty="0">
                <a:solidFill>
                  <a:srgbClr val="002060"/>
                </a:solidFill>
                <a:latin typeface="Times New Roman" pitchFamily="18" charset="0"/>
                <a:cs typeface="Times New Roman" pitchFamily="18" charset="0"/>
              </a:rPr>
              <a:t>.</a:t>
            </a:r>
            <a:endParaRPr lang="vi-VN" sz="2500" dirty="0">
              <a:solidFill>
                <a:srgbClr val="002060"/>
              </a:solidFill>
              <a:latin typeface="Times New Roman" pitchFamily="18" charset="0"/>
              <a:cs typeface="Times New Roman" pitchFamily="18" charset="0"/>
            </a:endParaRPr>
          </a:p>
          <a:p>
            <a:pPr marL="0" indent="0" algn="just">
              <a:buNone/>
            </a:pPr>
            <a:r>
              <a:rPr lang="vi-VN" sz="2500" dirty="0">
                <a:solidFill>
                  <a:srgbClr val="002060"/>
                </a:solidFill>
                <a:latin typeface="Times New Roman" pitchFamily="18" charset="0"/>
                <a:cs typeface="Times New Roman" pitchFamily="18" charset="0"/>
              </a:rPr>
              <a:t>	</a:t>
            </a:r>
            <a:r>
              <a:rPr lang="en-US" sz="2500" dirty="0">
                <a:solidFill>
                  <a:srgbClr val="002060"/>
                </a:solidFill>
                <a:latin typeface="Times New Roman" pitchFamily="18" charset="0"/>
                <a:cs typeface="Times New Roman" pitchFamily="18" charset="0"/>
              </a:rPr>
              <a:t>5. </a:t>
            </a:r>
            <a:r>
              <a:rPr lang="en-US" sz="2500" dirty="0" err="1">
                <a:solidFill>
                  <a:srgbClr val="002060"/>
                </a:solidFill>
                <a:latin typeface="Times New Roman" pitchFamily="18" charset="0"/>
                <a:cs typeface="Times New Roman" pitchFamily="18" charset="0"/>
              </a:rPr>
              <a:t>Về</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đến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nước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nhà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Trần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Quốc</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Khái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truyền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dạy</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cho</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dân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nghề</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thêu</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nghề</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làm</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lọng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Dần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dần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nghề</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thêu</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lan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rộng</a:t>
            </a:r>
            <a:r>
              <a:rPr lang="en-US" sz="2500" dirty="0">
                <a:solidFill>
                  <a:srgbClr val="002060"/>
                </a:solidFill>
                <a:latin typeface="Times New Roman" pitchFamily="18" charset="0"/>
                <a:cs typeface="Times New Roman" pitchFamily="18" charset="0"/>
              </a:rPr>
              <a:t> ra </a:t>
            </a:r>
            <a:r>
              <a:rPr lang="en-US" sz="2500" dirty="0" err="1">
                <a:solidFill>
                  <a:srgbClr val="002060"/>
                </a:solidFill>
                <a:latin typeface="Times New Roman" pitchFamily="18" charset="0"/>
                <a:cs typeface="Times New Roman" pitchFamily="18" charset="0"/>
              </a:rPr>
              <a:t>khắp</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nơi</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Nhân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dân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vùng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Thường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Tín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quê</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ông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lập</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đền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thờ</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và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tôn</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ông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là</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ông</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tổ</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nghề</a:t>
            </a:r>
            <a:r>
              <a:rPr lang="en-US" sz="2500" dirty="0">
                <a:solidFill>
                  <a:srgbClr val="002060"/>
                </a:solidFill>
                <a:latin typeface="Times New Roman" pitchFamily="18" charset="0"/>
                <a:cs typeface="Times New Roman" pitchFamily="18" charset="0"/>
              </a:rPr>
              <a:t> </a:t>
            </a:r>
            <a:r>
              <a:rPr lang="en-US" sz="2500" dirty="0" err="1">
                <a:solidFill>
                  <a:srgbClr val="002060"/>
                </a:solidFill>
                <a:latin typeface="Times New Roman" pitchFamily="18" charset="0"/>
                <a:cs typeface="Times New Roman" pitchFamily="18" charset="0"/>
              </a:rPr>
              <a:t>thêu</a:t>
            </a:r>
            <a:r>
              <a:rPr lang="en-US" sz="2500" dirty="0">
                <a:solidFill>
                  <a:srgbClr val="002060"/>
                </a:solidFill>
                <a:latin typeface="Times New Roman" pitchFamily="18" charset="0"/>
                <a:cs typeface="Times New Roman" pitchFamily="18" charset="0"/>
              </a:rPr>
              <a:t>.</a:t>
            </a:r>
            <a:r>
              <a:rPr lang="vi-VN" dirty="0">
                <a:latin typeface="Times New Roman" pitchFamily="18" charset="0"/>
                <a:cs typeface="Times New Roman" pitchFamily="18" charset="0"/>
              </a:rPr>
              <a:t>				</a:t>
            </a:r>
            <a:endParaRPr lang="vi-VN" b="1" dirty="0">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4A75A7D1-2318-4876-B6D4-B8A35CDED979}"/>
              </a:ext>
            </a:extLst>
          </p:cNvPr>
          <p:cNvSpPr txBox="1"/>
          <p:nvPr/>
        </p:nvSpPr>
        <p:spPr>
          <a:xfrm>
            <a:off x="5257800" y="4629150"/>
            <a:ext cx="2057400" cy="461665"/>
          </a:xfrm>
          <a:prstGeom prst="rect">
            <a:avLst/>
          </a:prstGeom>
          <a:noFill/>
        </p:spPr>
        <p:txBody>
          <a:bodyPr wrap="square">
            <a:spAutoFit/>
          </a:bodyPr>
          <a:lstStyle/>
          <a:p>
            <a:r>
              <a:rPr lang="en-US" sz="2400" i="1" dirty="0">
                <a:solidFill>
                  <a:srgbClr val="002060"/>
                </a:solidFill>
                <a:latin typeface="Times New Roman" pitchFamily="18" charset="0"/>
                <a:cs typeface="Times New Roman" pitchFamily="18" charset="0"/>
              </a:rPr>
              <a:t>Theo</a:t>
            </a:r>
            <a:r>
              <a:rPr lang="en-US" sz="2400"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Ngọc</a:t>
            </a:r>
            <a:r>
              <a:rPr lang="en-US" sz="2400" b="1" dirty="0">
                <a:solidFill>
                  <a:srgbClr val="002060"/>
                </a:solidFill>
                <a:latin typeface="Times New Roman" pitchFamily="18" charset="0"/>
                <a:cs typeface="Times New Roman" pitchFamily="18" charset="0"/>
              </a:rPr>
              <a:t> </a:t>
            </a:r>
            <a:r>
              <a:rPr lang="en-US" sz="2400" b="1" dirty="0" err="1">
                <a:solidFill>
                  <a:srgbClr val="002060"/>
                </a:solidFill>
                <a:latin typeface="Times New Roman" pitchFamily="18" charset="0"/>
                <a:cs typeface="Times New Roman" pitchFamily="18" charset="0"/>
              </a:rPr>
              <a:t>Vũ</a:t>
            </a:r>
            <a:endParaRPr lang="en-US" sz="2400" dirty="0">
              <a:solidFill>
                <a:srgbClr val="002060"/>
              </a:solidFill>
            </a:endParaRPr>
          </a:p>
        </p:txBody>
      </p:sp>
    </p:spTree>
    <p:extLst>
      <p:ext uri="{BB962C8B-B14F-4D97-AF65-F5344CB8AC3E}">
        <p14:creationId xmlns:p14="http://schemas.microsoft.com/office/powerpoint/2010/main" val="3051747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 calcmode="lin" valueType="num">
                                      <p:cBhvr additive="base">
                                        <p:cTn id="11"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anim calcmode="lin" valueType="num">
                                      <p:cBhvr additive="base">
                                        <p:cTn id="1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2883877" y="0"/>
            <a:ext cx="3376245" cy="769441"/>
          </a:xfrm>
          <a:prstGeom prst="rect">
            <a:avLst/>
          </a:prstGeom>
        </p:spPr>
        <p:txBody>
          <a:bodyPr wrap="none">
            <a:spAutoFit/>
          </a:bodyPr>
          <a:lstStyle/>
          <a:p>
            <a:r>
              <a:rPr lang="en-US" sz="4400" b="1" dirty="0" err="1">
                <a:solidFill>
                  <a:srgbClr val="660033"/>
                </a:solidFill>
                <a:latin typeface="Times New Roman" pitchFamily="18" charset="0"/>
                <a:cs typeface="Times New Roman" pitchFamily="18" charset="0"/>
              </a:rPr>
              <a:t>Luyện</a:t>
            </a:r>
            <a:r>
              <a:rPr lang="en-US" sz="4400" b="1" dirty="0">
                <a:solidFill>
                  <a:srgbClr val="660033"/>
                </a:solidFill>
                <a:latin typeface="Times New Roman" pitchFamily="18" charset="0"/>
                <a:cs typeface="Times New Roman" pitchFamily="18" charset="0"/>
              </a:rPr>
              <a:t> </a:t>
            </a:r>
            <a:r>
              <a:rPr lang="en-US" sz="4400" b="1" dirty="0" err="1">
                <a:solidFill>
                  <a:srgbClr val="660033"/>
                </a:solidFill>
                <a:latin typeface="Times New Roman" pitchFamily="18" charset="0"/>
                <a:cs typeface="Times New Roman" pitchFamily="18" charset="0"/>
              </a:rPr>
              <a:t>đọc</a:t>
            </a:r>
            <a:r>
              <a:rPr lang="vi-VN" sz="4400" b="1" dirty="0">
                <a:solidFill>
                  <a:srgbClr val="660033"/>
                </a:solidFill>
                <a:latin typeface="Times New Roman" pitchFamily="18" charset="0"/>
                <a:cs typeface="Times New Roman" pitchFamily="18" charset="0"/>
              </a:rPr>
              <a:t> từ</a:t>
            </a:r>
            <a:endParaRPr lang="en-US" sz="4400" b="1" dirty="0">
              <a:solidFill>
                <a:srgbClr val="660033"/>
              </a:solidFill>
              <a:latin typeface="Times New Roman" pitchFamily="18" charset="0"/>
              <a:cs typeface="Times New Roman" pitchFamily="18" charset="0"/>
            </a:endParaRPr>
          </a:p>
        </p:txBody>
      </p:sp>
      <p:sp>
        <p:nvSpPr>
          <p:cNvPr id="4" name="TextBox 3">
            <a:extLst>
              <a:ext uri="{FF2B5EF4-FFF2-40B4-BE49-F238E27FC236}">
                <a16:creationId xmlns:a16="http://schemas.microsoft.com/office/drawing/2014/main" id="{80D55E75-C9B1-4997-8A44-251BF335CDB7}"/>
              </a:ext>
            </a:extLst>
          </p:cNvPr>
          <p:cNvSpPr txBox="1"/>
          <p:nvPr/>
        </p:nvSpPr>
        <p:spPr>
          <a:xfrm>
            <a:off x="1527202" y="1006171"/>
            <a:ext cx="838200" cy="584775"/>
          </a:xfrm>
          <a:prstGeom prst="rect">
            <a:avLst/>
          </a:prstGeom>
          <a:noFill/>
        </p:spPr>
        <p:txBody>
          <a:bodyPr wrap="square" rtlCol="0">
            <a:spAutoFit/>
          </a:bodyPr>
          <a:lstStyle/>
          <a:p>
            <a:r>
              <a:rPr lang="vi-VN" sz="3200" b="1" dirty="0">
                <a:solidFill>
                  <a:schemeClr val="accent2">
                    <a:lumMod val="50000"/>
                  </a:schemeClr>
                </a:solidFill>
                <a:latin typeface="+mj-lt"/>
              </a:rPr>
              <a:t>lầu</a:t>
            </a:r>
            <a:endParaRPr lang="en-US" sz="3200" b="1" dirty="0">
              <a:solidFill>
                <a:schemeClr val="accent2">
                  <a:lumMod val="50000"/>
                </a:schemeClr>
              </a:solidFill>
              <a:latin typeface="+mj-lt"/>
            </a:endParaRPr>
          </a:p>
        </p:txBody>
      </p:sp>
      <p:sp>
        <p:nvSpPr>
          <p:cNvPr id="15" name="TextBox 14">
            <a:extLst>
              <a:ext uri="{FF2B5EF4-FFF2-40B4-BE49-F238E27FC236}">
                <a16:creationId xmlns:a16="http://schemas.microsoft.com/office/drawing/2014/main" id="{1B1320EC-25C0-4AF0-B3E9-C2D521F151DB}"/>
              </a:ext>
            </a:extLst>
          </p:cNvPr>
          <p:cNvSpPr txBox="1"/>
          <p:nvPr/>
        </p:nvSpPr>
        <p:spPr>
          <a:xfrm>
            <a:off x="5486400" y="1780643"/>
            <a:ext cx="1905000" cy="584775"/>
          </a:xfrm>
          <a:prstGeom prst="rect">
            <a:avLst/>
          </a:prstGeom>
          <a:noFill/>
        </p:spPr>
        <p:txBody>
          <a:bodyPr wrap="square" rtlCol="0">
            <a:spAutoFit/>
          </a:bodyPr>
          <a:lstStyle/>
          <a:p>
            <a:r>
              <a:rPr lang="vi-VN" sz="3200" b="1" dirty="0">
                <a:solidFill>
                  <a:schemeClr val="accent2">
                    <a:lumMod val="50000"/>
                  </a:schemeClr>
                </a:solidFill>
                <a:latin typeface="+mj-lt"/>
              </a:rPr>
              <a:t>làm lọng</a:t>
            </a:r>
            <a:endParaRPr lang="en-US" sz="3200" b="1" dirty="0">
              <a:solidFill>
                <a:schemeClr val="accent2">
                  <a:lumMod val="50000"/>
                </a:schemeClr>
              </a:solidFill>
              <a:latin typeface="+mj-lt"/>
            </a:endParaRPr>
          </a:p>
        </p:txBody>
      </p:sp>
      <p:sp>
        <p:nvSpPr>
          <p:cNvPr id="16" name="TextBox 15">
            <a:extLst>
              <a:ext uri="{FF2B5EF4-FFF2-40B4-BE49-F238E27FC236}">
                <a16:creationId xmlns:a16="http://schemas.microsoft.com/office/drawing/2014/main" id="{1BDE4DBD-D55C-4631-88A3-4B6DABAA5A65}"/>
              </a:ext>
            </a:extLst>
          </p:cNvPr>
          <p:cNvSpPr txBox="1"/>
          <p:nvPr/>
        </p:nvSpPr>
        <p:spPr>
          <a:xfrm>
            <a:off x="5486400" y="1006170"/>
            <a:ext cx="1066800" cy="584775"/>
          </a:xfrm>
          <a:prstGeom prst="rect">
            <a:avLst/>
          </a:prstGeom>
          <a:noFill/>
        </p:spPr>
        <p:txBody>
          <a:bodyPr wrap="square" rtlCol="0">
            <a:spAutoFit/>
          </a:bodyPr>
          <a:lstStyle/>
          <a:p>
            <a:r>
              <a:rPr lang="vi-VN" sz="3200" b="1" dirty="0">
                <a:solidFill>
                  <a:schemeClr val="accent2">
                    <a:lumMod val="50000"/>
                  </a:schemeClr>
                </a:solidFill>
                <a:latin typeface="+mj-lt"/>
              </a:rPr>
              <a:t>nếm</a:t>
            </a:r>
            <a:endParaRPr lang="en-US" sz="3200" b="1" dirty="0">
              <a:solidFill>
                <a:schemeClr val="accent2">
                  <a:lumMod val="50000"/>
                </a:schemeClr>
              </a:solidFill>
              <a:latin typeface="+mj-lt"/>
            </a:endParaRPr>
          </a:p>
        </p:txBody>
      </p:sp>
      <p:sp>
        <p:nvSpPr>
          <p:cNvPr id="17" name="TextBox 16">
            <a:extLst>
              <a:ext uri="{FF2B5EF4-FFF2-40B4-BE49-F238E27FC236}">
                <a16:creationId xmlns:a16="http://schemas.microsoft.com/office/drawing/2014/main" id="{DBA8E3AC-4C9F-45A2-B74B-B5911FA47450}"/>
              </a:ext>
            </a:extLst>
          </p:cNvPr>
          <p:cNvSpPr txBox="1"/>
          <p:nvPr/>
        </p:nvSpPr>
        <p:spPr>
          <a:xfrm>
            <a:off x="1550683" y="2555115"/>
            <a:ext cx="2438400" cy="584775"/>
          </a:xfrm>
          <a:prstGeom prst="rect">
            <a:avLst/>
          </a:prstGeom>
          <a:noFill/>
        </p:spPr>
        <p:txBody>
          <a:bodyPr wrap="square" rtlCol="0">
            <a:spAutoFit/>
          </a:bodyPr>
          <a:lstStyle/>
          <a:p>
            <a:r>
              <a:rPr lang="vi-VN" sz="3200" b="1" dirty="0">
                <a:solidFill>
                  <a:schemeClr val="accent2">
                    <a:lumMod val="50000"/>
                  </a:schemeClr>
                </a:solidFill>
                <a:latin typeface="+mj-lt"/>
              </a:rPr>
              <a:t>bức trướng</a:t>
            </a:r>
            <a:endParaRPr lang="en-US" sz="3200" b="1" dirty="0">
              <a:solidFill>
                <a:schemeClr val="accent2">
                  <a:lumMod val="50000"/>
                </a:schemeClr>
              </a:solidFill>
              <a:latin typeface="+mj-lt"/>
            </a:endParaRPr>
          </a:p>
        </p:txBody>
      </p:sp>
      <p:sp>
        <p:nvSpPr>
          <p:cNvPr id="18" name="TextBox 17">
            <a:extLst>
              <a:ext uri="{FF2B5EF4-FFF2-40B4-BE49-F238E27FC236}">
                <a16:creationId xmlns:a16="http://schemas.microsoft.com/office/drawing/2014/main" id="{BCFAB322-B26A-4691-9C2B-DB5FFC27786F}"/>
              </a:ext>
            </a:extLst>
          </p:cNvPr>
          <p:cNvSpPr txBox="1"/>
          <p:nvPr/>
        </p:nvSpPr>
        <p:spPr>
          <a:xfrm>
            <a:off x="5486400" y="2548789"/>
            <a:ext cx="2215356" cy="584775"/>
          </a:xfrm>
          <a:prstGeom prst="rect">
            <a:avLst/>
          </a:prstGeom>
          <a:noFill/>
        </p:spPr>
        <p:txBody>
          <a:bodyPr wrap="square" rtlCol="0">
            <a:spAutoFit/>
          </a:bodyPr>
          <a:lstStyle/>
          <a:p>
            <a:r>
              <a:rPr lang="vi-VN" sz="3200" b="1" dirty="0">
                <a:solidFill>
                  <a:schemeClr val="accent2">
                    <a:lumMod val="50000"/>
                  </a:schemeClr>
                </a:solidFill>
                <a:latin typeface="+mj-lt"/>
              </a:rPr>
              <a:t>lẩm nhẩm</a:t>
            </a:r>
            <a:endParaRPr lang="en-US" sz="3200" b="1" dirty="0">
              <a:solidFill>
                <a:schemeClr val="accent2">
                  <a:lumMod val="50000"/>
                </a:schemeClr>
              </a:solidFill>
              <a:latin typeface="+mj-lt"/>
            </a:endParaRPr>
          </a:p>
        </p:txBody>
      </p:sp>
      <p:sp>
        <p:nvSpPr>
          <p:cNvPr id="19" name="TextBox 18">
            <a:extLst>
              <a:ext uri="{FF2B5EF4-FFF2-40B4-BE49-F238E27FC236}">
                <a16:creationId xmlns:a16="http://schemas.microsoft.com/office/drawing/2014/main" id="{92AB4FCF-1FB3-47E2-8020-FD3F987F9EC8}"/>
              </a:ext>
            </a:extLst>
          </p:cNvPr>
          <p:cNvSpPr txBox="1"/>
          <p:nvPr/>
        </p:nvSpPr>
        <p:spPr>
          <a:xfrm>
            <a:off x="5486400" y="3323262"/>
            <a:ext cx="2590800" cy="584775"/>
          </a:xfrm>
          <a:prstGeom prst="rect">
            <a:avLst/>
          </a:prstGeom>
          <a:noFill/>
        </p:spPr>
        <p:txBody>
          <a:bodyPr wrap="square" rtlCol="0">
            <a:spAutoFit/>
          </a:bodyPr>
          <a:lstStyle/>
          <a:p>
            <a:r>
              <a:rPr lang="vi-VN" sz="3200" b="1" dirty="0">
                <a:solidFill>
                  <a:schemeClr val="accent2">
                    <a:lumMod val="50000"/>
                  </a:schemeClr>
                </a:solidFill>
                <a:latin typeface="+mj-lt"/>
              </a:rPr>
              <a:t>Thường Tín</a:t>
            </a:r>
            <a:endParaRPr lang="en-US" sz="3200" b="1" dirty="0">
              <a:solidFill>
                <a:schemeClr val="accent2">
                  <a:lumMod val="50000"/>
                </a:schemeClr>
              </a:solidFill>
              <a:latin typeface="+mj-lt"/>
            </a:endParaRPr>
          </a:p>
        </p:txBody>
      </p:sp>
      <p:sp>
        <p:nvSpPr>
          <p:cNvPr id="20" name="TextBox 19">
            <a:extLst>
              <a:ext uri="{FF2B5EF4-FFF2-40B4-BE49-F238E27FC236}">
                <a16:creationId xmlns:a16="http://schemas.microsoft.com/office/drawing/2014/main" id="{2616A2B3-FAA4-42CB-8606-3F88F102595F}"/>
              </a:ext>
            </a:extLst>
          </p:cNvPr>
          <p:cNvSpPr txBox="1"/>
          <p:nvPr/>
        </p:nvSpPr>
        <p:spPr>
          <a:xfrm>
            <a:off x="1513544" y="1780643"/>
            <a:ext cx="2133600" cy="584775"/>
          </a:xfrm>
          <a:prstGeom prst="rect">
            <a:avLst/>
          </a:prstGeom>
          <a:noFill/>
        </p:spPr>
        <p:txBody>
          <a:bodyPr wrap="square" rtlCol="0">
            <a:spAutoFit/>
          </a:bodyPr>
          <a:lstStyle/>
          <a:p>
            <a:r>
              <a:rPr lang="vi-VN" sz="3200" b="1" dirty="0">
                <a:solidFill>
                  <a:schemeClr val="accent2">
                    <a:lumMod val="50000"/>
                  </a:schemeClr>
                </a:solidFill>
                <a:latin typeface="+mj-lt"/>
              </a:rPr>
              <a:t>triều đình</a:t>
            </a:r>
            <a:endParaRPr lang="en-US" sz="3200" b="1" dirty="0">
              <a:solidFill>
                <a:schemeClr val="accent2">
                  <a:lumMod val="50000"/>
                </a:schemeClr>
              </a:solidFill>
              <a:latin typeface="+mj-lt"/>
            </a:endParaRPr>
          </a:p>
        </p:txBody>
      </p:sp>
      <p:sp>
        <p:nvSpPr>
          <p:cNvPr id="21" name="TextBox 20">
            <a:extLst>
              <a:ext uri="{FF2B5EF4-FFF2-40B4-BE49-F238E27FC236}">
                <a16:creationId xmlns:a16="http://schemas.microsoft.com/office/drawing/2014/main" id="{4446FDF7-B0A9-4226-9690-55E9728C6071}"/>
              </a:ext>
            </a:extLst>
          </p:cNvPr>
          <p:cNvSpPr txBox="1"/>
          <p:nvPr/>
        </p:nvSpPr>
        <p:spPr>
          <a:xfrm>
            <a:off x="1513544" y="3323263"/>
            <a:ext cx="1905000" cy="584775"/>
          </a:xfrm>
          <a:prstGeom prst="rect">
            <a:avLst/>
          </a:prstGeom>
          <a:noFill/>
        </p:spPr>
        <p:txBody>
          <a:bodyPr wrap="square" rtlCol="0">
            <a:spAutoFit/>
          </a:bodyPr>
          <a:lstStyle/>
          <a:p>
            <a:r>
              <a:rPr lang="vi-VN" sz="3200" b="1" dirty="0">
                <a:solidFill>
                  <a:schemeClr val="accent2">
                    <a:lumMod val="50000"/>
                  </a:schemeClr>
                </a:solidFill>
                <a:latin typeface="+mj-lt"/>
              </a:rPr>
              <a:t>lan rộng</a:t>
            </a:r>
            <a:endParaRPr lang="en-US" sz="3200" b="1" dirty="0">
              <a:solidFill>
                <a:schemeClr val="accent2">
                  <a:lumMod val="50000"/>
                </a:schemeClr>
              </a:solidFill>
              <a:latin typeface="+mj-lt"/>
            </a:endParaRPr>
          </a:p>
        </p:txBody>
      </p:sp>
    </p:spTree>
    <p:extLst>
      <p:ext uri="{BB962C8B-B14F-4D97-AF65-F5344CB8AC3E}">
        <p14:creationId xmlns:p14="http://schemas.microsoft.com/office/powerpoint/2010/main" val="3726772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500" fill="hold"/>
                                        <p:tgtEl>
                                          <p:spTgt spid="4"/>
                                        </p:tgtEl>
                                        <p:attrNameLst>
                                          <p:attrName>ppt_w</p:attrName>
                                        </p:attrNameLst>
                                      </p:cBhvr>
                                      <p:tavLst>
                                        <p:tav tm="0">
                                          <p:val>
                                            <p:fltVal val="0"/>
                                          </p:val>
                                        </p:tav>
                                        <p:tav tm="100000">
                                          <p:val>
                                            <p:strVal val="#ppt_w"/>
                                          </p:val>
                                        </p:tav>
                                      </p:tavLst>
                                    </p:anim>
                                    <p:anim calcmode="lin" valueType="num">
                                      <p:cBhvr>
                                        <p:cTn id="13" dur="500" fill="hold"/>
                                        <p:tgtEl>
                                          <p:spTgt spid="4"/>
                                        </p:tgtEl>
                                        <p:attrNameLst>
                                          <p:attrName>ppt_h</p:attrName>
                                        </p:attrNameLst>
                                      </p:cBhvr>
                                      <p:tavLst>
                                        <p:tav tm="0">
                                          <p:val>
                                            <p:fltVal val="0"/>
                                          </p:val>
                                        </p:tav>
                                        <p:tav tm="100000">
                                          <p:val>
                                            <p:strVal val="#ppt_h"/>
                                          </p:val>
                                        </p:tav>
                                      </p:tavLst>
                                    </p:anim>
                                    <p:animEffect transition="in" filter="fad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childTnLst>
                          </p:cTn>
                        </p:par>
                      </p:childTnLst>
                    </p:cTn>
                  </p:par>
                  <p:par>
                    <p:cTn id="22" fill="hold">
                      <p:stCondLst>
                        <p:cond delay="indefinite"/>
                      </p:stCondLst>
                      <p:childTnLst>
                        <p:par>
                          <p:cTn id="23" fill="hold">
                            <p:stCondLst>
                              <p:cond delay="0"/>
                            </p:stCondLst>
                            <p:childTnLst>
                              <p:par>
                                <p:cTn id="24" presetID="53" presetClass="entr" presetSubtype="16"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 calcmode="lin" valueType="num">
                                      <p:cBhvr>
                                        <p:cTn id="26" dur="500" fill="hold"/>
                                        <p:tgtEl>
                                          <p:spTgt spid="20"/>
                                        </p:tgtEl>
                                        <p:attrNameLst>
                                          <p:attrName>ppt_w</p:attrName>
                                        </p:attrNameLst>
                                      </p:cBhvr>
                                      <p:tavLst>
                                        <p:tav tm="0">
                                          <p:val>
                                            <p:fltVal val="0"/>
                                          </p:val>
                                        </p:tav>
                                        <p:tav tm="100000">
                                          <p:val>
                                            <p:strVal val="#ppt_w"/>
                                          </p:val>
                                        </p:tav>
                                      </p:tavLst>
                                    </p:anim>
                                    <p:anim calcmode="lin" valueType="num">
                                      <p:cBhvr>
                                        <p:cTn id="27" dur="500" fill="hold"/>
                                        <p:tgtEl>
                                          <p:spTgt spid="20"/>
                                        </p:tgtEl>
                                        <p:attrNameLst>
                                          <p:attrName>ppt_h</p:attrName>
                                        </p:attrNameLst>
                                      </p:cBhvr>
                                      <p:tavLst>
                                        <p:tav tm="0">
                                          <p:val>
                                            <p:fltVal val="0"/>
                                          </p:val>
                                        </p:tav>
                                        <p:tav tm="100000">
                                          <p:val>
                                            <p:strVal val="#ppt_h"/>
                                          </p:val>
                                        </p:tav>
                                      </p:tavLst>
                                    </p:anim>
                                    <p:animEffect transition="in" filter="fade">
                                      <p:cBhvr>
                                        <p:cTn id="28" dur="500"/>
                                        <p:tgtEl>
                                          <p:spTgt spid="20"/>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53" presetClass="entr" presetSubtype="16" fill="hold" grpId="0" nodeType="clickEffect">
                                  <p:stCondLst>
                                    <p:cond delay="0"/>
                                  </p:stCondLst>
                                  <p:childTnLst>
                                    <p:set>
                                      <p:cBhvr>
                                        <p:cTn id="39" dur="1" fill="hold">
                                          <p:stCondLst>
                                            <p:cond delay="0"/>
                                          </p:stCondLst>
                                        </p:cTn>
                                        <p:tgtEl>
                                          <p:spTgt spid="17"/>
                                        </p:tgtEl>
                                        <p:attrNameLst>
                                          <p:attrName>style.visibility</p:attrName>
                                        </p:attrNameLst>
                                      </p:cBhvr>
                                      <p:to>
                                        <p:strVal val="visible"/>
                                      </p:to>
                                    </p:set>
                                    <p:anim calcmode="lin" valueType="num">
                                      <p:cBhvr>
                                        <p:cTn id="40" dur="500" fill="hold"/>
                                        <p:tgtEl>
                                          <p:spTgt spid="17"/>
                                        </p:tgtEl>
                                        <p:attrNameLst>
                                          <p:attrName>ppt_w</p:attrName>
                                        </p:attrNameLst>
                                      </p:cBhvr>
                                      <p:tavLst>
                                        <p:tav tm="0">
                                          <p:val>
                                            <p:fltVal val="0"/>
                                          </p:val>
                                        </p:tav>
                                        <p:tav tm="100000">
                                          <p:val>
                                            <p:strVal val="#ppt_w"/>
                                          </p:val>
                                        </p:tav>
                                      </p:tavLst>
                                    </p:anim>
                                    <p:anim calcmode="lin" valueType="num">
                                      <p:cBhvr>
                                        <p:cTn id="41" dur="500" fill="hold"/>
                                        <p:tgtEl>
                                          <p:spTgt spid="17"/>
                                        </p:tgtEl>
                                        <p:attrNameLst>
                                          <p:attrName>ppt_h</p:attrName>
                                        </p:attrNameLst>
                                      </p:cBhvr>
                                      <p:tavLst>
                                        <p:tav tm="0">
                                          <p:val>
                                            <p:fltVal val="0"/>
                                          </p:val>
                                        </p:tav>
                                        <p:tav tm="100000">
                                          <p:val>
                                            <p:strVal val="#ppt_h"/>
                                          </p:val>
                                        </p:tav>
                                      </p:tavLst>
                                    </p:anim>
                                    <p:animEffect transition="in" filter="fade">
                                      <p:cBhvr>
                                        <p:cTn id="42" dur="5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 calcmode="lin" valueType="num">
                                      <p:cBhvr>
                                        <p:cTn id="47" dur="500" fill="hold"/>
                                        <p:tgtEl>
                                          <p:spTgt spid="18"/>
                                        </p:tgtEl>
                                        <p:attrNameLst>
                                          <p:attrName>ppt_w</p:attrName>
                                        </p:attrNameLst>
                                      </p:cBhvr>
                                      <p:tavLst>
                                        <p:tav tm="0">
                                          <p:val>
                                            <p:fltVal val="0"/>
                                          </p:val>
                                        </p:tav>
                                        <p:tav tm="100000">
                                          <p:val>
                                            <p:strVal val="#ppt_w"/>
                                          </p:val>
                                        </p:tav>
                                      </p:tavLst>
                                    </p:anim>
                                    <p:anim calcmode="lin" valueType="num">
                                      <p:cBhvr>
                                        <p:cTn id="48" dur="500" fill="hold"/>
                                        <p:tgtEl>
                                          <p:spTgt spid="18"/>
                                        </p:tgtEl>
                                        <p:attrNameLst>
                                          <p:attrName>ppt_h</p:attrName>
                                        </p:attrNameLst>
                                      </p:cBhvr>
                                      <p:tavLst>
                                        <p:tav tm="0">
                                          <p:val>
                                            <p:fltVal val="0"/>
                                          </p:val>
                                        </p:tav>
                                        <p:tav tm="100000">
                                          <p:val>
                                            <p:strVal val="#ppt_h"/>
                                          </p:val>
                                        </p:tav>
                                      </p:tavLst>
                                    </p:anim>
                                    <p:animEffect transition="in" filter="fade">
                                      <p:cBhvr>
                                        <p:cTn id="49" dur="500"/>
                                        <p:tgtEl>
                                          <p:spTgt spid="18"/>
                                        </p:tgtEl>
                                      </p:cBhvr>
                                    </p:animEffect>
                                  </p:childTnLst>
                                </p:cTn>
                              </p:par>
                            </p:childTnLst>
                          </p:cTn>
                        </p:par>
                      </p:childTnLst>
                    </p:cTn>
                  </p:par>
                  <p:par>
                    <p:cTn id="50" fill="hold">
                      <p:stCondLst>
                        <p:cond delay="indefinite"/>
                      </p:stCondLst>
                      <p:childTnLst>
                        <p:par>
                          <p:cTn id="51" fill="hold">
                            <p:stCondLst>
                              <p:cond delay="0"/>
                            </p:stCondLst>
                            <p:childTnLst>
                              <p:par>
                                <p:cTn id="52" presetID="53" presetClass="entr" presetSubtype="16" fill="hold" grpId="0" nodeType="click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500" fill="hold"/>
                                        <p:tgtEl>
                                          <p:spTgt spid="21"/>
                                        </p:tgtEl>
                                        <p:attrNameLst>
                                          <p:attrName>ppt_w</p:attrName>
                                        </p:attrNameLst>
                                      </p:cBhvr>
                                      <p:tavLst>
                                        <p:tav tm="0">
                                          <p:val>
                                            <p:fltVal val="0"/>
                                          </p:val>
                                        </p:tav>
                                        <p:tav tm="100000">
                                          <p:val>
                                            <p:strVal val="#ppt_w"/>
                                          </p:val>
                                        </p:tav>
                                      </p:tavLst>
                                    </p:anim>
                                    <p:anim calcmode="lin" valueType="num">
                                      <p:cBhvr>
                                        <p:cTn id="55" dur="500" fill="hold"/>
                                        <p:tgtEl>
                                          <p:spTgt spid="21"/>
                                        </p:tgtEl>
                                        <p:attrNameLst>
                                          <p:attrName>ppt_h</p:attrName>
                                        </p:attrNameLst>
                                      </p:cBhvr>
                                      <p:tavLst>
                                        <p:tav tm="0">
                                          <p:val>
                                            <p:fltVal val="0"/>
                                          </p:val>
                                        </p:tav>
                                        <p:tav tm="100000">
                                          <p:val>
                                            <p:strVal val="#ppt_h"/>
                                          </p:val>
                                        </p:tav>
                                      </p:tavLst>
                                    </p:anim>
                                    <p:animEffect transition="in" filter="fade">
                                      <p:cBhvr>
                                        <p:cTn id="56" dur="500"/>
                                        <p:tgtEl>
                                          <p:spTgt spid="21"/>
                                        </p:tgtEl>
                                      </p:cBhvr>
                                    </p:animEffect>
                                  </p:childTnLst>
                                </p:cTn>
                              </p:par>
                            </p:childTnLst>
                          </p:cTn>
                        </p:par>
                      </p:childTnLst>
                    </p:cTn>
                  </p:par>
                  <p:par>
                    <p:cTn id="57" fill="hold">
                      <p:stCondLst>
                        <p:cond delay="indefinite"/>
                      </p:stCondLst>
                      <p:childTnLst>
                        <p:par>
                          <p:cTn id="58" fill="hold">
                            <p:stCondLst>
                              <p:cond delay="0"/>
                            </p:stCondLst>
                            <p:childTnLst>
                              <p:par>
                                <p:cTn id="59" presetID="53" presetClass="entr" presetSubtype="16" fill="hold" grpId="0" nodeType="click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animEffect transition="in" filter="fade">
                                      <p:cBhvr>
                                        <p:cTn id="6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 grpId="0"/>
      <p:bldP spid="15" grpId="0"/>
      <p:bldP spid="16" grpId="0"/>
      <p:bldP spid="17" grpId="0"/>
      <p:bldP spid="18" grpId="0"/>
      <p:bldP spid="19" grpId="0"/>
      <p:bldP spid="20" grpId="0"/>
      <p:bldP spid="21"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0.3|3.1|7.7"/>
</p:tagLst>
</file>

<file path=ppt/tags/tag2.xml><?xml version="1.0" encoding="utf-8"?>
<p:tagLst xmlns:a="http://schemas.openxmlformats.org/drawingml/2006/main" xmlns:r="http://schemas.openxmlformats.org/officeDocument/2006/relationships" xmlns:p="http://schemas.openxmlformats.org/presentationml/2006/main">
  <p:tag name="TIMING" val="|2.6|5.7|10.8"/>
</p:tagLst>
</file>

<file path=ppt/tags/tag3.xml><?xml version="1.0" encoding="utf-8"?>
<p:tagLst xmlns:a="http://schemas.openxmlformats.org/drawingml/2006/main" xmlns:r="http://schemas.openxmlformats.org/officeDocument/2006/relationships" xmlns:p="http://schemas.openxmlformats.org/presentationml/2006/main">
  <p:tag name="TIMING" val="|1.6|13.5|18.4"/>
</p:tagLst>
</file>

<file path=ppt/tags/tag4.xml><?xml version="1.0" encoding="utf-8"?>
<p:tagLst xmlns:a="http://schemas.openxmlformats.org/drawingml/2006/main" xmlns:r="http://schemas.openxmlformats.org/officeDocument/2006/relationships" xmlns:p="http://schemas.openxmlformats.org/presentationml/2006/main">
  <p:tag name="TIMING" val="|37.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5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1729</TotalTime>
  <Words>1810</Words>
  <Application>Microsoft Office PowerPoint</Application>
  <PresentationFormat>On-screen Show (16:9)</PresentationFormat>
  <Paragraphs>102</Paragraphs>
  <Slides>33</Slides>
  <Notes>3</Notes>
  <HiddenSlides>0</HiddenSlides>
  <MMClips>2</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Calibri Light</vt:lpstr>
      <vt:lpstr>Cambria</vt:lpstr>
      <vt:lpstr>Impact</vt:lpstr>
      <vt:lpstr>Times  New Roman</vt:lpstr>
      <vt:lpstr>Times New Roman</vt:lpstr>
      <vt:lpstr>Office Theme</vt:lpstr>
      <vt:lpstr>5_Default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Windows User</dc:creator>
  <cp:lastModifiedBy>Ngoan Bùi</cp:lastModifiedBy>
  <cp:revision>119</cp:revision>
  <dcterms:created xsi:type="dcterms:W3CDTF">2020-04-05T01:12:15Z</dcterms:created>
  <dcterms:modified xsi:type="dcterms:W3CDTF">2022-02-06T06:39:58Z</dcterms:modified>
</cp:coreProperties>
</file>