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</p:sldMasterIdLst>
  <p:notesMasterIdLst>
    <p:notesMasterId r:id="rId22"/>
  </p:notesMasterIdLst>
  <p:sldIdLst>
    <p:sldId id="300" r:id="rId3"/>
    <p:sldId id="324" r:id="rId4"/>
    <p:sldId id="301" r:id="rId5"/>
    <p:sldId id="303" r:id="rId6"/>
    <p:sldId id="304" r:id="rId7"/>
    <p:sldId id="302" r:id="rId8"/>
    <p:sldId id="305" r:id="rId9"/>
    <p:sldId id="306" r:id="rId10"/>
    <p:sldId id="308" r:id="rId11"/>
    <p:sldId id="309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533" autoAdjust="0"/>
  </p:normalViewPr>
  <p:slideViewPr>
    <p:cSldViewPr snapToGrid="0">
      <p:cViewPr varScale="1">
        <p:scale>
          <a:sx n="62" d="100"/>
          <a:sy n="62" d="100"/>
        </p:scale>
        <p:origin x="7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97C4-1D63-4B1F-866B-2BD741614C0B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C16A7-C244-4572-BA7A-792A72CC2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1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02" indent="0" algn="ctr">
              <a:buNone/>
              <a:defRPr/>
            </a:lvl2pPr>
            <a:lvl3pPr marL="685602" indent="0" algn="ctr">
              <a:buNone/>
              <a:defRPr/>
            </a:lvl3pPr>
            <a:lvl4pPr marL="1028404" indent="0" algn="ctr">
              <a:buNone/>
              <a:defRPr/>
            </a:lvl4pPr>
            <a:lvl5pPr marL="1371204" indent="0" algn="ctr">
              <a:buNone/>
              <a:defRPr/>
            </a:lvl5pPr>
            <a:lvl6pPr marL="1714006" indent="0" algn="ctr">
              <a:buNone/>
              <a:defRPr/>
            </a:lvl6pPr>
            <a:lvl7pPr marL="2056807" indent="0" algn="ctr">
              <a:buNone/>
              <a:defRPr/>
            </a:lvl7pPr>
            <a:lvl8pPr marL="2399608" indent="0" algn="ctr">
              <a:buNone/>
              <a:defRPr/>
            </a:lvl8pPr>
            <a:lvl9pPr marL="27424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DBE99-7465-46AA-B941-1670BFF1C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97EAC5-CACC-4D7F-8536-70D07C190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3AA54-DD4E-451C-9063-0B287A4FD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F213-570E-4D8D-91FA-9660C0140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91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095E81-363F-4B4E-AF95-1D0EC3A1C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FB409-4787-4C06-9D05-0173F71C2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121467-FB63-4431-9FF7-E475105B2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6FCB-884E-4DCB-920F-53BCF323C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1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802" indent="0">
              <a:buNone/>
              <a:defRPr sz="1349"/>
            </a:lvl2pPr>
            <a:lvl3pPr marL="685602" indent="0">
              <a:buNone/>
              <a:defRPr sz="1199"/>
            </a:lvl3pPr>
            <a:lvl4pPr marL="1028404" indent="0">
              <a:buNone/>
              <a:defRPr sz="1051"/>
            </a:lvl4pPr>
            <a:lvl5pPr marL="1371204" indent="0">
              <a:buNone/>
              <a:defRPr sz="1051"/>
            </a:lvl5pPr>
            <a:lvl6pPr marL="1714006" indent="0">
              <a:buNone/>
              <a:defRPr sz="1051"/>
            </a:lvl6pPr>
            <a:lvl7pPr marL="2056807" indent="0">
              <a:buNone/>
              <a:defRPr sz="1051"/>
            </a:lvl7pPr>
            <a:lvl8pPr marL="2399608" indent="0">
              <a:buNone/>
              <a:defRPr sz="1051"/>
            </a:lvl8pPr>
            <a:lvl9pPr marL="2742410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79DF7-3852-4BD0-B70D-5C0A69B9D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A0B53-7173-45FE-B251-A23D9D398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61424-0C39-4208-91F6-C2FC62A56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5837-ABEB-432E-BCCB-E7E7B5D39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41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F3B35-D2F9-435F-BA75-D4CE8F457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06A2E-9A1D-4DD1-90B8-4614F32F3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62A3D-E0B4-48A7-B36F-87D4CD994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9A185-5309-4202-B265-A9D4D5708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8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6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A1F9D8-24D1-4F3F-B40C-B3973DF92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EABF77-8555-4CBF-8A48-564C04B33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E1194A-0DD4-443D-AFDB-16940CD7D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3433-3D52-4C83-A9A5-C84773E7D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24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8AE4D0-B21F-4F6D-BA19-4F694A4C4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7DF4E7-92DD-40F3-96F4-6D1D5AAD4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EFAC49-2BB9-4283-AEB0-2D739471E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EFA0-5D28-4990-8EB2-56C65823F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439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3E5868-0AA9-4AE2-979D-DAB8B8352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E52D03-463F-435F-9E45-F9A5A39B8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020EA8-4CD7-420F-B484-FE12D495F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ECF5-50B2-4587-8E20-432DDE60D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31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3" cy="1162051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C5B46-2341-4324-8F85-F985EC25F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687CC-5CE1-44D4-B86D-6DEA313CA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CEA93-D650-4EDF-B527-8432212F6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0545-67A7-4200-8967-F022AB9FE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6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02" indent="0">
              <a:buNone/>
              <a:defRPr sz="2099"/>
            </a:lvl2pPr>
            <a:lvl3pPr marL="685602" indent="0">
              <a:buNone/>
              <a:defRPr sz="1799"/>
            </a:lvl3pPr>
            <a:lvl4pPr marL="1028404" indent="0">
              <a:buNone/>
              <a:defRPr sz="1499"/>
            </a:lvl4pPr>
            <a:lvl5pPr marL="1371204" indent="0">
              <a:buNone/>
              <a:defRPr sz="1499"/>
            </a:lvl5pPr>
            <a:lvl6pPr marL="1714006" indent="0">
              <a:buNone/>
              <a:defRPr sz="1499"/>
            </a:lvl6pPr>
            <a:lvl7pPr marL="2056807" indent="0">
              <a:buNone/>
              <a:defRPr sz="1499"/>
            </a:lvl7pPr>
            <a:lvl8pPr marL="2399608" indent="0">
              <a:buNone/>
              <a:defRPr sz="1499"/>
            </a:lvl8pPr>
            <a:lvl9pPr marL="2742410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2A43A-BE74-4D57-88C7-DE47C98D4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1FE2E-95D2-4E4B-A5AB-8276C9E6A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46D4A-61D4-4C9A-83BD-7092C22E5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7BD0-6EAE-4C23-86B7-31D6EA457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111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2ECA5E-2682-48A7-998B-203C8DAD8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AD93B-9145-4A44-A8D5-A45530C43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E3F87-E528-4C39-94BB-0B31BB530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6392-59F8-4642-B602-80BED1A1A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932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44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C4C9B7-DD9B-4560-95E3-A97A85C11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C8BD1-B60C-4814-B2B3-654A70268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3E132-0235-495F-ADF8-68DDF56C6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D089-1753-4CBD-A50A-4AD3ED420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6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3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5ACB-4DD4-4CE9-B7FA-912F96F7AA4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5584C5F-B45A-4B92-8DE8-B6EA69F1E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EDBF04-CFDB-4CC3-B3B6-A6535E841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73FA60-831F-4D4D-A67D-4B87CA0156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19A02C-06B7-41C6-A6CB-6B1FEDB4B2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FB0A3C-7736-4289-82FC-B3514F05C3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33" smtClean="0"/>
            </a:lvl1pPr>
          </a:lstStyle>
          <a:p>
            <a:pPr>
              <a:defRPr/>
            </a:pPr>
            <a:fld id="{71795F4B-2EC9-4BE9-9A37-E5F616619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01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428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2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3994" indent="-253994" algn="l" rtl="0" eaLnBrk="0" fontAlgn="base" hangingPunct="0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554553" indent="-21166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5112" indent="-169329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98003" indent="-169329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540895" indent="-169329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5pPr>
      <a:lvl6pPr marL="1885406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8207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1009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3810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06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807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608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41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1"/>
          <p:cNvSpPr txBox="1">
            <a:spLocks noChangeArrowheads="1"/>
          </p:cNvSpPr>
          <p:nvPr/>
        </p:nvSpPr>
        <p:spPr bwMode="auto">
          <a:xfrm>
            <a:off x="8074026" y="3048000"/>
            <a:ext cx="511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vi-VN" sz="3200" b="1">
                <a:solidFill>
                  <a:schemeClr val="accent2"/>
                </a:solidFill>
                <a:latin typeface="VNtimes New Roman" pitchFamily="34" charset="0"/>
                <a:sym typeface="Symbol" pitchFamily="18" charset="2"/>
              </a:rPr>
              <a:t> </a:t>
            </a:r>
            <a:r>
              <a:rPr lang="en-US" altLang="vi-VN" sz="3200" b="1">
                <a:solidFill>
                  <a:srgbClr val="000000"/>
                </a:solidFill>
                <a:latin typeface="VNtimes New Roman" pitchFamily="34" charset="0"/>
                <a:sym typeface="Symbol" pitchFamily="18" charset="2"/>
              </a:rPr>
              <a:t>  </a:t>
            </a:r>
            <a:r>
              <a:rPr lang="en-US" altLang="vi-VN" sz="3200" b="1">
                <a:latin typeface="VNtimes New Roman" pitchFamily="34" charset="0"/>
                <a:sym typeface="Symbol" pitchFamily="18" charset="2"/>
              </a:rPr>
              <a:t> </a:t>
            </a:r>
            <a:r>
              <a:rPr lang="en-US" altLang="vi-VN" sz="2800" b="1">
                <a:latin typeface="VNtimes New Roman" pitchFamily="34" charset="0"/>
                <a:sym typeface="Symbol" pitchFamily="18" charset="2"/>
              </a:rPr>
              <a:t>   </a:t>
            </a:r>
          </a:p>
          <a:p>
            <a:pPr eaLnBrk="1" hangingPunct="1"/>
            <a:endParaRPr lang="en-US" altLang="vi-VN" sz="2800" b="1">
              <a:latin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27201" y="1202777"/>
            <a:ext cx="8788399" cy="4757245"/>
            <a:chOff x="480" y="825"/>
            <a:chExt cx="1680" cy="999"/>
          </a:xfrm>
        </p:grpSpPr>
        <p:sp>
          <p:nvSpPr>
            <p:cNvPr id="4105" name="Rectangle 12"/>
            <p:cNvSpPr>
              <a:spLocks noChangeArrowheads="1"/>
            </p:cNvSpPr>
            <p:nvPr/>
          </p:nvSpPr>
          <p:spPr bwMode="auto"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6" name="Picture 13" descr="DSC_004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864"/>
              <a:ext cx="1584" cy="91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1F9D4C5-16C9-4539-A2AB-350229DC5558}"/>
              </a:ext>
            </a:extLst>
          </p:cNvPr>
          <p:cNvSpPr/>
          <p:nvPr/>
        </p:nvSpPr>
        <p:spPr>
          <a:xfrm>
            <a:off x="3180593" y="94590"/>
            <a:ext cx="586891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Bàn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tay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cô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giáo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114336" y="975191"/>
            <a:ext cx="796332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r>
              <a:rPr lang="vi-VN" sz="48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620561" y="1519719"/>
            <a:ext cx="481452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8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2060"/>
                </a:solidFill>
              </a:rPr>
              <a:t>.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en-US" sz="5400" b="1" dirty="0">
              <a:solidFill>
                <a:srgbClr val="0D0A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807779" y="1418897"/>
            <a:ext cx="8975835" cy="3415861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547120" y="348417"/>
            <a:ext cx="102846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47120" y="1441728"/>
            <a:ext cx="978527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47120" y="2766576"/>
            <a:ext cx="8888413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47120" y="4091424"/>
            <a:ext cx="97852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8" name="Picture 15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495799"/>
            <a:ext cx="1838325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3425" y="103844"/>
            <a:ext cx="8839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4338" y="3921125"/>
            <a:ext cx="3276600" cy="9144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862638" y="2549525"/>
            <a:ext cx="990600" cy="13716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H="1">
            <a:off x="4851400" y="2549525"/>
            <a:ext cx="990600" cy="13716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03425" y="328613"/>
            <a:ext cx="2743200" cy="2286000"/>
            <a:chOff x="96" y="912"/>
            <a:chExt cx="1728" cy="1440"/>
          </a:xfrm>
        </p:grpSpPr>
        <p:sp>
          <p:nvSpPr>
            <p:cNvPr id="19478" name="Oval 8"/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9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0"/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1"/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2"/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14"/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15"/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6"/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7"/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18"/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19"/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0"/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21"/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2"/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3"/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24"/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17"/>
          <p:cNvSpPr>
            <a:spLocks/>
          </p:cNvSpPr>
          <p:nvPr/>
        </p:nvSpPr>
        <p:spPr bwMode="auto">
          <a:xfrm>
            <a:off x="7729538" y="51181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18"/>
          <p:cNvSpPr>
            <a:spLocks/>
          </p:cNvSpPr>
          <p:nvPr/>
        </p:nvSpPr>
        <p:spPr bwMode="auto">
          <a:xfrm>
            <a:off x="8135938" y="5727700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8059738" y="62341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2293938" y="47863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2344738" y="54721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3894138" y="48625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4452938" y="55483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1"/>
          <p:cNvSpPr>
            <a:spLocks/>
          </p:cNvSpPr>
          <p:nvPr/>
        </p:nvSpPr>
        <p:spPr bwMode="auto">
          <a:xfrm>
            <a:off x="5799138" y="48625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6205538" y="56245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4452938" y="63103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4"/>
          <p:cNvSpPr>
            <a:spLocks/>
          </p:cNvSpPr>
          <p:nvPr/>
        </p:nvSpPr>
        <p:spPr bwMode="auto">
          <a:xfrm>
            <a:off x="2268538" y="63103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15"/>
          <p:cNvSpPr>
            <a:spLocks/>
          </p:cNvSpPr>
          <p:nvPr/>
        </p:nvSpPr>
        <p:spPr bwMode="auto">
          <a:xfrm>
            <a:off x="6154738" y="6157913"/>
            <a:ext cx="1879600" cy="304800"/>
          </a:xfrm>
          <a:custGeom>
            <a:avLst/>
            <a:gdLst>
              <a:gd name="T0" fmla="*/ 50800 w 1184"/>
              <a:gd name="T1" fmla="*/ 178676 h 464"/>
              <a:gd name="T2" fmla="*/ 584200 w 1184"/>
              <a:gd name="T3" fmla="*/ 21021 h 464"/>
              <a:gd name="T4" fmla="*/ 965200 w 1184"/>
              <a:gd name="T5" fmla="*/ 52552 h 464"/>
              <a:gd name="T6" fmla="*/ 1270000 w 1184"/>
              <a:gd name="T7" fmla="*/ 178676 h 464"/>
              <a:gd name="T8" fmla="*/ 1879600 w 1184"/>
              <a:gd name="T9" fmla="*/ 84083 h 464"/>
              <a:gd name="T10" fmla="*/ 1270000 w 1184"/>
              <a:gd name="T11" fmla="*/ 273269 h 464"/>
              <a:gd name="T12" fmla="*/ 889000 w 1184"/>
              <a:gd name="T13" fmla="*/ 273269 h 464"/>
              <a:gd name="T14" fmla="*/ 660400 w 1184"/>
              <a:gd name="T15" fmla="*/ 178676 h 464"/>
              <a:gd name="T16" fmla="*/ 279400 w 1184"/>
              <a:gd name="T17" fmla="*/ 178676 h 464"/>
              <a:gd name="T18" fmla="*/ 50800 w 1184"/>
              <a:gd name="T19" fmla="*/ 17867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Callout 43"/>
          <p:cNvSpPr/>
          <p:nvPr/>
        </p:nvSpPr>
        <p:spPr>
          <a:xfrm>
            <a:off x="1676400" y="3082926"/>
            <a:ext cx="2344738" cy="1419225"/>
          </a:xfrm>
          <a:prstGeom prst="wedgeEllipseCallout">
            <a:avLst>
              <a:gd name="adj1" fmla="val 66021"/>
              <a:gd name="adj2" fmla="val 429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45" name="Oval Callout 44"/>
          <p:cNvSpPr/>
          <p:nvPr/>
        </p:nvSpPr>
        <p:spPr>
          <a:xfrm>
            <a:off x="6619875" y="817564"/>
            <a:ext cx="2344738" cy="1419225"/>
          </a:xfrm>
          <a:prstGeom prst="wedgeEllipseCallout">
            <a:avLst>
              <a:gd name="adj1" fmla="val -157317"/>
              <a:gd name="adj2" fmla="val 78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endParaRPr lang="en-US" sz="2000" dirty="0"/>
          </a:p>
        </p:txBody>
      </p:sp>
      <p:sp>
        <p:nvSpPr>
          <p:cNvPr id="46" name="Oval Callout 45"/>
          <p:cNvSpPr/>
          <p:nvPr/>
        </p:nvSpPr>
        <p:spPr>
          <a:xfrm>
            <a:off x="8323264" y="1928813"/>
            <a:ext cx="2344737" cy="1420812"/>
          </a:xfrm>
          <a:prstGeom prst="wedgeEllipseCallout">
            <a:avLst>
              <a:gd name="adj1" fmla="val -13151"/>
              <a:gd name="adj2" fmla="val 1795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467110" y="370551"/>
            <a:ext cx="10043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67110" y="1150745"/>
            <a:ext cx="10145231" cy="211459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068764" y="4545101"/>
            <a:ext cx="1482725" cy="747713"/>
            <a:chOff x="288" y="1488"/>
            <a:chExt cx="2064" cy="1488"/>
          </a:xfrm>
        </p:grpSpPr>
        <p:sp>
          <p:nvSpPr>
            <p:cNvPr id="20516" name="AutoShape 23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1920 w 21600"/>
                <a:gd name="T1" fmla="*/ 288 h 21600"/>
                <a:gd name="T2" fmla="*/ 1032 w 21600"/>
                <a:gd name="T3" fmla="*/ 576 h 21600"/>
                <a:gd name="T4" fmla="*/ 144 w 21600"/>
                <a:gd name="T5" fmla="*/ 288 h 21600"/>
                <a:gd name="T6" fmla="*/ 10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AutoShape 24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AutoShape 25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797675" y="4365714"/>
            <a:ext cx="1150938" cy="738187"/>
            <a:chOff x="288" y="1488"/>
            <a:chExt cx="2064" cy="1488"/>
          </a:xfrm>
        </p:grpSpPr>
        <p:sp>
          <p:nvSpPr>
            <p:cNvPr id="20513" name="AutoShape 27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1920 w 21600"/>
                <a:gd name="T1" fmla="*/ 288 h 21600"/>
                <a:gd name="T2" fmla="*/ 1032 w 21600"/>
                <a:gd name="T3" fmla="*/ 576 h 21600"/>
                <a:gd name="T4" fmla="*/ 144 w 21600"/>
                <a:gd name="T5" fmla="*/ 288 h 21600"/>
                <a:gd name="T6" fmla="*/ 10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AutoShape 28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AutoShape 29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Freeform 30"/>
          <p:cNvSpPr>
            <a:spLocks/>
          </p:cNvSpPr>
          <p:nvPr/>
        </p:nvSpPr>
        <p:spPr bwMode="auto">
          <a:xfrm>
            <a:off x="1752600" y="4973725"/>
            <a:ext cx="1879600" cy="228600"/>
          </a:xfrm>
          <a:custGeom>
            <a:avLst/>
            <a:gdLst>
              <a:gd name="T0" fmla="*/ 50800 w 1184"/>
              <a:gd name="T1" fmla="*/ 134007 h 464"/>
              <a:gd name="T2" fmla="*/ 584200 w 1184"/>
              <a:gd name="T3" fmla="*/ 15766 h 464"/>
              <a:gd name="T4" fmla="*/ 965200 w 1184"/>
              <a:gd name="T5" fmla="*/ 39414 h 464"/>
              <a:gd name="T6" fmla="*/ 1270000 w 1184"/>
              <a:gd name="T7" fmla="*/ 134007 h 464"/>
              <a:gd name="T8" fmla="*/ 1879600 w 1184"/>
              <a:gd name="T9" fmla="*/ 63062 h 464"/>
              <a:gd name="T10" fmla="*/ 1270000 w 1184"/>
              <a:gd name="T11" fmla="*/ 204952 h 464"/>
              <a:gd name="T12" fmla="*/ 889000 w 1184"/>
              <a:gd name="T13" fmla="*/ 204952 h 464"/>
              <a:gd name="T14" fmla="*/ 660400 w 1184"/>
              <a:gd name="T15" fmla="*/ 134007 h 464"/>
              <a:gd name="T16" fmla="*/ 279400 w 1184"/>
              <a:gd name="T17" fmla="*/ 134007 h 464"/>
              <a:gd name="T18" fmla="*/ 50800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31"/>
          <p:cNvSpPr>
            <a:spLocks/>
          </p:cNvSpPr>
          <p:nvPr/>
        </p:nvSpPr>
        <p:spPr bwMode="auto">
          <a:xfrm>
            <a:off x="3048000" y="5410288"/>
            <a:ext cx="1498600" cy="228600"/>
          </a:xfrm>
          <a:custGeom>
            <a:avLst/>
            <a:gdLst>
              <a:gd name="T0" fmla="*/ 40503 w 1184"/>
              <a:gd name="T1" fmla="*/ 134007 h 464"/>
              <a:gd name="T2" fmla="*/ 465781 w 1184"/>
              <a:gd name="T3" fmla="*/ 15766 h 464"/>
              <a:gd name="T4" fmla="*/ 769551 w 1184"/>
              <a:gd name="T5" fmla="*/ 39414 h 464"/>
              <a:gd name="T6" fmla="*/ 1012567 w 1184"/>
              <a:gd name="T7" fmla="*/ 134007 h 464"/>
              <a:gd name="T8" fmla="*/ 1498600 w 1184"/>
              <a:gd name="T9" fmla="*/ 63062 h 464"/>
              <a:gd name="T10" fmla="*/ 1012567 w 1184"/>
              <a:gd name="T11" fmla="*/ 204952 h 464"/>
              <a:gd name="T12" fmla="*/ 708797 w 1184"/>
              <a:gd name="T13" fmla="*/ 204952 h 464"/>
              <a:gd name="T14" fmla="*/ 526535 w 1184"/>
              <a:gd name="T15" fmla="*/ 134007 h 464"/>
              <a:gd name="T16" fmla="*/ 222765 w 1184"/>
              <a:gd name="T17" fmla="*/ 134007 h 464"/>
              <a:gd name="T18" fmla="*/ 40503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32"/>
          <p:cNvSpPr>
            <a:spLocks/>
          </p:cNvSpPr>
          <p:nvPr/>
        </p:nvSpPr>
        <p:spPr bwMode="auto">
          <a:xfrm rot="184410">
            <a:off x="7624764" y="5143589"/>
            <a:ext cx="1527175" cy="230187"/>
          </a:xfrm>
          <a:custGeom>
            <a:avLst/>
            <a:gdLst>
              <a:gd name="T0" fmla="*/ 41275 w 1184"/>
              <a:gd name="T1" fmla="*/ 134937 h 464"/>
              <a:gd name="T2" fmla="*/ 474662 w 1184"/>
              <a:gd name="T3" fmla="*/ 15875 h 464"/>
              <a:gd name="T4" fmla="*/ 784225 w 1184"/>
              <a:gd name="T5" fmla="*/ 39687 h 464"/>
              <a:gd name="T6" fmla="*/ 1031875 w 1184"/>
              <a:gd name="T7" fmla="*/ 134937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7 h 464"/>
              <a:gd name="T16" fmla="*/ 227012 w 1184"/>
              <a:gd name="T17" fmla="*/ 134937 h 464"/>
              <a:gd name="T18" fmla="*/ 41275 w 1184"/>
              <a:gd name="T19" fmla="*/ 13493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33"/>
          <p:cNvSpPr>
            <a:spLocks/>
          </p:cNvSpPr>
          <p:nvPr/>
        </p:nvSpPr>
        <p:spPr bwMode="auto">
          <a:xfrm>
            <a:off x="5534025" y="5202325"/>
            <a:ext cx="1625600" cy="152400"/>
          </a:xfrm>
          <a:custGeom>
            <a:avLst/>
            <a:gdLst>
              <a:gd name="T0" fmla="*/ 43935 w 1184"/>
              <a:gd name="T1" fmla="*/ 89338 h 464"/>
              <a:gd name="T2" fmla="*/ 505254 w 1184"/>
              <a:gd name="T3" fmla="*/ 10510 h 464"/>
              <a:gd name="T4" fmla="*/ 834768 w 1184"/>
              <a:gd name="T5" fmla="*/ 26276 h 464"/>
              <a:gd name="T6" fmla="*/ 1098378 w 1184"/>
              <a:gd name="T7" fmla="*/ 89338 h 464"/>
              <a:gd name="T8" fmla="*/ 1625600 w 1184"/>
              <a:gd name="T9" fmla="*/ 42041 h 464"/>
              <a:gd name="T10" fmla="*/ 1098378 w 1184"/>
              <a:gd name="T11" fmla="*/ 136634 h 464"/>
              <a:gd name="T12" fmla="*/ 768865 w 1184"/>
              <a:gd name="T13" fmla="*/ 136634 h 464"/>
              <a:gd name="T14" fmla="*/ 571157 w 1184"/>
              <a:gd name="T15" fmla="*/ 89338 h 464"/>
              <a:gd name="T16" fmla="*/ 241643 w 1184"/>
              <a:gd name="T17" fmla="*/ 89338 h 464"/>
              <a:gd name="T18" fmla="*/ 43935 w 1184"/>
              <a:gd name="T19" fmla="*/ 893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34"/>
          <p:cNvSpPr>
            <a:spLocks/>
          </p:cNvSpPr>
          <p:nvPr/>
        </p:nvSpPr>
        <p:spPr bwMode="auto">
          <a:xfrm>
            <a:off x="8763000" y="5594438"/>
            <a:ext cx="1447800" cy="228600"/>
          </a:xfrm>
          <a:custGeom>
            <a:avLst/>
            <a:gdLst>
              <a:gd name="T0" fmla="*/ 39130 w 1184"/>
              <a:gd name="T1" fmla="*/ 134007 h 464"/>
              <a:gd name="T2" fmla="*/ 449992 w 1184"/>
              <a:gd name="T3" fmla="*/ 15766 h 464"/>
              <a:gd name="T4" fmla="*/ 743465 w 1184"/>
              <a:gd name="T5" fmla="*/ 39414 h 464"/>
              <a:gd name="T6" fmla="*/ 978243 w 1184"/>
              <a:gd name="T7" fmla="*/ 134007 h 464"/>
              <a:gd name="T8" fmla="*/ 1447800 w 1184"/>
              <a:gd name="T9" fmla="*/ 63062 h 464"/>
              <a:gd name="T10" fmla="*/ 978243 w 1184"/>
              <a:gd name="T11" fmla="*/ 204952 h 464"/>
              <a:gd name="T12" fmla="*/ 684770 w 1184"/>
              <a:gd name="T13" fmla="*/ 204952 h 464"/>
              <a:gd name="T14" fmla="*/ 508686 w 1184"/>
              <a:gd name="T15" fmla="*/ 134007 h 464"/>
              <a:gd name="T16" fmla="*/ 215213 w 1184"/>
              <a:gd name="T17" fmla="*/ 134007 h 464"/>
              <a:gd name="T18" fmla="*/ 39130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36"/>
          <p:cNvSpPr>
            <a:spLocks/>
          </p:cNvSpPr>
          <p:nvPr/>
        </p:nvSpPr>
        <p:spPr bwMode="auto">
          <a:xfrm>
            <a:off x="5124450" y="5621425"/>
            <a:ext cx="1549400" cy="228600"/>
          </a:xfrm>
          <a:custGeom>
            <a:avLst/>
            <a:gdLst>
              <a:gd name="T0" fmla="*/ 41876 w 1184"/>
              <a:gd name="T1" fmla="*/ 134007 h 464"/>
              <a:gd name="T2" fmla="*/ 481570 w 1184"/>
              <a:gd name="T3" fmla="*/ 15766 h 464"/>
              <a:gd name="T4" fmla="*/ 795638 w 1184"/>
              <a:gd name="T5" fmla="*/ 39414 h 464"/>
              <a:gd name="T6" fmla="*/ 1046892 w 1184"/>
              <a:gd name="T7" fmla="*/ 134007 h 464"/>
              <a:gd name="T8" fmla="*/ 1549400 w 1184"/>
              <a:gd name="T9" fmla="*/ 63062 h 464"/>
              <a:gd name="T10" fmla="*/ 1046892 w 1184"/>
              <a:gd name="T11" fmla="*/ 204952 h 464"/>
              <a:gd name="T12" fmla="*/ 732824 w 1184"/>
              <a:gd name="T13" fmla="*/ 204952 h 464"/>
              <a:gd name="T14" fmla="*/ 544384 w 1184"/>
              <a:gd name="T15" fmla="*/ 134007 h 464"/>
              <a:gd name="T16" fmla="*/ 230316 w 1184"/>
              <a:gd name="T17" fmla="*/ 134007 h 464"/>
              <a:gd name="T18" fmla="*/ 41876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37"/>
          <p:cNvSpPr>
            <a:spLocks/>
          </p:cNvSpPr>
          <p:nvPr/>
        </p:nvSpPr>
        <p:spPr bwMode="auto">
          <a:xfrm>
            <a:off x="2058988" y="5638888"/>
            <a:ext cx="1498600" cy="228600"/>
          </a:xfrm>
          <a:custGeom>
            <a:avLst/>
            <a:gdLst>
              <a:gd name="T0" fmla="*/ 40503 w 1184"/>
              <a:gd name="T1" fmla="*/ 134007 h 464"/>
              <a:gd name="T2" fmla="*/ 465781 w 1184"/>
              <a:gd name="T3" fmla="*/ 15766 h 464"/>
              <a:gd name="T4" fmla="*/ 769551 w 1184"/>
              <a:gd name="T5" fmla="*/ 39414 h 464"/>
              <a:gd name="T6" fmla="*/ 1012567 w 1184"/>
              <a:gd name="T7" fmla="*/ 134007 h 464"/>
              <a:gd name="T8" fmla="*/ 1498600 w 1184"/>
              <a:gd name="T9" fmla="*/ 63062 h 464"/>
              <a:gd name="T10" fmla="*/ 1012567 w 1184"/>
              <a:gd name="T11" fmla="*/ 204952 h 464"/>
              <a:gd name="T12" fmla="*/ 708797 w 1184"/>
              <a:gd name="T13" fmla="*/ 204952 h 464"/>
              <a:gd name="T14" fmla="*/ 526535 w 1184"/>
              <a:gd name="T15" fmla="*/ 134007 h 464"/>
              <a:gd name="T16" fmla="*/ 222765 w 1184"/>
              <a:gd name="T17" fmla="*/ 134007 h 464"/>
              <a:gd name="T18" fmla="*/ 40503 w 1184"/>
              <a:gd name="T19" fmla="*/ 13400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44"/>
          <p:cNvSpPr>
            <a:spLocks/>
          </p:cNvSpPr>
          <p:nvPr/>
        </p:nvSpPr>
        <p:spPr bwMode="auto">
          <a:xfrm rot="184410">
            <a:off x="7002464" y="5596025"/>
            <a:ext cx="1527175" cy="230188"/>
          </a:xfrm>
          <a:custGeom>
            <a:avLst/>
            <a:gdLst>
              <a:gd name="T0" fmla="*/ 41275 w 1184"/>
              <a:gd name="T1" fmla="*/ 134938 h 464"/>
              <a:gd name="T2" fmla="*/ 474662 w 1184"/>
              <a:gd name="T3" fmla="*/ 15875 h 464"/>
              <a:gd name="T4" fmla="*/ 784225 w 1184"/>
              <a:gd name="T5" fmla="*/ 39688 h 464"/>
              <a:gd name="T6" fmla="*/ 1031875 w 1184"/>
              <a:gd name="T7" fmla="*/ 134938 h 464"/>
              <a:gd name="T8" fmla="*/ 1527175 w 1184"/>
              <a:gd name="T9" fmla="*/ 63500 h 464"/>
              <a:gd name="T10" fmla="*/ 1031875 w 1184"/>
              <a:gd name="T11" fmla="*/ 206375 h 464"/>
              <a:gd name="T12" fmla="*/ 722313 w 1184"/>
              <a:gd name="T13" fmla="*/ 206375 h 464"/>
              <a:gd name="T14" fmla="*/ 536575 w 1184"/>
              <a:gd name="T15" fmla="*/ 134938 h 464"/>
              <a:gd name="T16" fmla="*/ 227012 w 1184"/>
              <a:gd name="T17" fmla="*/ 134938 h 464"/>
              <a:gd name="T18" fmla="*/ 41275 w 1184"/>
              <a:gd name="T19" fmla="*/ 134938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4"/>
              <a:gd name="T31" fmla="*/ 0 h 464"/>
              <a:gd name="T32" fmla="*/ 1184 w 1184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332038" y="3679913"/>
            <a:ext cx="952500" cy="685800"/>
            <a:chOff x="96" y="912"/>
            <a:chExt cx="1728" cy="1440"/>
          </a:xfrm>
        </p:grpSpPr>
        <p:sp>
          <p:nvSpPr>
            <p:cNvPr id="20496" name="Oval 8"/>
            <p:cNvSpPr>
              <a:spLocks noChangeArrowheads="1"/>
            </p:cNvSpPr>
            <p:nvPr/>
          </p:nvSpPr>
          <p:spPr bwMode="auto"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9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0"/>
            <p:cNvSpPr>
              <a:spLocks noChangeShapeType="1"/>
            </p:cNvSpPr>
            <p:nvPr/>
          </p:nvSpPr>
          <p:spPr bwMode="auto">
            <a:xfrm>
              <a:off x="1248" y="1728"/>
              <a:ext cx="288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1"/>
            <p:cNvSpPr>
              <a:spLocks noChangeShapeType="1"/>
            </p:cNvSpPr>
            <p:nvPr/>
          </p:nvSpPr>
          <p:spPr bwMode="auto">
            <a:xfrm>
              <a:off x="1008" y="1920"/>
              <a:ext cx="144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2"/>
            <p:cNvSpPr>
              <a:spLocks noChangeShapeType="1"/>
            </p:cNvSpPr>
            <p:nvPr/>
          </p:nvSpPr>
          <p:spPr bwMode="auto">
            <a:xfrm flipH="1">
              <a:off x="576" y="1920"/>
              <a:ext cx="240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4"/>
            <p:cNvSpPr>
              <a:spLocks noChangeShapeType="1"/>
            </p:cNvSpPr>
            <p:nvPr/>
          </p:nvSpPr>
          <p:spPr bwMode="auto">
            <a:xfrm flipH="1">
              <a:off x="480" y="1872"/>
              <a:ext cx="192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5"/>
            <p:cNvSpPr>
              <a:spLocks noChangeShapeType="1"/>
            </p:cNvSpPr>
            <p:nvPr/>
          </p:nvSpPr>
          <p:spPr bwMode="auto">
            <a:xfrm flipH="1">
              <a:off x="96" y="1728"/>
              <a:ext cx="45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6"/>
            <p:cNvSpPr>
              <a:spLocks noChangeShapeType="1"/>
            </p:cNvSpPr>
            <p:nvPr/>
          </p:nvSpPr>
          <p:spPr bwMode="auto">
            <a:xfrm>
              <a:off x="336" y="1536"/>
              <a:ext cx="24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17"/>
            <p:cNvSpPr>
              <a:spLocks noChangeShapeType="1"/>
            </p:cNvSpPr>
            <p:nvPr/>
          </p:nvSpPr>
          <p:spPr bwMode="auto">
            <a:xfrm>
              <a:off x="240" y="1152"/>
              <a:ext cx="384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18"/>
            <p:cNvSpPr>
              <a:spLocks noChangeShapeType="1"/>
            </p:cNvSpPr>
            <p:nvPr/>
          </p:nvSpPr>
          <p:spPr bwMode="auto">
            <a:xfrm>
              <a:off x="576" y="1152"/>
              <a:ext cx="144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19"/>
            <p:cNvSpPr>
              <a:spLocks noChangeShapeType="1"/>
            </p:cNvSpPr>
            <p:nvPr/>
          </p:nvSpPr>
          <p:spPr bwMode="auto">
            <a:xfrm>
              <a:off x="816" y="912"/>
              <a:ext cx="48" cy="4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0"/>
            <p:cNvSpPr>
              <a:spLocks noChangeShapeType="1"/>
            </p:cNvSpPr>
            <p:nvPr/>
          </p:nvSpPr>
          <p:spPr bwMode="auto">
            <a:xfrm flipH="1">
              <a:off x="1008" y="1104"/>
              <a:ext cx="48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1"/>
            <p:cNvSpPr>
              <a:spLocks noChangeShapeType="1"/>
            </p:cNvSpPr>
            <p:nvPr/>
          </p:nvSpPr>
          <p:spPr bwMode="auto">
            <a:xfrm flipH="1">
              <a:off x="1104" y="1008"/>
              <a:ext cx="336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22"/>
            <p:cNvSpPr>
              <a:spLocks noChangeShapeType="1"/>
            </p:cNvSpPr>
            <p:nvPr/>
          </p:nvSpPr>
          <p:spPr bwMode="auto">
            <a:xfrm flipV="1">
              <a:off x="1224" y="1392"/>
              <a:ext cx="216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23"/>
            <p:cNvSpPr>
              <a:spLocks noChangeShapeType="1"/>
            </p:cNvSpPr>
            <p:nvPr/>
          </p:nvSpPr>
          <p:spPr bwMode="auto">
            <a:xfrm>
              <a:off x="1152" y="1872"/>
              <a:ext cx="432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24"/>
            <p:cNvSpPr>
              <a:spLocks noChangeShapeType="1"/>
            </p:cNvSpPr>
            <p:nvPr/>
          </p:nvSpPr>
          <p:spPr bwMode="auto">
            <a:xfrm>
              <a:off x="1104" y="1920"/>
              <a:ext cx="192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7" descr="SSGP2220">
            <a:extLst>
              <a:ext uri="{FF2B5EF4-FFF2-40B4-BE49-F238E27FC236}">
                <a16:creationId xmlns:a16="http://schemas.microsoft.com/office/drawing/2014/main" id="{1BD0302B-694D-4DE8-947D-37AB79E8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94" y="1150232"/>
            <a:ext cx="10930811" cy="570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51449F-CE08-4D63-B48A-DF7A93FAA876}"/>
              </a:ext>
            </a:extLst>
          </p:cNvPr>
          <p:cNvSpPr/>
          <p:nvPr/>
        </p:nvSpPr>
        <p:spPr>
          <a:xfrm>
            <a:off x="1972638" y="1746606"/>
            <a:ext cx="8866598" cy="28973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635304" y="380145"/>
            <a:ext cx="1009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89911" y="1917989"/>
            <a:ext cx="80320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HS.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>
            <a:extLst>
              <a:ext uri="{FF2B5EF4-FFF2-40B4-BE49-F238E27FC236}">
                <a16:creationId xmlns:a16="http://schemas.microsoft.com/office/drawing/2014/main" id="{166EB51E-47D2-4FF2-8D93-61C53CEF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084" y="981209"/>
            <a:ext cx="9400854" cy="467515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4428" y="2018873"/>
            <a:ext cx="8075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532" name="Picture 10" descr="B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484" y="4632079"/>
            <a:ext cx="13716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FD5FB-FDAA-4870-9694-F96C04C2A5B5}"/>
              </a:ext>
            </a:extLst>
          </p:cNvPr>
          <p:cNvSpPr txBox="1"/>
          <p:nvPr/>
        </p:nvSpPr>
        <p:spPr>
          <a:xfrm>
            <a:off x="4962418" y="519544"/>
            <a:ext cx="304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i="1" dirty="0">
                <a:solidFill>
                  <a:srgbClr val="002060"/>
                </a:solidFill>
                <a:latin typeface="+mj-lt"/>
              </a:rPr>
              <a:t>Ý nghĩa</a:t>
            </a:r>
            <a:endParaRPr lang="en-US" sz="54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 descr="Trellis"/>
          <p:cNvSpPr>
            <a:spLocks noChangeArrowheads="1" noChangeShapeType="1" noTextEdit="1"/>
          </p:cNvSpPr>
          <p:nvPr/>
        </p:nvSpPr>
        <p:spPr bwMode="auto">
          <a:xfrm>
            <a:off x="2838893" y="444831"/>
            <a:ext cx="6868633" cy="178800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cố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dò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079214" y="2686677"/>
            <a:ext cx="104399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 lòng bài thơ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2" descr="mouse3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4648200"/>
            <a:ext cx="2012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5864" y="1512719"/>
            <a:ext cx="7614713" cy="156966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con! </a:t>
            </a:r>
          </a:p>
        </p:txBody>
      </p:sp>
      <p:pic>
        <p:nvPicPr>
          <p:cNvPr id="24579" name="Picture 15" descr="teacher_kids_wav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1900" y="0"/>
            <a:ext cx="2070100" cy="16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bieu tuong 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100" y="3128456"/>
            <a:ext cx="835025" cy="9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113" y="4935539"/>
            <a:ext cx="1816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5314" y="5032375"/>
            <a:ext cx="17954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864" y="5027613"/>
            <a:ext cx="17954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189" y="5043488"/>
            <a:ext cx="17954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5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4151" y="5016500"/>
            <a:ext cx="17954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9" descr="j009574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5245" y="1323755"/>
            <a:ext cx="10572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oses_swaying_back_an_a_hb">
            <a:extLst>
              <a:ext uri="{FF2B5EF4-FFF2-40B4-BE49-F238E27FC236}">
                <a16:creationId xmlns:a16="http://schemas.microsoft.com/office/drawing/2014/main" id="{B60BA334-9B75-4101-85AE-107416495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857" y="4962525"/>
            <a:ext cx="1816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93C2F908-45F3-40C6-9BEB-66008D51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133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>
            <a:extLst>
              <a:ext uri="{FF2B5EF4-FFF2-40B4-BE49-F238E27FC236}">
                <a16:creationId xmlns:a16="http://schemas.microsoft.com/office/drawing/2014/main" id="{76365D08-604F-40E1-A965-CD1C5760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1" y="919699"/>
            <a:ext cx="828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 err="1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tư</a:t>
            </a:r>
            <a:r>
              <a:rPr lang="en-US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9</a:t>
            </a:r>
            <a:r>
              <a:rPr lang="en-US" altLang="en-US" sz="3200" b="1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2022</a:t>
            </a:r>
            <a:endParaRPr lang="en-US" altLang="en-US" sz="3200" b="1" dirty="0">
              <a:solidFill>
                <a:srgbClr val="FFFFFF"/>
              </a:solidFill>
              <a:latin typeface="Times  New Roman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868" name="TextBox 6">
            <a:extLst>
              <a:ext uri="{FF2B5EF4-FFF2-40B4-BE49-F238E27FC236}">
                <a16:creationId xmlns:a16="http://schemas.microsoft.com/office/drawing/2014/main" id="{0FB95972-3966-419B-A034-51012C743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94" y="1610558"/>
            <a:ext cx="5198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 err="1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altLang="en-US" sz="3200" b="1" dirty="0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đọc</a:t>
            </a:r>
            <a:endParaRPr lang="en-US" altLang="en-US" sz="3200" b="1" dirty="0">
              <a:solidFill>
                <a:srgbClr val="FFFFFF"/>
              </a:solidFill>
              <a:latin typeface="Times  New Roman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869" name="TextBox 7">
            <a:extLst>
              <a:ext uri="{FF2B5EF4-FFF2-40B4-BE49-F238E27FC236}">
                <a16:creationId xmlns:a16="http://schemas.microsoft.com/office/drawing/2014/main" id="{F5D850C1-81C2-4433-9F14-FF6E463C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1" y="2975670"/>
            <a:ext cx="8161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Ý </a:t>
            </a:r>
            <a:r>
              <a:rPr lang="en-US" altLang="en-US" sz="3200" b="1" dirty="0" err="1">
                <a:solidFill>
                  <a:srgbClr val="FFFF00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en-US" altLang="en-US" sz="3200" b="1" dirty="0">
                <a:solidFill>
                  <a:srgbClr val="FFFF00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36870" name="TextBox 7">
            <a:extLst>
              <a:ext uri="{FF2B5EF4-FFF2-40B4-BE49-F238E27FC236}">
                <a16:creationId xmlns:a16="http://schemas.microsoft.com/office/drawing/2014/main" id="{8C95AE5F-84F7-431A-B4EC-939EC8E9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298251"/>
            <a:ext cx="8161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3200" b="1" dirty="0">
                <a:solidFill>
                  <a:srgbClr val="FFFF00"/>
                </a:solidFill>
                <a:latin typeface="Times  New Roman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Bàn tay cô giáo</a:t>
            </a:r>
            <a:endParaRPr lang="en-US" altLang="en-US" sz="3200" b="1" dirty="0">
              <a:solidFill>
                <a:srgbClr val="FFFF00"/>
              </a:solidFill>
              <a:latin typeface="Times  New Roman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062197" y="967443"/>
            <a:ext cx="44045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062197" y="3165992"/>
            <a:ext cx="41036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6415913" y="967383"/>
            <a:ext cx="4724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415913" y="3165991"/>
            <a:ext cx="4419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6415913" y="5364599"/>
            <a:ext cx="441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3200" b="1" dirty="0">
              <a:solidFill>
                <a:srgbClr val="0D0A1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4048" y="0"/>
            <a:ext cx="474200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Bàn</a:t>
            </a:r>
            <a:r>
              <a:rPr lang="en-US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tay</a:t>
            </a:r>
            <a:r>
              <a:rPr lang="en-US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cô</a:t>
            </a:r>
            <a:r>
              <a:rPr lang="en-US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giáo</a:t>
            </a:r>
            <a:endParaRPr lang="en-US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78676" y="1615418"/>
            <a:ext cx="118346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vi-VN" sz="4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4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cuối.</a:t>
            </a:r>
          </a:p>
          <a:p>
            <a:r>
              <a:rPr lang="vi-VN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5075C-9B1B-4575-8E8D-5CC619B32818}"/>
              </a:ext>
            </a:extLst>
          </p:cNvPr>
          <p:cNvSpPr txBox="1"/>
          <p:nvPr/>
        </p:nvSpPr>
        <p:spPr>
          <a:xfrm>
            <a:off x="3445267" y="332897"/>
            <a:ext cx="5301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+mj-lt"/>
              </a:rPr>
              <a:t>Giọng đọc:</a:t>
            </a:r>
            <a:endParaRPr lang="en-US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38912" y="1752601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SG" sz="4800"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22279" y="390141"/>
            <a:ext cx="514744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đọc</a:t>
            </a:r>
            <a:r>
              <a:rPr lang="vi-VN" sz="66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từ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086654" y="3092525"/>
            <a:ext cx="29455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4800" b="1" i="1" dirty="0">
                <a:latin typeface="+mj-lt"/>
                <a:cs typeface="Arial" pitchFamily="34" charset="0"/>
              </a:rPr>
              <a:t>c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ong</a:t>
            </a:r>
            <a:r>
              <a:rPr lang="vi-VN" sz="4800" b="1" i="1" dirty="0">
                <a:latin typeface="+mj-lt"/>
                <a:cs typeface="Arial" pitchFamily="34" charset="0"/>
              </a:rPr>
              <a:t> c</a:t>
            </a:r>
            <a:r>
              <a:rPr lang="vi-VN" sz="48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ong</a:t>
            </a:r>
            <a:endParaRPr lang="en-SG" sz="48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68C32-0F70-428E-971A-82DAE205B1C2}"/>
              </a:ext>
            </a:extLst>
          </p:cNvPr>
          <p:cNvSpPr txBox="1"/>
          <p:nvPr/>
        </p:nvSpPr>
        <p:spPr>
          <a:xfrm>
            <a:off x="7086654" y="4432449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i="1" dirty="0">
                <a:latin typeface="+mj-lt"/>
              </a:rPr>
              <a:t>q</a:t>
            </a:r>
            <a:r>
              <a:rPr lang="vi-VN" sz="4800" b="1" i="1" dirty="0">
                <a:solidFill>
                  <a:srgbClr val="FF0000"/>
                </a:solidFill>
                <a:latin typeface="+mj-lt"/>
              </a:rPr>
              <a:t>uanh</a:t>
            </a:r>
            <a:r>
              <a:rPr lang="vi-VN" sz="4800" b="1" i="1" dirty="0">
                <a:latin typeface="+mj-lt"/>
              </a:rPr>
              <a:t> </a:t>
            </a:r>
            <a:r>
              <a:rPr lang="vi-VN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</a:t>
            </a:r>
            <a:r>
              <a:rPr lang="vi-VN" sz="4800" b="1" i="1" dirty="0">
                <a:solidFill>
                  <a:srgbClr val="FF0000"/>
                </a:solidFill>
                <a:latin typeface="+mj-lt"/>
              </a:rPr>
              <a:t>uyền</a:t>
            </a:r>
            <a:endParaRPr lang="en-US" sz="4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7DD8F-E241-4C52-B16E-A0725DBB56EA}"/>
              </a:ext>
            </a:extLst>
          </p:cNvPr>
          <p:cNvSpPr txBox="1"/>
          <p:nvPr/>
        </p:nvSpPr>
        <p:spPr>
          <a:xfrm>
            <a:off x="2586749" y="4432451"/>
            <a:ext cx="294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i="1" dirty="0">
                <a:latin typeface="+mj-lt"/>
              </a:rPr>
              <a:t>giấy tr</a:t>
            </a:r>
            <a:r>
              <a:rPr lang="vi-VN" sz="4800" b="1" i="1" dirty="0">
                <a:solidFill>
                  <a:srgbClr val="FF0000"/>
                </a:solidFill>
                <a:latin typeface="+mj-lt"/>
              </a:rPr>
              <a:t>ắng</a:t>
            </a:r>
            <a:endParaRPr lang="en-US" sz="4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6768D-5DF7-4A49-B72B-DE0BEA9F1441}"/>
              </a:ext>
            </a:extLst>
          </p:cNvPr>
          <p:cNvSpPr txBox="1"/>
          <p:nvPr/>
        </p:nvSpPr>
        <p:spPr>
          <a:xfrm>
            <a:off x="2586749" y="3092526"/>
            <a:ext cx="246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i="1" dirty="0">
                <a:latin typeface="+mj-lt"/>
              </a:rPr>
              <a:t>th</a:t>
            </a:r>
            <a:r>
              <a:rPr lang="vi-VN" sz="4800" b="1" i="1" dirty="0">
                <a:solidFill>
                  <a:srgbClr val="FF0000"/>
                </a:solidFill>
                <a:latin typeface="+mj-lt"/>
              </a:rPr>
              <a:t>oắt</a:t>
            </a:r>
            <a:r>
              <a:rPr lang="vi-VN" sz="4800" b="1" i="1" dirty="0">
                <a:latin typeface="+mj-lt"/>
              </a:rPr>
              <a:t> cái</a:t>
            </a:r>
            <a:endParaRPr lang="en-US" sz="4800" b="1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4A12A-1F21-4862-A5EF-7FA0CA389519}"/>
              </a:ext>
            </a:extLst>
          </p:cNvPr>
          <p:cNvSpPr txBox="1"/>
          <p:nvPr/>
        </p:nvSpPr>
        <p:spPr>
          <a:xfrm>
            <a:off x="2586749" y="1752601"/>
            <a:ext cx="96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i="1" dirty="0">
                <a:latin typeface="+mj-lt"/>
              </a:rPr>
              <a:t>t</a:t>
            </a:r>
            <a:r>
              <a:rPr lang="vi-VN" sz="4800" b="1" i="1" dirty="0">
                <a:solidFill>
                  <a:srgbClr val="FF0000"/>
                </a:solidFill>
                <a:latin typeface="+mj-lt"/>
              </a:rPr>
              <a:t>ỏa</a:t>
            </a:r>
            <a:endParaRPr lang="en-US" sz="4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F5B38-7BD6-4D81-89FD-7C9AAC537980}"/>
              </a:ext>
            </a:extLst>
          </p:cNvPr>
          <p:cNvSpPr txBox="1"/>
          <p:nvPr/>
        </p:nvSpPr>
        <p:spPr>
          <a:xfrm>
            <a:off x="7086654" y="1752601"/>
            <a:ext cx="168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i="1" dirty="0">
                <a:latin typeface="+mj-lt"/>
              </a:rPr>
              <a:t>rì r</a:t>
            </a:r>
            <a:r>
              <a:rPr lang="vi-VN" sz="4800" b="1" i="1" dirty="0">
                <a:solidFill>
                  <a:srgbClr val="FF0000"/>
                </a:solidFill>
                <a:latin typeface="+mj-lt"/>
              </a:rPr>
              <a:t>ào</a:t>
            </a:r>
            <a:endParaRPr lang="en-US" sz="48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3035" y="2940240"/>
            <a:ext cx="8140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0B82CB6-A600-4897-B3C3-C8567E6CC1CA}"/>
              </a:ext>
            </a:extLst>
          </p:cNvPr>
          <p:cNvSpPr txBox="1">
            <a:spLocks/>
          </p:cNvSpPr>
          <p:nvPr/>
        </p:nvSpPr>
        <p:spPr bwMode="auto">
          <a:xfrm>
            <a:off x="2781300" y="991868"/>
            <a:ext cx="6629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7"/>
          <p:cNvPicPr>
            <a:picLocks noChangeAspect="1" noChangeArrowheads="1"/>
          </p:cNvPicPr>
          <p:nvPr/>
        </p:nvPicPr>
        <p:blipFill>
          <a:blip r:embed="rId2"/>
          <a:srcRect t="5556" b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212582" y="844121"/>
            <a:ext cx="77668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alt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alt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alt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alt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9568" y="602304"/>
            <a:ext cx="685286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</a:p>
        </p:txBody>
      </p:sp>
      <p:pic>
        <p:nvPicPr>
          <p:cNvPr id="4" name="Picture 4" descr="668_binhminhweb_3803">
            <a:extLst>
              <a:ext uri="{FF2B5EF4-FFF2-40B4-BE49-F238E27FC236}">
                <a16:creationId xmlns:a16="http://schemas.microsoft.com/office/drawing/2014/main" id="{A25A8E50-29B7-4AC4-9A4E-89A9B7FE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1356189"/>
            <a:ext cx="9374498" cy="55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843355" y="950547"/>
            <a:ext cx="829723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r>
              <a:rPr lang="vi-VN" sz="4800" b="1" dirty="0">
                <a:solidFill>
                  <a:srgbClr val="0D0A1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5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6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 - &amp;quot;Ngắt câu:&amp;quot;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81&quot;/&gt;&lt;/object&gt;&lt;object type=&quot;3&quot; unique_id=&quot;10011&quot;&gt;&lt;property id=&quot;20148&quot; value=&quot;5&quot;/&gt;&lt;property id=&quot;20300&quot; value=&quot;Slide 9&quot;/&gt;&lt;property id=&quot;20307&quot; value=&quot;282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1&quot;/&gt;&lt;property id=&quot;20307&quot; value=&quot;284&quot;/&gt;&lt;/object&gt;&lt;object type=&quot;3&quot; unique_id=&quot;10014&quot;&gt;&lt;property id=&quot;20148&quot; value=&quot;5&quot;/&gt;&lt;property id=&quot;20300&quot; value=&quot;Slide 12&quot;/&gt;&lt;property id=&quot;20307&quot; value=&quot;285&quot;/&gt;&lt;/object&gt;&lt;object type=&quot;3&quot; unique_id=&quot;10015&quot;&gt;&lt;property id=&quot;20148&quot; value=&quot;5&quot;/&gt;&lt;property id=&quot;20300&quot; value=&quot;Slide 13&quot;/&gt;&lt;property id=&quot;20307&quot; value=&quot;286&quot;/&gt;&lt;/object&gt;&lt;object type=&quot;3&quot; unique_id=&quot;10016&quot;&gt;&lt;property id=&quot;20148&quot; value=&quot;5&quot;/&gt;&lt;property id=&quot;20300&quot; value=&quot;Slide 14&quot;/&gt;&lt;property id=&quot;20307&quot; value=&quot;263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66&quot;/&gt;&lt;/object&gt;&lt;object type=&quot;3&quot; unique_id=&quot;10019&quot;&gt;&lt;property id=&quot;20148&quot; value=&quot;5&quot;/&gt;&lt;property id=&quot;20300&quot; value=&quot;Slide 17&quot;/&gt;&lt;property id=&quot;20307&quot; value=&quot;267&quot;/&gt;&lt;/object&gt;&lt;object type=&quot;3&quot; unique_id=&quot;10020&quot;&gt;&lt;property id=&quot;20148&quot; value=&quot;5&quot;/&gt;&lt;property id=&quot;20300&quot; value=&quot;Slide 18&quot;/&gt;&lt;property id=&quot;20307&quot; value=&quot;269&quot;/&gt;&lt;/object&gt;&lt;object type=&quot;3&quot; unique_id=&quot;10021&quot;&gt;&lt;property id=&quot;20148&quot; value=&quot;5&quot;/&gt;&lt;property id=&quot;20300&quot; value=&quot;Slide 19 - &amp;quot;Want big impact?&amp;#x0D;Use big image.&amp;quot;&quot;/&gt;&lt;property id=&quot;20307&quot; value=&quot;264&quot;/&gt;&lt;/object&gt;&lt;object type=&quot;3&quot; unique_id=&quot;10022&quot;&gt;&lt;property id=&quot;20148&quot; value=&quot;5&quot;/&gt;&lt;property id=&quot;20300&quot; value=&quot;Slide 20&quot;/&gt;&lt;property id=&quot;20307&quot; value=&quot;287&quot;/&gt;&lt;/object&gt;&lt;object type=&quot;3&quot; unique_id=&quot;10023&quot;&gt;&lt;property id=&quot;20148&quot; value=&quot;5&quot;/&gt;&lt;property id=&quot;20300&quot; value=&quot;Slide 21&quot;/&gt;&lt;property id=&quot;20307&quot; value=&quot;288&quot;/&gt;&lt;/object&gt;&lt;object type=&quot;3&quot; unique_id=&quot;10024&quot;&gt;&lt;property id=&quot;20148&quot; value=&quot;5&quot;/&gt;&lt;property id=&quot;20300&quot; value=&quot;Slide 22&quot;/&gt;&lt;property id=&quot;20307&quot; value=&quot;289&quot;/&gt;&lt;/object&gt;&lt;object type=&quot;3&quot; unique_id=&quot;10025&quot;&gt;&lt;property id=&quot;20148&quot; value=&quot;5&quot;/&gt;&lt;property id=&quot;20300&quot; value=&quot;Slide 23&quot;/&gt;&lt;property id=&quot;20307&quot; value=&quot;290&quot;/&gt;&lt;/object&gt;&lt;object type=&quot;3&quot; unique_id=&quot;10026&quot;&gt;&lt;property id=&quot;20148&quot; value=&quot;5&quot;/&gt;&lt;property id=&quot;20300&quot; value=&quot;Slide 24 - &amp;quot;Đặt tên cho các đoạn truyện&amp;quot;&quot;/&gt;&lt;property id=&quot;20307&quot; value=&quot;291&quot;/&gt;&lt;/object&gt;&lt;object type=&quot;3&quot; unique_id=&quot;10027&quot;&gt;&lt;property id=&quot;20148&quot; value=&quot;5&quot;/&gt;&lt;property id=&quot;20300&quot; value=&quot;Slide 25&quot;/&gt;&lt;property id=&quot;20307&quot; value=&quot;292&quot;/&gt;&lt;/object&gt;&lt;object type=&quot;3&quot; unique_id=&quot;10028&quot;&gt;&lt;property id=&quot;20148&quot; value=&quot;5&quot;/&gt;&lt;property id=&quot;20300&quot; value=&quot;Slide 26&quot;/&gt;&lt;property id=&quot;20307&quot; value=&quot;293&quot;/&gt;&lt;/object&gt;&lt;/object&gt;&lt;object type=&quot;8&quot; unique_id=&quot;1005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633</TotalTime>
  <Words>639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  New Roman</vt:lpstr>
      <vt:lpstr>Times New Roman</vt:lpstr>
      <vt:lpstr>VNtimes New Roman</vt:lpstr>
      <vt:lpstr>Wingdings</vt:lpstr>
      <vt:lpstr>Office Theme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iTmax</dc:creator>
  <cp:lastModifiedBy>Ngoan Bùi</cp:lastModifiedBy>
  <cp:revision>69</cp:revision>
  <dcterms:created xsi:type="dcterms:W3CDTF">2018-01-12T05:27:13Z</dcterms:created>
  <dcterms:modified xsi:type="dcterms:W3CDTF">2022-02-06T06:43:37Z</dcterms:modified>
</cp:coreProperties>
</file>