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3988" r:id="rId2"/>
    <p:sldMasterId id="2147484000" r:id="rId3"/>
    <p:sldMasterId id="2147484073" r:id="rId4"/>
  </p:sldMasterIdLst>
  <p:notesMasterIdLst>
    <p:notesMasterId r:id="rId18"/>
  </p:notesMasterIdLst>
  <p:sldIdLst>
    <p:sldId id="299" r:id="rId5"/>
    <p:sldId id="259" r:id="rId6"/>
    <p:sldId id="271" r:id="rId7"/>
    <p:sldId id="304" r:id="rId8"/>
    <p:sldId id="296" r:id="rId9"/>
    <p:sldId id="264" r:id="rId10"/>
    <p:sldId id="284" r:id="rId11"/>
    <p:sldId id="257" r:id="rId12"/>
    <p:sldId id="294" r:id="rId13"/>
    <p:sldId id="301" r:id="rId14"/>
    <p:sldId id="305" r:id="rId15"/>
    <p:sldId id="295" r:id="rId16"/>
    <p:sldId id="298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4B5132-E197-49D4-AA9F-2EAACAC88012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2CFBAC-7DDF-47CE-8396-90FF42DE1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B57ECE-EE3E-45C2-B829-CB0FE06461ED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000FA3-D78E-49E0-983B-4F42085CDDD0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181F85-C071-4757-AE73-3D0333FF542C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73AD0E-1D26-4B8D-9F21-A5B35D1235D1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656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B4E089-B636-4D03-A7F5-1196D89480A9}" type="slidenum">
              <a:rPr lang="en-US" altLang="zh-CN" smtClean="0">
                <a:solidFill>
                  <a:srgbClr val="000000"/>
                </a:solidFill>
                <a:latin typeface="等线" charset="-122"/>
              </a:rPr>
              <a:pPr/>
              <a:t>7</a:t>
            </a:fld>
            <a:endParaRPr lang="en-US" altLang="zh-CN" smtClean="0">
              <a:solidFill>
                <a:srgbClr val="000000"/>
              </a:solidFill>
              <a:latin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D81775-E039-4E2E-AEC0-C201842C93A9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74753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E91B-5463-416A-9CB9-59ADA02E003C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0C70-BB55-4C2F-A8AD-CE9E9AC25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507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9657-15B8-4CA7-AA2A-925272C8D2AB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15941-5DB6-4DAC-A382-D8418FF7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132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4BA95-6F8D-4E39-9A50-EB266096F83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7CE9-A4A0-4D62-9001-E0CDF05C1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387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0888-F814-4A31-BA98-337D6F621738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BEA0-862B-4DA4-A257-0F2282695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2097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5FDC-C8C1-4CAD-9CDB-3C69FBFFD88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7811D-668E-4939-8A1B-8E63BFEB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175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C2D8-D6EC-4BA4-9D33-1D28F76BDF33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DF98-5CED-45E3-8FD5-D35FEEEB1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122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11813"/>
      </p:ext>
    </p:extLst>
  </p:cSld>
  <p:clrMapOvr>
    <a:masterClrMapping/>
  </p:clrMapOvr>
  <p:transition spd="slow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C108BB-FB66-4420-91DC-EA58F6BA80FB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299B08-85E0-42E1-B5EE-307DFE93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3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8F57A6-CBE2-4D88-8949-D5585D6C5DE6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E2DDA3-900E-4C31-B162-3602C3074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4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6350D4-9BBE-423C-A01B-7FD5F8060A63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8F86CC-6ACC-4719-BDB3-A43181CDE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3755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A3C21A-ADFE-4479-8BAF-3F1DB7F8B4B9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3A6F24-03F0-402B-89EC-3827CAE3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9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031B55-5077-4448-BE08-29A9587AD69A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894B40-66DA-41B3-BA77-F511FA309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6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42341E-CEB8-4B83-803E-DA9441B98613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EBC740-1CA0-4044-A157-F71BC70B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9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076E2B-7F06-45BB-81BA-7763626CCA8E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130C40-6767-4A4B-99F9-B3D09382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9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0E5E6B-9FC9-4F77-BA53-75F8371AD999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D52740-0353-4BF3-8FA2-E5B9079B9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19B257-5748-4DFE-9CC4-4D9D5B55782F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756C39-F3BF-4419-A72B-BA5D8612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7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A09A68-2DA0-4C13-A56A-5AB7E67819AE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1A30F0-2557-4322-8EDC-51550FB52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8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D5CC3F-BFA2-47C7-99AA-CCA549E7E4BA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084FA1-BD3A-455F-A4DE-4E1DA3E69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7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712565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695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7434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7CAF-8C7A-4DE4-8371-79DB1867DFE9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C678-9815-4098-B620-35E8F9C59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442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EAA8-8E4C-47C6-90A9-7ADCC6996647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C0DD-72E7-45C5-B2BB-E697E7573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417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68BC-78C2-4986-974E-3CDB8C83A3A3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EA9F-B5B5-4CF5-99DE-2E2A457C1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755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F137-75D3-4B1B-8618-B9B7C40D33E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7580-17EF-44C9-8FFE-24A0F8D0F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30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481F-5967-41A8-AE3B-6007F8A04532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48A2-ED45-4A89-BAE4-1CB2F6D5F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489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3" r:id="rId2"/>
    <p:sldLayoutId id="2147484974" r:id="rId3"/>
    <p:sldLayoutId id="214748497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26967-363E-469C-871C-6847AEF8BC7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677389-0E24-4FC8-B47B-94D9365C5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  <p:sldLayoutId id="214748500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Xin </a:t>
            </a:r>
            <a:r>
              <a:rPr lang="en-US" altLang="zh-CN" sz="7200" b="1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7200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tất</a:t>
            </a:r>
            <a:r>
              <a:rPr lang="en-US" altLang="zh-CN" sz="7200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cả</a:t>
            </a:r>
            <a:r>
              <a:rPr lang="en-US" altLang="zh-CN" sz="7200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con!</a:t>
            </a:r>
            <a:endParaRPr lang="zh-CN" altLang="en-US" sz="7200" b="1" dirty="0">
              <a:solidFill>
                <a:srgbClr val="000000"/>
              </a:solidFill>
              <a:latin typeface="Gadugi" panose="020B0502040204020203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7" y="0"/>
            <a:ext cx="13415963" cy="75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3"/>
          <p:cNvSpPr/>
          <p:nvPr/>
        </p:nvSpPr>
        <p:spPr>
          <a:xfrm>
            <a:off x="1450975" y="1595438"/>
            <a:ext cx="4608513" cy="754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săn</a:t>
            </a:r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giỏi</a:t>
            </a:r>
            <a:endParaRPr lang="zh-CN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矩形: 圆角 13"/>
          <p:cNvSpPr/>
          <p:nvPr/>
        </p:nvSpPr>
        <p:spPr>
          <a:xfrm>
            <a:off x="5518273" y="2631678"/>
            <a:ext cx="5381625" cy="752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leo</a:t>
            </a:r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tót</a:t>
            </a:r>
            <a:endParaRPr lang="zh-CN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矩形: 圆角 13"/>
          <p:cNvSpPr/>
          <p:nvPr/>
        </p:nvSpPr>
        <p:spPr>
          <a:xfrm>
            <a:off x="879353" y="2559843"/>
            <a:ext cx="5381625" cy="75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cao</a:t>
            </a:r>
            <a:endParaRPr lang="zh-CN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矩形: 圆角 13"/>
          <p:cNvSpPr/>
          <p:nvPr/>
        </p:nvSpPr>
        <p:spPr>
          <a:xfrm>
            <a:off x="5680075" y="1595438"/>
            <a:ext cx="5381625" cy="754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giao</a:t>
            </a:r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zh-CN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矩形: 圆角 13"/>
          <p:cNvSpPr/>
          <p:nvPr/>
        </p:nvSpPr>
        <p:spPr>
          <a:xfrm>
            <a:off x="5240460" y="3524249"/>
            <a:ext cx="5937250" cy="752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võ</a:t>
            </a:r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trèo</a:t>
            </a:r>
            <a:endParaRPr lang="zh-CN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333375"/>
            <a:ext cx="120586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36513"/>
            <a:ext cx="2682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654" y="756138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09239" y="623242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38717" y="1084907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111125" y="1542244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65874" y="1542243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4447" y="2359268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5653" y="2807813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38701" y="2807812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04796" y="3203331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2708" y="3639366"/>
            <a:ext cx="56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75" y="4960938"/>
            <a:ext cx="2290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6050" y="2670175"/>
            <a:ext cx="5959475" cy="13636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Mèo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dạy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hổ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vì</a:t>
            </a:r>
            <a:r>
              <a:rPr lang="en-US" sz="3600" dirty="0">
                <a:latin typeface="Arial-SGK-TV" pitchFamily="2" charset="0"/>
                <a:ea typeface="Segoe UI Symbol" panose="020B0502040204020203" pitchFamily="34" charset="0"/>
                <a:cs typeface="Arial-SGK-TV" pitchFamily="2" charset="0"/>
              </a:rPr>
              <a:t>...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24613" y="1304925"/>
            <a:ext cx="5026025" cy="1365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hứa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69075" y="3698875"/>
            <a:ext cx="5053013" cy="1198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cao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6130154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Chọn</a:t>
            </a:r>
            <a:r>
              <a:rPr lang="en-US" sz="4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ý ®</a:t>
            </a: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4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?</a:t>
            </a:r>
            <a:endParaRPr lang="en-US" sz="48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6050" y="171450"/>
            <a:ext cx="717550" cy="53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6424613" y="1760538"/>
            <a:ext cx="546100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4414838"/>
            <a:ext cx="2441576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610006"/>
            <a:ext cx="31369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ao</a:t>
            </a:r>
            <a:r>
              <a:rPr lang="en-US" altLang="en-US" sz="54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540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eo</a:t>
            </a:r>
            <a:endParaRPr lang="en-US" altLang="en-US" sz="54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68713" y="874753"/>
            <a:ext cx="2286000" cy="90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106: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163" name="TextBox 13"/>
            <p:cNvSpPr txBox="1">
              <a:spLocks noChangeArrowheads="1"/>
            </p:cNvSpPr>
            <p:nvPr/>
          </p:nvSpPr>
          <p:spPr bwMode="auto"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000">
                  <a:solidFill>
                    <a:srgbClr val="008000"/>
                  </a:solidFill>
                  <a:latin typeface="VNI-Avo" pitchFamily="2" charset="0"/>
                </a:rPr>
                <a:t>ao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00800" y="2667000"/>
            <a:ext cx="4038600" cy="3683000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161" name="TextBox 16"/>
            <p:cNvSpPr txBox="1">
              <a:spLocks noChangeArrowheads="1"/>
            </p:cNvSpPr>
            <p:nvPr/>
          </p:nvSpPr>
          <p:spPr bwMode="auto">
            <a:xfrm>
              <a:off x="6856927" y="3436716"/>
              <a:ext cx="3201473" cy="209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000">
                  <a:solidFill>
                    <a:srgbClr val="008000"/>
                  </a:solidFill>
                  <a:latin typeface="VNI-Avo" pitchFamily="2" charset="0"/>
                </a:rPr>
                <a:t>eo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7964700" y="2921402"/>
            <a:ext cx="3224213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n</a:t>
            </a:r>
            <a:r>
              <a:rPr lang="en-US" sz="4800" dirty="0" err="1" smtClean="0">
                <a:solidFill>
                  <a:schemeClr val="tx1"/>
                </a:solidFill>
                <a:latin typeface="VNI-Avo" pitchFamily="2" charset="0"/>
              </a:rPr>
              <a:t>g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«i</a:t>
            </a:r>
            <a:r>
              <a:rPr lang="en-US" sz="48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sao</a:t>
            </a:r>
            <a:endParaRPr lang="en-US" sz="4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64700" y="3734017"/>
            <a:ext cx="1846262" cy="706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8000"/>
                </a:solidFill>
                <a:latin typeface="VNI-Avo" pitchFamily="2" charset="0"/>
              </a:rPr>
              <a:t>s</a:t>
            </a:r>
            <a:endParaRPr lang="en-US" sz="48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810169" y="3750401"/>
            <a:ext cx="1379537" cy="711200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92288" y="4474750"/>
            <a:ext cx="4572000" cy="52387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 smtClean="0">
                <a:latin typeface="VNI-Avo" pitchFamily="2" charset="0"/>
              </a:rPr>
              <a:t>sôø</a:t>
            </a:r>
            <a:r>
              <a:rPr lang="en-US" sz="2800" dirty="0" smtClean="0">
                <a:latin typeface="VNI-Avo" pitchFamily="2" charset="0"/>
              </a:rPr>
              <a:t> – </a:t>
            </a:r>
            <a:r>
              <a:rPr lang="en-US" sz="2800" dirty="0" err="1" smtClean="0">
                <a:latin typeface="VNI-Avo" pitchFamily="2" charset="0"/>
              </a:rPr>
              <a:t>ao</a:t>
            </a:r>
            <a:r>
              <a:rPr lang="en-US" sz="2800" dirty="0" smtClean="0">
                <a:latin typeface="VNI-Avo" pitchFamily="2" charset="0"/>
              </a:rPr>
              <a:t> – </a:t>
            </a:r>
            <a:r>
              <a:rPr lang="en-US" sz="2800" dirty="0" err="1" smtClean="0">
                <a:latin typeface="VNI-Avo" pitchFamily="2" charset="0"/>
              </a:rPr>
              <a:t>sao</a:t>
            </a:r>
            <a:r>
              <a:rPr lang="en-US" sz="2800" dirty="0" smtClean="0">
                <a:latin typeface="VNI-Avo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1803" y="814631"/>
            <a:ext cx="2130908" cy="1200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008000"/>
                </a:solidFill>
                <a:latin typeface="VNI-Avo" pitchFamily="2" charset="0"/>
              </a:rPr>
              <a:t>ao</a:t>
            </a:r>
            <a:endParaRPr lang="en-US" sz="72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3434612" y="2035129"/>
            <a:ext cx="1035216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FFF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32" name="Rounded Rectangle 7"/>
          <p:cNvSpPr/>
          <p:nvPr/>
        </p:nvSpPr>
        <p:spPr>
          <a:xfrm>
            <a:off x="4469828" y="2031745"/>
            <a:ext cx="1203061" cy="8713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FFF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3" name="Rounded Rectangle 13"/>
          <p:cNvSpPr/>
          <p:nvPr/>
        </p:nvSpPr>
        <p:spPr>
          <a:xfrm>
            <a:off x="2262378" y="3024099"/>
            <a:ext cx="4785646" cy="7049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a - o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ao</a:t>
            </a:r>
            <a:endParaRPr lang="en-US" sz="36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5429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00" y="428813"/>
            <a:ext cx="31908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0" name="TextBox 3"/>
          <p:cNvSpPr txBox="1">
            <a:spLocks noChangeArrowheads="1"/>
          </p:cNvSpPr>
          <p:nvPr/>
        </p:nvSpPr>
        <p:spPr bwMode="auto">
          <a:xfrm>
            <a:off x="7964700" y="2924901"/>
            <a:ext cx="3224213" cy="83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latin typeface=".VnAvant" panose="020B7200000000000000" pitchFamily="34" charset="0"/>
              </a:rPr>
              <a:t>s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43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solidFill>
                  <a:prstClr val="black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7098518" y="2901833"/>
            <a:ext cx="3224213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con </a:t>
            </a: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mÌo</a:t>
            </a:r>
            <a:endParaRPr lang="en-US" sz="48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98518" y="3727333"/>
            <a:ext cx="1846263" cy="70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latin typeface="VNI-Avo" pitchFamily="2" charset="0"/>
              </a:rPr>
              <a:t>m</a:t>
            </a:r>
            <a:endParaRPr lang="en-US" sz="48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951130" y="3722571"/>
            <a:ext cx="1379538" cy="711200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Ìo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50018" y="4615132"/>
            <a:ext cx="5283200" cy="52387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Mê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– 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eo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–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meo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– 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huyÒn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-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mÌo</a:t>
            </a:r>
            <a:endParaRPr lang="en-US" sz="280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856" y="993705"/>
            <a:ext cx="2130908" cy="1200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7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3224844" y="2194026"/>
            <a:ext cx="1207819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FFFF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32" name="Rounded Rectangle 7"/>
          <p:cNvSpPr/>
          <p:nvPr/>
        </p:nvSpPr>
        <p:spPr>
          <a:xfrm>
            <a:off x="4432663" y="2194026"/>
            <a:ext cx="1203062" cy="8713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FFF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33" name="Rounded Rectangle 13"/>
          <p:cNvSpPr/>
          <p:nvPr/>
        </p:nvSpPr>
        <p:spPr>
          <a:xfrm>
            <a:off x="2869614" y="3248725"/>
            <a:ext cx="3126097" cy="7049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e - o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eo</a:t>
            </a:r>
            <a:endParaRPr lang="en-US" sz="36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56347" name="TextBox 3"/>
          <p:cNvSpPr txBox="1">
            <a:spLocks noChangeArrowheads="1"/>
          </p:cNvSpPr>
          <p:nvPr/>
        </p:nvSpPr>
        <p:spPr bwMode="auto">
          <a:xfrm>
            <a:off x="7098518" y="2898658"/>
            <a:ext cx="3232150" cy="8318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 err="1">
                <a:solidFill>
                  <a:srgbClr val="00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Ìo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6348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25" y="142335"/>
            <a:ext cx="32099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63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+mj-lt"/>
              </a:rPr>
              <a:t>2. </a:t>
            </a:r>
            <a:r>
              <a:rPr lang="en-US" sz="4000" dirty="0" err="1" smtClean="0">
                <a:latin typeface="+mj-lt"/>
              </a:rPr>
              <a:t>Tiếng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nào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có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vần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ao</a:t>
            </a:r>
            <a:r>
              <a:rPr lang="en-US" sz="4000" dirty="0" smtClean="0">
                <a:latin typeface="+mj-lt"/>
              </a:rPr>
              <a:t>? </a:t>
            </a:r>
            <a:r>
              <a:rPr lang="en-US" sz="4000" dirty="0" err="1" smtClean="0">
                <a:latin typeface="+mj-lt"/>
              </a:rPr>
              <a:t>Tiếng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nào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có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vần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eo</a:t>
            </a:r>
            <a:r>
              <a:rPr lang="en-US" sz="4000" dirty="0" smtClean="0">
                <a:latin typeface="+mj-lt"/>
              </a:rPr>
              <a:t>?</a:t>
            </a:r>
            <a:endParaRPr lang="en-US" sz="4000" dirty="0">
              <a:latin typeface="+mj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4363" y="5866738"/>
            <a:ext cx="26146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.VnAvant" panose="020B7200000000000000" pitchFamily="34" charset="0"/>
              </a:rPr>
              <a:t>q</a:t>
            </a:r>
            <a:r>
              <a:rPr lang="en-US" altLang="en-US" sz="3200" b="1" dirty="0" err="1" smtClean="0">
                <a:latin typeface=".VnAvant" panose="020B7200000000000000" pitchFamily="34" charset="0"/>
              </a:rPr>
              <a:t>u</a:t>
            </a:r>
            <a:r>
              <a:rPr lang="en-US" altLang="en-US" sz="3200" b="1" dirty="0">
                <a:latin typeface=".VnAvant" panose="020B7200000000000000" pitchFamily="34" charset="0"/>
              </a:rPr>
              <a:t>¶ </a:t>
            </a:r>
            <a:r>
              <a:rPr lang="en-US" altLang="en-US" sz="3200" b="1" dirty="0" err="1">
                <a:latin typeface=".VnAvant" panose="020B7200000000000000" pitchFamily="34" charset="0"/>
              </a:rPr>
              <a:t>t¸o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56112" y="2611527"/>
            <a:ext cx="30416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.VnAvant" panose="020B7200000000000000" pitchFamily="34" charset="0"/>
              </a:rPr>
              <a:t>g¹o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810625" y="2724150"/>
            <a:ext cx="277812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latin typeface=".VnAvant" panose="020B7200000000000000" pitchFamily="34" charset="0"/>
              </a:rPr>
              <a:t>b¸nh</a:t>
            </a:r>
            <a:r>
              <a:rPr lang="en-US" alt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latin typeface=".VnAvant" panose="020B7200000000000000" pitchFamily="34" charset="0"/>
              </a:rPr>
              <a:t>dÎo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4363" y="2701925"/>
            <a:ext cx="25844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.VnAvant" panose="020B7200000000000000" pitchFamily="34" charset="0"/>
              </a:rPr>
              <a:t>c¸i</a:t>
            </a:r>
            <a:r>
              <a:rPr lang="en-US" altLang="en-US" sz="3200" b="1" dirty="0"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latin typeface=".VnAvant" panose="020B7200000000000000" pitchFamily="34" charset="0"/>
              </a:rPr>
              <a:t>kÐo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83139" y="5918375"/>
            <a:ext cx="2693987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.VnAvant" panose="020B7200000000000000" pitchFamily="34" charset="0"/>
              </a:rPr>
              <a:t>m</a:t>
            </a:r>
            <a:r>
              <a:rPr lang="en-US" altLang="en-US" sz="3200" b="1" dirty="0" err="1" smtClean="0">
                <a:latin typeface=".VnAvant" panose="020B7200000000000000" pitchFamily="34" charset="0"/>
              </a:rPr>
              <a:t>ò</a:t>
            </a:r>
            <a:r>
              <a:rPr lang="en-US" alt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altLang="en-US" sz="3200" b="1" dirty="0">
                <a:latin typeface=".VnAvant" panose="020B7200000000000000" pitchFamily="34" charset="0"/>
              </a:rPr>
              <a:t>tai </a:t>
            </a:r>
            <a:r>
              <a:rPr lang="en-US" altLang="en-US" sz="3200" b="1" dirty="0" err="1">
                <a:latin typeface=".VnAvant" panose="020B7200000000000000" pitchFamily="34" charset="0"/>
              </a:rPr>
              <a:t>bÌo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337675" y="5843914"/>
            <a:ext cx="2514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VNI-Avo" pitchFamily="2" charset="0"/>
              </a:rPr>
              <a:t>c</a:t>
            </a:r>
            <a:r>
              <a:rPr lang="en-US" altLang="en-US" sz="3200" b="1" dirty="0" smtClean="0">
                <a:latin typeface="VNI-Avo" pitchFamily="2" charset="0"/>
              </a:rPr>
              <a:t>on </a:t>
            </a:r>
            <a:r>
              <a:rPr lang="en-US" altLang="en-US" sz="3200" b="1" dirty="0" err="1">
                <a:latin typeface="VNI-Avo" pitchFamily="2" charset="0"/>
              </a:rPr>
              <a:t>dao</a:t>
            </a:r>
            <a:endParaRPr lang="en-US" altLang="en-US" sz="3200" b="1" dirty="0">
              <a:latin typeface="VNI-Avo" pitchFamily="2" charset="0"/>
            </a:endParaRPr>
          </a:p>
        </p:txBody>
      </p:sp>
      <p:pic>
        <p:nvPicPr>
          <p:cNvPr id="614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52463"/>
            <a:ext cx="32575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9" y="3681087"/>
            <a:ext cx="3276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834738"/>
            <a:ext cx="31956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3811588"/>
            <a:ext cx="306228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739775"/>
            <a:ext cx="3362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739775"/>
            <a:ext cx="33639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191109" y="3197314"/>
            <a:ext cx="39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02969" y="3197314"/>
            <a:ext cx="39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711131" y="3199979"/>
            <a:ext cx="39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91109" y="6351706"/>
            <a:ext cx="39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17102" y="6413526"/>
            <a:ext cx="39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978551" y="6354371"/>
            <a:ext cx="39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1" y="-497377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"/>
          <p:cNvSpPr txBox="1">
            <a:spLocks noChangeArrowheads="1"/>
          </p:cNvSpPr>
          <p:nvPr/>
        </p:nvSpPr>
        <p:spPr bwMode="auto">
          <a:xfrm>
            <a:off x="4143131" y="1471490"/>
            <a:ext cx="44767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000000"/>
                </a:solidFill>
                <a:ea typeface="SimSun" panose="02010600030101010101" pitchFamily="2" charset="-122"/>
              </a:rPr>
              <a:t>Tìm</a:t>
            </a:r>
            <a:r>
              <a:rPr lang="en-US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tiÕng</a:t>
            </a:r>
            <a:r>
              <a:rPr lang="en-US" alt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cã</a:t>
            </a:r>
            <a:r>
              <a:rPr lang="en-US" alt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chøa</a:t>
            </a:r>
            <a:r>
              <a:rPr lang="en-US" alt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vÇn</a:t>
            </a:r>
            <a:r>
              <a:rPr lang="en-US" alt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eo</a:t>
            </a:r>
            <a:r>
              <a:rPr lang="en-US" alt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ao</a:t>
            </a:r>
            <a:r>
              <a:rPr lang="en-US" altLang="en-US" sz="40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  <a:endParaRPr lang="en-US" altLang="en-US" sz="4000" b="1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endParaRPr lang="en-US" altLang="en-US" b="1" dirty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030538"/>
            <a:ext cx="17589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3227388" cy="1049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UTM Avo" panose="02040603050506020204" pitchFamily="18" charset="0"/>
              </a:rPr>
              <a:t>4. </a:t>
            </a:r>
            <a:r>
              <a:rPr lang="en-US" sz="4000" dirty="0" err="1">
                <a:latin typeface="UTM Avo" panose="02040603050506020204" pitchFamily="18" charset="0"/>
              </a:rPr>
              <a:t>Tập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viết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43150"/>
            <a:ext cx="12049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20700"/>
            <a:ext cx="111363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-50800"/>
            <a:ext cx="2682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152</Words>
  <Application>Microsoft Office PowerPoint</Application>
  <PresentationFormat>Widescreen</PresentationFormat>
  <Paragraphs>60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微软雅黑</vt:lpstr>
      <vt:lpstr>宋体</vt:lpstr>
      <vt:lpstr>宋体</vt:lpstr>
      <vt:lpstr>.VnAvant</vt:lpstr>
      <vt:lpstr>Arial</vt:lpstr>
      <vt:lpstr>Arial-SGK-TV</vt:lpstr>
      <vt:lpstr>Calibri</vt:lpstr>
      <vt:lpstr>Calibri Light</vt:lpstr>
      <vt:lpstr>Cambria Math</vt:lpstr>
      <vt:lpstr>等线</vt:lpstr>
      <vt:lpstr>Gadugi</vt:lpstr>
      <vt:lpstr>Segoe UI Symbol</vt:lpstr>
      <vt:lpstr>Times New Roman</vt:lpstr>
      <vt:lpstr>UTM Avo</vt:lpstr>
      <vt:lpstr>VNI-Avo</vt:lpstr>
      <vt:lpstr>字魂17号-萌趣果冻体</vt:lpstr>
      <vt:lpstr>4_Office 主题</vt:lpstr>
      <vt:lpstr>Custom Design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113</cp:revision>
  <dcterms:created xsi:type="dcterms:W3CDTF">2020-08-10T07:03:43Z</dcterms:created>
  <dcterms:modified xsi:type="dcterms:W3CDTF">2022-02-07T04:43:17Z</dcterms:modified>
</cp:coreProperties>
</file>