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2" r:id="rId2"/>
    <p:sldId id="292" r:id="rId3"/>
    <p:sldId id="293" r:id="rId4"/>
    <p:sldId id="294" r:id="rId5"/>
    <p:sldId id="289" r:id="rId6"/>
    <p:sldId id="296" r:id="rId7"/>
    <p:sldId id="295" r:id="rId8"/>
    <p:sldId id="297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13" r:id="rId17"/>
    <p:sldId id="309" r:id="rId18"/>
    <p:sldId id="307" r:id="rId19"/>
    <p:sldId id="311" r:id="rId20"/>
    <p:sldId id="312" r:id="rId21"/>
    <p:sldId id="25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等线 Light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VN Banh Mi" pitchFamily="2" charset="0"/>
      <p:regular r:id="rId35"/>
    </p:embeddedFont>
    <p:embeddedFont>
      <p:font typeface="UVN Binh Duong" pitchFamily="2" charset="0"/>
      <p:regular r:id="rId36"/>
    </p:embeddedFont>
    <p:embeddedFont>
      <p:font typeface="UVN La Xanh" panose="03020702040502020203" pitchFamily="66" charset="0"/>
      <p:regular r:id="rId37"/>
      <p:bold r:id="rId38"/>
      <p:italic r:id="rId39"/>
      <p:boldItalic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87167" autoAdjust="0"/>
  </p:normalViewPr>
  <p:slideViewPr>
    <p:cSldViewPr snapToGrid="0">
      <p:cViewPr varScale="1">
        <p:scale>
          <a:sx n="72" d="100"/>
          <a:sy n="72" d="100"/>
        </p:scale>
        <p:origin x="8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6F0C7F-A2E0-421D-AD19-01D1457C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A089A2-797C-42D8-AE08-F741AC0D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5A032-F33E-4FF8-A057-4EF5F6CCB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7B153-FDAD-4F42-B5DD-3074AED2CA14}" type="datetimeFigureOut">
              <a:rPr lang="zh-CN" altLang="en-US" smtClean="0"/>
              <a:t>2022/2/9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CDF82-F378-4C3C-AA85-F3D4F799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6F5FD-A158-48D3-82FA-9021BD07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6CB29-0E7E-4933-80CB-B841EF4FF16B}"/>
              </a:ext>
            </a:extLst>
          </p:cNvPr>
          <p:cNvSpPr/>
          <p:nvPr userDrawn="1"/>
        </p:nvSpPr>
        <p:spPr>
          <a:xfrm rot="16200000">
            <a:off x="11569394" y="222497"/>
            <a:ext cx="845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656A0-F929-4D38-97CA-71EBAEE5880A}"/>
              </a:ext>
            </a:extLst>
          </p:cNvPr>
          <p:cNvSpPr/>
          <p:nvPr userDrawn="1"/>
        </p:nvSpPr>
        <p:spPr>
          <a:xfrm>
            <a:off x="57856" y="0"/>
            <a:ext cx="1025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B6299-62E9-492E-9199-C2DC84582954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F422D1-77A8-4964-BB16-0074F38C2C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416E75-A9DB-4CE3-B9B5-4DE7D1C6B47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BD870B-8A34-4602-93F6-3B2A9A4C87E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FC3803-27E0-4365-85CA-010FF32B945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873945-6EFB-4C96-B2B8-E0800A9693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6.jp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jpg"/><Relationship Id="rId5" Type="http://schemas.openxmlformats.org/officeDocument/2006/relationships/image" Target="../media/image7.em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jpg"/><Relationship Id="rId5" Type="http://schemas.openxmlformats.org/officeDocument/2006/relationships/image" Target="../media/image7.em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jpg"/><Relationship Id="rId5" Type="http://schemas.openxmlformats.org/officeDocument/2006/relationships/image" Target="../media/image7.em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" y="-296927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334489"/>
              <a:chOff x="1057819" y="2131313"/>
              <a:chExt cx="1506643" cy="1334489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785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74814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6" name="矩形 17">
            <a:extLst>
              <a:ext uri="{FF2B5EF4-FFF2-40B4-BE49-F238E27FC236}">
                <a16:creationId xmlns:a16="http://schemas.microsoft.com/office/drawing/2014/main" id="{17D67B42-2FF2-40E4-B00D-B5E40DF779C7}"/>
              </a:ext>
            </a:extLst>
          </p:cNvPr>
          <p:cNvSpPr/>
          <p:nvPr/>
        </p:nvSpPr>
        <p:spPr>
          <a:xfrm>
            <a:off x="16182218" y="483892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7" name="组合 1">
            <a:extLst>
              <a:ext uri="{FF2B5EF4-FFF2-40B4-BE49-F238E27FC236}">
                <a16:creationId xmlns:a16="http://schemas.microsoft.com/office/drawing/2014/main" id="{78AE32D2-E867-43A4-AD60-3B5926134844}"/>
              </a:ext>
            </a:extLst>
          </p:cNvPr>
          <p:cNvGrpSpPr/>
          <p:nvPr/>
        </p:nvGrpSpPr>
        <p:grpSpPr>
          <a:xfrm>
            <a:off x="12595374" y="2330265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108" name="组合 7">
              <a:extLst>
                <a:ext uri="{FF2B5EF4-FFF2-40B4-BE49-F238E27FC236}">
                  <a16:creationId xmlns:a16="http://schemas.microsoft.com/office/drawing/2014/main" id="{373E88BF-DD5B-43B7-9597-4B4C3B6E7C9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2" name="图片 4">
                <a:extLst>
                  <a:ext uri="{FF2B5EF4-FFF2-40B4-BE49-F238E27FC236}">
                    <a16:creationId xmlns:a16="http://schemas.microsoft.com/office/drawing/2014/main" id="{204BA2F2-B4BF-4E8A-87D0-3E481188E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图片 5">
                <a:extLst>
                  <a:ext uri="{FF2B5EF4-FFF2-40B4-BE49-F238E27FC236}">
                    <a16:creationId xmlns:a16="http://schemas.microsoft.com/office/drawing/2014/main" id="{A7999273-3B54-4CEF-A1DC-57A80AB3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9" name="组合 20">
              <a:extLst>
                <a:ext uri="{FF2B5EF4-FFF2-40B4-BE49-F238E27FC236}">
                  <a16:creationId xmlns:a16="http://schemas.microsoft.com/office/drawing/2014/main" id="{053EABC9-E31D-453D-89D4-780599E1F3C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0" name="矩形 18">
                <a:extLst>
                  <a:ext uri="{FF2B5EF4-FFF2-40B4-BE49-F238E27FC236}">
                    <a16:creationId xmlns:a16="http://schemas.microsoft.com/office/drawing/2014/main" id="{9E58DA15-A68A-4A12-8B7F-8E60E82F1D4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文本框 19">
                <a:extLst>
                  <a:ext uri="{FF2B5EF4-FFF2-40B4-BE49-F238E27FC236}">
                    <a16:creationId xmlns:a16="http://schemas.microsoft.com/office/drawing/2014/main" id="{165558B7-2EFB-4F59-934A-B15CEC2EF5F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2">
            <a:extLst>
              <a:ext uri="{FF2B5EF4-FFF2-40B4-BE49-F238E27FC236}">
                <a16:creationId xmlns:a16="http://schemas.microsoft.com/office/drawing/2014/main" id="{9893CEAE-656F-463C-8A6D-0DB80F9B2EC0}"/>
              </a:ext>
            </a:extLst>
          </p:cNvPr>
          <p:cNvGrpSpPr/>
          <p:nvPr/>
        </p:nvGrpSpPr>
        <p:grpSpPr>
          <a:xfrm>
            <a:off x="14998829" y="2330265"/>
            <a:ext cx="2315993" cy="231980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115" name="组合 8">
              <a:extLst>
                <a:ext uri="{FF2B5EF4-FFF2-40B4-BE49-F238E27FC236}">
                  <a16:creationId xmlns:a16="http://schemas.microsoft.com/office/drawing/2014/main" id="{CC1F0628-0EFA-4912-8DB9-7EC695701F02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9" name="图片 9">
                <a:extLst>
                  <a:ext uri="{FF2B5EF4-FFF2-40B4-BE49-F238E27FC236}">
                    <a16:creationId xmlns:a16="http://schemas.microsoft.com/office/drawing/2014/main" id="{44B48D80-FD93-4B9F-9665-4732B1469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图片 10">
                <a:extLst>
                  <a:ext uri="{FF2B5EF4-FFF2-40B4-BE49-F238E27FC236}">
                    <a16:creationId xmlns:a16="http://schemas.microsoft.com/office/drawing/2014/main" id="{7C91940F-8FCC-40FC-88A6-1F5AABF44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6" name="组合 21">
              <a:extLst>
                <a:ext uri="{FF2B5EF4-FFF2-40B4-BE49-F238E27FC236}">
                  <a16:creationId xmlns:a16="http://schemas.microsoft.com/office/drawing/2014/main" id="{42D2E723-FFFF-4AB1-AE6E-DC28B4CB815B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7" name="矩形 22">
                <a:extLst>
                  <a:ext uri="{FF2B5EF4-FFF2-40B4-BE49-F238E27FC236}">
                    <a16:creationId xmlns:a16="http://schemas.microsoft.com/office/drawing/2014/main" id="{5B24AA09-5353-4F35-BC1A-821BC6FC055A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文本框 23">
                <a:extLst>
                  <a:ext uri="{FF2B5EF4-FFF2-40B4-BE49-F238E27FC236}">
                    <a16:creationId xmlns:a16="http://schemas.microsoft.com/office/drawing/2014/main" id="{FBA10902-257B-4E34-9181-E84881D3618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1" name="组合 30">
            <a:extLst>
              <a:ext uri="{FF2B5EF4-FFF2-40B4-BE49-F238E27FC236}">
                <a16:creationId xmlns:a16="http://schemas.microsoft.com/office/drawing/2014/main" id="{469025BB-4F8C-4E97-B2C0-1D633E22E6C4}"/>
              </a:ext>
            </a:extLst>
          </p:cNvPr>
          <p:cNvGrpSpPr/>
          <p:nvPr/>
        </p:nvGrpSpPr>
        <p:grpSpPr>
          <a:xfrm>
            <a:off x="19805739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2" name="组合 14">
              <a:extLst>
                <a:ext uri="{FF2B5EF4-FFF2-40B4-BE49-F238E27FC236}">
                  <a16:creationId xmlns:a16="http://schemas.microsoft.com/office/drawing/2014/main" id="{D6C9F9C9-188D-4248-B124-1829A5D028D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26" name="图片 15">
                <a:extLst>
                  <a:ext uri="{FF2B5EF4-FFF2-40B4-BE49-F238E27FC236}">
                    <a16:creationId xmlns:a16="http://schemas.microsoft.com/office/drawing/2014/main" id="{2981DFA1-AC3A-4816-A151-0729C003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图片 16">
                <a:extLst>
                  <a:ext uri="{FF2B5EF4-FFF2-40B4-BE49-F238E27FC236}">
                    <a16:creationId xmlns:a16="http://schemas.microsoft.com/office/drawing/2014/main" id="{FEA13268-E9EA-4FBD-8A40-7271231E9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3" name="组合 27">
              <a:extLst>
                <a:ext uri="{FF2B5EF4-FFF2-40B4-BE49-F238E27FC236}">
                  <a16:creationId xmlns:a16="http://schemas.microsoft.com/office/drawing/2014/main" id="{3D18D632-72EF-45F1-8C29-DA5D5BA84197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124" name="矩形 28">
                <a:extLst>
                  <a:ext uri="{FF2B5EF4-FFF2-40B4-BE49-F238E27FC236}">
                    <a16:creationId xmlns:a16="http://schemas.microsoft.com/office/drawing/2014/main" id="{6DB1C56A-9C96-4F1B-9ACB-976CEF70410A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9">
                <a:extLst>
                  <a:ext uri="{FF2B5EF4-FFF2-40B4-BE49-F238E27FC236}">
                    <a16:creationId xmlns:a16="http://schemas.microsoft.com/office/drawing/2014/main" id="{DE74AEF0-F2FE-41F0-8CBA-549FC40FC93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8" name="组合 30">
            <a:extLst>
              <a:ext uri="{FF2B5EF4-FFF2-40B4-BE49-F238E27FC236}">
                <a16:creationId xmlns:a16="http://schemas.microsoft.com/office/drawing/2014/main" id="{99AE7237-36E8-44BD-8C40-1F2A85AC5C99}"/>
              </a:ext>
            </a:extLst>
          </p:cNvPr>
          <p:cNvGrpSpPr/>
          <p:nvPr/>
        </p:nvGrpSpPr>
        <p:grpSpPr>
          <a:xfrm>
            <a:off x="22209194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9" name="组合 14">
              <a:extLst>
                <a:ext uri="{FF2B5EF4-FFF2-40B4-BE49-F238E27FC236}">
                  <a16:creationId xmlns:a16="http://schemas.microsoft.com/office/drawing/2014/main" id="{6FD25B86-DAFB-4616-8DCE-770CFFF0C2C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33" name="图片 15">
                <a:extLst>
                  <a:ext uri="{FF2B5EF4-FFF2-40B4-BE49-F238E27FC236}">
                    <a16:creationId xmlns:a16="http://schemas.microsoft.com/office/drawing/2014/main" id="{7BC03D4D-0C1F-4CEF-AB50-C0ABD60E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4" name="图片 16">
                <a:extLst>
                  <a:ext uri="{FF2B5EF4-FFF2-40B4-BE49-F238E27FC236}">
                    <a16:creationId xmlns:a16="http://schemas.microsoft.com/office/drawing/2014/main" id="{CB6E4165-608C-410E-A254-C008AB80E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0" name="组合 27">
              <a:extLst>
                <a:ext uri="{FF2B5EF4-FFF2-40B4-BE49-F238E27FC236}">
                  <a16:creationId xmlns:a16="http://schemas.microsoft.com/office/drawing/2014/main" id="{3BC51CAA-55C9-40DC-A8BF-09F60DF5231C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31" name="矩形 28">
                <a:extLst>
                  <a:ext uri="{FF2B5EF4-FFF2-40B4-BE49-F238E27FC236}">
                    <a16:creationId xmlns:a16="http://schemas.microsoft.com/office/drawing/2014/main" id="{65C80480-A5C5-4D3F-8809-364C67746886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文本框 29">
                <a:extLst>
                  <a:ext uri="{FF2B5EF4-FFF2-40B4-BE49-F238E27FC236}">
                    <a16:creationId xmlns:a16="http://schemas.microsoft.com/office/drawing/2014/main" id="{E89F8A9F-7BF5-4A2B-A07B-F0F0023048EB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00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2321098" y="1403490"/>
            <a:ext cx="7691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thế nào là những em bé lớn trên lưng mẹ?</a:t>
            </a:r>
            <a:endParaRPr lang="en-US" sz="4000" b="1" dirty="0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phụ nữ miền núi, đi đâu làm việc gì thường địu con theo trên lưng của mình. Lúc em bé ngủ cũng ngủ trên lưng mẹ nên mới nói 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như vậy.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585895" y="856915"/>
            <a:ext cx="832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làm những công việc gì? Những công việc đó có ý nghĩa như thế nào?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81050" y="3425831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công việc: giã gạo nuôi bộ đội, tỉa bắp trên nương, nuôi con khôn lớn... Những công việc ấy góp phần </a:t>
            </a:r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công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kháng chiến chống Mĩ cứu nước của cả dân tộc.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60863" y="3182480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tình yêu thương của người mẹ đối với con: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hát thành lời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a-kay…</a:t>
            </a:r>
          </a:p>
          <a:p>
            <a:pPr algn="just"/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của 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nằm trên lưng.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965864" y="3626601"/>
            <a:ext cx="770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mẹ đối với con: </a:t>
            </a:r>
            <a:endParaRPr lang="en-US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cái đẹp thể hiện trong bài thơ này là gì?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9" y="3247200"/>
            <a:ext cx="3214953" cy="321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28395" y="2275484"/>
            <a:ext cx="95490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những hình ảnh độc đáo, sáng tạo: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chày nghiêng, giấc ngủ em nghiêng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 và tim hát thành lời</a:t>
            </a:r>
            <a:r>
              <a:rPr lang="en-US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97A63-81E9-4F16-9CA8-AA7C517F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57" y="0"/>
            <a:ext cx="8279086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797D7-B643-487E-8FCB-85F78466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7" y="1060202"/>
            <a:ext cx="1191871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矩形 17">
            <a:extLst>
              <a:ext uri="{FF2B5EF4-FFF2-40B4-BE49-F238E27FC236}">
                <a16:creationId xmlns:a16="http://schemas.microsoft.com/office/drawing/2014/main" id="{735D311E-F859-46D3-ACAC-F91F32C428C6}"/>
              </a:ext>
            </a:extLst>
          </p:cNvPr>
          <p:cNvSpPr/>
          <p:nvPr/>
        </p:nvSpPr>
        <p:spPr>
          <a:xfrm flipH="1">
            <a:off x="-11520426" y="1123288"/>
            <a:ext cx="205343" cy="63094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8D23B877-AC6C-4C3D-9E89-9AC6261D709D}"/>
              </a:ext>
            </a:extLst>
          </p:cNvPr>
          <p:cNvGrpSpPr/>
          <p:nvPr/>
        </p:nvGrpSpPr>
        <p:grpSpPr>
          <a:xfrm flipH="1">
            <a:off x="-15811420" y="3511512"/>
            <a:ext cx="909493" cy="1735301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44" name="组合 7">
              <a:extLst>
                <a:ext uri="{FF2B5EF4-FFF2-40B4-BE49-F238E27FC236}">
                  <a16:creationId xmlns:a16="http://schemas.microsoft.com/office/drawing/2014/main" id="{73909473-CD8A-43E5-800A-374159C8E251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48" name="图片 4">
                <a:extLst>
                  <a:ext uri="{FF2B5EF4-FFF2-40B4-BE49-F238E27FC236}">
                    <a16:creationId xmlns:a16="http://schemas.microsoft.com/office/drawing/2014/main" id="{CA6CC90B-78E5-4A32-8FDA-82F0D9FD3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5">
                <a:extLst>
                  <a:ext uri="{FF2B5EF4-FFF2-40B4-BE49-F238E27FC236}">
                    <a16:creationId xmlns:a16="http://schemas.microsoft.com/office/drawing/2014/main" id="{6A175D30-F2A0-4D15-9C56-6BE2704E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0">
              <a:extLst>
                <a:ext uri="{FF2B5EF4-FFF2-40B4-BE49-F238E27FC236}">
                  <a16:creationId xmlns:a16="http://schemas.microsoft.com/office/drawing/2014/main" id="{9B140AC2-6BA8-4266-9BBC-F907A30AA4BE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46" name="矩形 18">
                <a:extLst>
                  <a:ext uri="{FF2B5EF4-FFF2-40B4-BE49-F238E27FC236}">
                    <a16:creationId xmlns:a16="http://schemas.microsoft.com/office/drawing/2014/main" id="{8D379D58-710A-48B4-B42B-8CAC39A0915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19">
                <a:extLst>
                  <a:ext uri="{FF2B5EF4-FFF2-40B4-BE49-F238E27FC236}">
                    <a16:creationId xmlns:a16="http://schemas.microsoft.com/office/drawing/2014/main" id="{11AF9564-D7DC-4D01-99B7-645475BE9DC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5E939B20-35FA-47AF-AA52-F74B03CD9C6A}"/>
              </a:ext>
            </a:extLst>
          </p:cNvPr>
          <p:cNvGrpSpPr/>
          <p:nvPr/>
        </p:nvGrpSpPr>
        <p:grpSpPr>
          <a:xfrm flipH="1">
            <a:off x="-13407965" y="3511512"/>
            <a:ext cx="909493" cy="1735301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685F6826-A98C-4674-BB2C-A158FFD859B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55" name="图片 9">
                <a:extLst>
                  <a:ext uri="{FF2B5EF4-FFF2-40B4-BE49-F238E27FC236}">
                    <a16:creationId xmlns:a16="http://schemas.microsoft.com/office/drawing/2014/main" id="{D503E3B9-8AF8-47ED-B42F-A848CDF8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0">
                <a:extLst>
                  <a:ext uri="{FF2B5EF4-FFF2-40B4-BE49-F238E27FC236}">
                    <a16:creationId xmlns:a16="http://schemas.microsoft.com/office/drawing/2014/main" id="{BC2A0871-7B10-4128-B8D2-74E9541B1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1">
              <a:extLst>
                <a:ext uri="{FF2B5EF4-FFF2-40B4-BE49-F238E27FC236}">
                  <a16:creationId xmlns:a16="http://schemas.microsoft.com/office/drawing/2014/main" id="{CD82FFFE-A26B-4AC2-BC8D-8955E6DD6094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53" name="矩形 22">
                <a:extLst>
                  <a:ext uri="{FF2B5EF4-FFF2-40B4-BE49-F238E27FC236}">
                    <a16:creationId xmlns:a16="http://schemas.microsoft.com/office/drawing/2014/main" id="{60723501-593E-47BA-856B-226FA6C854D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3">
                <a:extLst>
                  <a:ext uri="{FF2B5EF4-FFF2-40B4-BE49-F238E27FC236}">
                    <a16:creationId xmlns:a16="http://schemas.microsoft.com/office/drawing/2014/main" id="{F7CF9B62-1EBB-43E4-881F-291A6589090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6">
            <a:extLst>
              <a:ext uri="{FF2B5EF4-FFF2-40B4-BE49-F238E27FC236}">
                <a16:creationId xmlns:a16="http://schemas.microsoft.com/office/drawing/2014/main" id="{4071B210-F013-4B79-A707-140E6B5DA578}"/>
              </a:ext>
            </a:extLst>
          </p:cNvPr>
          <p:cNvGrpSpPr/>
          <p:nvPr/>
        </p:nvGrpSpPr>
        <p:grpSpPr>
          <a:xfrm flipH="1">
            <a:off x="-11004510" y="3511512"/>
            <a:ext cx="909493" cy="1735301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58" name="组合 11">
              <a:extLst>
                <a:ext uri="{FF2B5EF4-FFF2-40B4-BE49-F238E27FC236}">
                  <a16:creationId xmlns:a16="http://schemas.microsoft.com/office/drawing/2014/main" id="{0013C805-1ED4-48CF-B4E6-7E2D044B6F0E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C68BE92D-BC86-4837-8B7F-CFBB7AD7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3">
                <a:extLst>
                  <a:ext uri="{FF2B5EF4-FFF2-40B4-BE49-F238E27FC236}">
                    <a16:creationId xmlns:a16="http://schemas.microsoft.com/office/drawing/2014/main" id="{23757A62-57E1-47D0-9965-BC6CDEA93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4">
              <a:extLst>
                <a:ext uri="{FF2B5EF4-FFF2-40B4-BE49-F238E27FC236}">
                  <a16:creationId xmlns:a16="http://schemas.microsoft.com/office/drawing/2014/main" id="{77FB9FF7-ACB8-4C2C-A116-CC2BBCD9B88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60" name="矩形 25">
                <a:extLst>
                  <a:ext uri="{FF2B5EF4-FFF2-40B4-BE49-F238E27FC236}">
                    <a16:creationId xmlns:a16="http://schemas.microsoft.com/office/drawing/2014/main" id="{662793EB-BED0-4C10-8F88-D1D65D8086A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6">
                <a:extLst>
                  <a:ext uri="{FF2B5EF4-FFF2-40B4-BE49-F238E27FC236}">
                    <a16:creationId xmlns:a16="http://schemas.microsoft.com/office/drawing/2014/main" id="{06A47452-B15E-4FF6-918F-73106E253A4C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A76B88AC-C438-4FA4-847D-D84BEABE59CE}"/>
              </a:ext>
            </a:extLst>
          </p:cNvPr>
          <p:cNvGrpSpPr/>
          <p:nvPr/>
        </p:nvGrpSpPr>
        <p:grpSpPr>
          <a:xfrm flipH="1">
            <a:off x="-6197600" y="3450345"/>
            <a:ext cx="909493" cy="1735301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77BDDD6-54A7-4F80-B5C9-74F750C7776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F1549E52-EB95-4CF9-8727-1217B336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60BF66C0-D1F7-4DA8-9412-485603DA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545F1136-B9F1-4F31-8402-A3C24EF206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F4BBC9F0-1AE6-4C28-9FDB-F8D148BCE098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AE08FD8E-3A2A-4A9F-BDB6-892DD80120E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0" name="组合 30">
            <a:extLst>
              <a:ext uri="{FF2B5EF4-FFF2-40B4-BE49-F238E27FC236}">
                <a16:creationId xmlns:a16="http://schemas.microsoft.com/office/drawing/2014/main" id="{16876701-0BF0-410C-9AF3-0EE23D099606}"/>
              </a:ext>
            </a:extLst>
          </p:cNvPr>
          <p:cNvGrpSpPr/>
          <p:nvPr/>
        </p:nvGrpSpPr>
        <p:grpSpPr>
          <a:xfrm>
            <a:off x="3014632" y="342562"/>
            <a:ext cx="6162735" cy="6172876"/>
            <a:chOff x="9454244" y="1857829"/>
            <a:chExt cx="2315993" cy="2319804"/>
          </a:xfrm>
        </p:grpSpPr>
        <p:grpSp>
          <p:nvGrpSpPr>
            <p:cNvPr id="81" name="组合 14">
              <a:extLst>
                <a:ext uri="{FF2B5EF4-FFF2-40B4-BE49-F238E27FC236}">
                  <a16:creationId xmlns:a16="http://schemas.microsoft.com/office/drawing/2014/main" id="{49110D68-5C85-4A28-9844-3E0076694B9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85" name="图片 15">
                <a:extLst>
                  <a:ext uri="{FF2B5EF4-FFF2-40B4-BE49-F238E27FC236}">
                    <a16:creationId xmlns:a16="http://schemas.microsoft.com/office/drawing/2014/main" id="{7F45210C-08CD-428A-93B8-2A2DF28F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6" name="图片 16">
                <a:extLst>
                  <a:ext uri="{FF2B5EF4-FFF2-40B4-BE49-F238E27FC236}">
                    <a16:creationId xmlns:a16="http://schemas.microsoft.com/office/drawing/2014/main" id="{05231CA8-459D-4B27-AF71-E10C18D60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2" name="组合 27">
              <a:extLst>
                <a:ext uri="{FF2B5EF4-FFF2-40B4-BE49-F238E27FC236}">
                  <a16:creationId xmlns:a16="http://schemas.microsoft.com/office/drawing/2014/main" id="{101313EB-440F-4AA1-9306-8AC3B4CDC54A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380080"/>
              <a:chOff x="1066863" y="2187123"/>
              <a:chExt cx="1506643" cy="1380080"/>
            </a:xfrm>
          </p:grpSpPr>
          <p:sp>
            <p:nvSpPr>
              <p:cNvPr id="83" name="矩形 28">
                <a:extLst>
                  <a:ext uri="{FF2B5EF4-FFF2-40B4-BE49-F238E27FC236}">
                    <a16:creationId xmlns:a16="http://schemas.microsoft.com/office/drawing/2014/main" id="{67470C2D-AEB9-4EAF-9267-058D16BA4157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659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4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29">
                <a:extLst>
                  <a:ext uri="{FF2B5EF4-FFF2-40B4-BE49-F238E27FC236}">
                    <a16:creationId xmlns:a16="http://schemas.microsoft.com/office/drawing/2014/main" id="{8CB38109-2EFC-408D-A6A0-40C48074E02F}"/>
                  </a:ext>
                </a:extLst>
              </p:cNvPr>
              <p:cNvSpPr txBox="1"/>
              <p:nvPr/>
            </p:nvSpPr>
            <p:spPr>
              <a:xfrm>
                <a:off x="1478854" y="2187123"/>
                <a:ext cx="682660" cy="69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11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lưng mẹ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solidFill>
                <a:srgbClr val="5F29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71CA6-CFFC-4B70-9461-5D541C7C24BF}"/>
              </a:ext>
            </a:extLst>
          </p:cNvPr>
          <p:cNvCxnSpPr>
            <a:cxnSpLocks/>
          </p:cNvCxnSpPr>
          <p:nvPr/>
        </p:nvCxnSpPr>
        <p:spPr>
          <a:xfrm flipH="1">
            <a:off x="6026531" y="43804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6ECAA-F55E-46E5-AD51-ED2D812ED9FD}"/>
              </a:ext>
            </a:extLst>
          </p:cNvPr>
          <p:cNvCxnSpPr>
            <a:cxnSpLocks/>
          </p:cNvCxnSpPr>
          <p:nvPr/>
        </p:nvCxnSpPr>
        <p:spPr>
          <a:xfrm flipH="1">
            <a:off x="5279045" y="4895746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940925" y="2131313"/>
              <a:ext cx="1711141" cy="1563608"/>
              <a:chOff x="940925" y="2131313"/>
              <a:chExt cx="1711141" cy="1563608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940925" y="2660352"/>
                <a:ext cx="1711141" cy="103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8" name="矩形 17">
            <a:extLst>
              <a:ext uri="{FF2B5EF4-FFF2-40B4-BE49-F238E27FC236}">
                <a16:creationId xmlns:a16="http://schemas.microsoft.com/office/drawing/2014/main" id="{67AA5DF5-775C-4EF5-B00E-0C291AC7295A}"/>
              </a:ext>
            </a:extLst>
          </p:cNvPr>
          <p:cNvSpPr/>
          <p:nvPr/>
        </p:nvSpPr>
        <p:spPr>
          <a:xfrm>
            <a:off x="4636346" y="-5699465"/>
            <a:ext cx="128915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CCD04ADE-B61B-42EF-86B2-1F2A1E53080F}"/>
              </a:ext>
            </a:extLst>
          </p:cNvPr>
          <p:cNvGrpSpPr/>
          <p:nvPr/>
        </p:nvGrpSpPr>
        <p:grpSpPr>
          <a:xfrm>
            <a:off x="1049502" y="-2686629"/>
            <a:ext cx="695446" cy="106152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80" name="组合 7">
              <a:extLst>
                <a:ext uri="{FF2B5EF4-FFF2-40B4-BE49-F238E27FC236}">
                  <a16:creationId xmlns:a16="http://schemas.microsoft.com/office/drawing/2014/main" id="{2D01A1A7-C6FD-47D8-B805-7CAC97BC2EC3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4" name="图片 4">
                <a:extLst>
                  <a:ext uri="{FF2B5EF4-FFF2-40B4-BE49-F238E27FC236}">
                    <a16:creationId xmlns:a16="http://schemas.microsoft.com/office/drawing/2014/main" id="{E3E1F3EF-2DDB-4893-B14A-A2F32A7BC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5" name="图片 5">
                <a:extLst>
                  <a:ext uri="{FF2B5EF4-FFF2-40B4-BE49-F238E27FC236}">
                    <a16:creationId xmlns:a16="http://schemas.microsoft.com/office/drawing/2014/main" id="{BDDBA6D8-F62F-46B0-B8CD-D4B50664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组合 20">
              <a:extLst>
                <a:ext uri="{FF2B5EF4-FFF2-40B4-BE49-F238E27FC236}">
                  <a16:creationId xmlns:a16="http://schemas.microsoft.com/office/drawing/2014/main" id="{A24FBE86-0987-4663-89E7-E889328C629B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2" name="矩形 18">
                <a:extLst>
                  <a:ext uri="{FF2B5EF4-FFF2-40B4-BE49-F238E27FC236}">
                    <a16:creationId xmlns:a16="http://schemas.microsoft.com/office/drawing/2014/main" id="{2A2AA85E-8E0C-47A7-B3D9-2BD81357FFB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文本框 19">
                <a:extLst>
                  <a:ext uri="{FF2B5EF4-FFF2-40B4-BE49-F238E27FC236}">
                    <a16:creationId xmlns:a16="http://schemas.microsoft.com/office/drawing/2014/main" id="{53F6ED7C-D851-4590-B781-BA0856C7C9F1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2">
            <a:extLst>
              <a:ext uri="{FF2B5EF4-FFF2-40B4-BE49-F238E27FC236}">
                <a16:creationId xmlns:a16="http://schemas.microsoft.com/office/drawing/2014/main" id="{4F2A12A1-0144-45D0-B3D9-E2928C79E1DA}"/>
              </a:ext>
            </a:extLst>
          </p:cNvPr>
          <p:cNvGrpSpPr/>
          <p:nvPr/>
        </p:nvGrpSpPr>
        <p:grpSpPr>
          <a:xfrm>
            <a:off x="3452957" y="-2686629"/>
            <a:ext cx="695446" cy="106152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87" name="组合 8">
              <a:extLst>
                <a:ext uri="{FF2B5EF4-FFF2-40B4-BE49-F238E27FC236}">
                  <a16:creationId xmlns:a16="http://schemas.microsoft.com/office/drawing/2014/main" id="{8B08C791-46DC-4720-9021-02C5C02341D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1" name="图片 9">
                <a:extLst>
                  <a:ext uri="{FF2B5EF4-FFF2-40B4-BE49-F238E27FC236}">
                    <a16:creationId xmlns:a16="http://schemas.microsoft.com/office/drawing/2014/main" id="{1584F71E-965B-4450-A349-CA2BE8974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2" name="图片 10">
                <a:extLst>
                  <a:ext uri="{FF2B5EF4-FFF2-40B4-BE49-F238E27FC236}">
                    <a16:creationId xmlns:a16="http://schemas.microsoft.com/office/drawing/2014/main" id="{F1E9E371-7D46-4ACD-8905-D072B89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8" name="组合 21">
              <a:extLst>
                <a:ext uri="{FF2B5EF4-FFF2-40B4-BE49-F238E27FC236}">
                  <a16:creationId xmlns:a16="http://schemas.microsoft.com/office/drawing/2014/main" id="{64DB25F5-1FCC-48E2-848E-4F488D6721B5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9" name="矩形 22">
                <a:extLst>
                  <a:ext uri="{FF2B5EF4-FFF2-40B4-BE49-F238E27FC236}">
                    <a16:creationId xmlns:a16="http://schemas.microsoft.com/office/drawing/2014/main" id="{0572890E-A541-47D3-BA28-58D4624AE91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23">
                <a:extLst>
                  <a:ext uri="{FF2B5EF4-FFF2-40B4-BE49-F238E27FC236}">
                    <a16:creationId xmlns:a16="http://schemas.microsoft.com/office/drawing/2014/main" id="{74E6951D-41B8-46CB-8027-8A8B078B8CC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6">
            <a:extLst>
              <a:ext uri="{FF2B5EF4-FFF2-40B4-BE49-F238E27FC236}">
                <a16:creationId xmlns:a16="http://schemas.microsoft.com/office/drawing/2014/main" id="{36DAB920-2C5B-46F2-A51F-6B7BEE67D5B1}"/>
              </a:ext>
            </a:extLst>
          </p:cNvPr>
          <p:cNvGrpSpPr/>
          <p:nvPr/>
        </p:nvGrpSpPr>
        <p:grpSpPr>
          <a:xfrm>
            <a:off x="5856412" y="-2686629"/>
            <a:ext cx="695446" cy="106152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94" name="组合 11">
              <a:extLst>
                <a:ext uri="{FF2B5EF4-FFF2-40B4-BE49-F238E27FC236}">
                  <a16:creationId xmlns:a16="http://schemas.microsoft.com/office/drawing/2014/main" id="{D4CCA85F-B13E-428E-A5B4-840B0DB57F89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8" name="图片 12">
                <a:extLst>
                  <a:ext uri="{FF2B5EF4-FFF2-40B4-BE49-F238E27FC236}">
                    <a16:creationId xmlns:a16="http://schemas.microsoft.com/office/drawing/2014/main" id="{D4C06A9C-FB34-457C-ADA9-7EEAAA8D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9" name="图片 13">
                <a:extLst>
                  <a:ext uri="{FF2B5EF4-FFF2-40B4-BE49-F238E27FC236}">
                    <a16:creationId xmlns:a16="http://schemas.microsoft.com/office/drawing/2014/main" id="{6EA65A56-D9E8-4144-81AC-E9979FF4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5" name="组合 24">
              <a:extLst>
                <a:ext uri="{FF2B5EF4-FFF2-40B4-BE49-F238E27FC236}">
                  <a16:creationId xmlns:a16="http://schemas.microsoft.com/office/drawing/2014/main" id="{3F27C665-11F2-43BA-AEC8-F210CE6C4E12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96" name="矩形 25">
                <a:extLst>
                  <a:ext uri="{FF2B5EF4-FFF2-40B4-BE49-F238E27FC236}">
                    <a16:creationId xmlns:a16="http://schemas.microsoft.com/office/drawing/2014/main" id="{BBBB01E7-C161-4C83-B63D-24F5616D865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文本框 26">
                <a:extLst>
                  <a:ext uri="{FF2B5EF4-FFF2-40B4-BE49-F238E27FC236}">
                    <a16:creationId xmlns:a16="http://schemas.microsoft.com/office/drawing/2014/main" id="{8E663BEE-0C92-42C6-92D2-059960075DAC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30">
            <a:extLst>
              <a:ext uri="{FF2B5EF4-FFF2-40B4-BE49-F238E27FC236}">
                <a16:creationId xmlns:a16="http://schemas.microsoft.com/office/drawing/2014/main" id="{E8E372E9-D3E5-4FFD-8FD4-30AB00277BED}"/>
              </a:ext>
            </a:extLst>
          </p:cNvPr>
          <p:cNvGrpSpPr/>
          <p:nvPr/>
        </p:nvGrpSpPr>
        <p:grpSpPr>
          <a:xfrm>
            <a:off x="8259867" y="-2747796"/>
            <a:ext cx="695446" cy="106152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1" name="组合 14">
              <a:extLst>
                <a:ext uri="{FF2B5EF4-FFF2-40B4-BE49-F238E27FC236}">
                  <a16:creationId xmlns:a16="http://schemas.microsoft.com/office/drawing/2014/main" id="{2E4F2D9D-AED3-4634-981B-6C1334769970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5" name="图片 15">
                <a:extLst>
                  <a:ext uri="{FF2B5EF4-FFF2-40B4-BE49-F238E27FC236}">
                    <a16:creationId xmlns:a16="http://schemas.microsoft.com/office/drawing/2014/main" id="{EF92BFCD-8810-40FB-8FD8-E503C73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图片 16">
                <a:extLst>
                  <a:ext uri="{FF2B5EF4-FFF2-40B4-BE49-F238E27FC236}">
                    <a16:creationId xmlns:a16="http://schemas.microsoft.com/office/drawing/2014/main" id="{DB508C59-262F-4500-AE64-19B4FF8AF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2" name="组合 27">
              <a:extLst>
                <a:ext uri="{FF2B5EF4-FFF2-40B4-BE49-F238E27FC236}">
                  <a16:creationId xmlns:a16="http://schemas.microsoft.com/office/drawing/2014/main" id="{52DDEACA-A02D-48AF-B564-15764EEC29E6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7023"/>
              <a:chOff x="1066863" y="2187123"/>
              <a:chExt cx="1506643" cy="1427023"/>
            </a:xfrm>
            <a:grpFill/>
          </p:grpSpPr>
          <p:sp>
            <p:nvSpPr>
              <p:cNvPr id="103" name="矩形 28">
                <a:extLst>
                  <a:ext uri="{FF2B5EF4-FFF2-40B4-BE49-F238E27FC236}">
                    <a16:creationId xmlns:a16="http://schemas.microsoft.com/office/drawing/2014/main" id="{F94858AA-1000-4ACB-AFEF-5CEFE04E3E69}"/>
                  </a:ext>
                </a:extLst>
              </p:cNvPr>
              <p:cNvSpPr/>
              <p:nvPr/>
            </p:nvSpPr>
            <p:spPr>
              <a:xfrm>
                <a:off x="1066863" y="2907916"/>
                <a:ext cx="1506643" cy="7062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29">
                <a:extLst>
                  <a:ext uri="{FF2B5EF4-FFF2-40B4-BE49-F238E27FC236}">
                    <a16:creationId xmlns:a16="http://schemas.microsoft.com/office/drawing/2014/main" id="{F2A72878-6F1A-4716-B6AA-FF7303860D5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73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74814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1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CE3114D1-6CEE-41D4-93E5-020FF63D74A5}"/>
              </a:ext>
            </a:extLst>
          </p:cNvPr>
          <p:cNvSpPr/>
          <p:nvPr/>
        </p:nvSpPr>
        <p:spPr>
          <a:xfrm>
            <a:off x="944937" y="1238786"/>
            <a:ext cx="103021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lòng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khổ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</a:t>
            </a:r>
            <a:r>
              <a:rPr lang="vi-VN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thích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lại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Chuẩn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bị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sau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500D6-9D17-4DA2-A2FE-584D4ED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49" y="203224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9CAE25-14FB-43D8-A500-E32E0A5D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-1368740"/>
            <a:ext cx="9985828" cy="1000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D595CA-B058-4952-A5B8-A6D5066D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53" y="1531697"/>
            <a:ext cx="4422265" cy="4424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E96A7AF-1B15-47B7-80F3-8B5151B764CB}"/>
              </a:ext>
            </a:extLst>
          </p:cNvPr>
          <p:cNvSpPr/>
          <p:nvPr/>
        </p:nvSpPr>
        <p:spPr>
          <a:xfrm>
            <a:off x="4070520" y="2355117"/>
            <a:ext cx="4225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5277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276176"/>
            <a:ext cx="8621486" cy="4305647"/>
          </a:xfrm>
          <a:prstGeom prst="round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Nguyễn Khoa Điềm sinh năm 1943 tại Thừa Thiên - Huế. Tên gọi khác của ông là Nguyễn Hải D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ơng.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Ông là một 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và là một nhà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chính trị Việt Nam. Ông đã từng nhận nhiều giải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ởng lớn về sáng tác thơ.</a:t>
            </a:r>
            <a:endParaRPr lang="vi-VN" sz="36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42" y="777311"/>
            <a:ext cx="3992321" cy="530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146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42" y="972125"/>
            <a:ext cx="5813358" cy="4920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972125"/>
            <a:ext cx="10145484" cy="502073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Khúc hát ru những em bé</a:t>
            </a:r>
            <a:b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trên l</a:t>
            </a:r>
            <a:r>
              <a:rPr lang="vi-VN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 mẹ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sáng tác trong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những năm kháng chiến chống Mĩ gian khổ.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trong 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là một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phụ nữ dân tộc Tà-ôi. Thông qua lời ru của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mẹ, tác giả muốn nói lên vẻ đẹp của tâm hồn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yêu con, yêu cách mạng. </a:t>
            </a:r>
            <a:endParaRPr lang="vi-VN" sz="28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5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0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4029439" y="1751852"/>
            <a:ext cx="3727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Lưng đưa nôi: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2A3246"/>
                </a:solidFill>
                <a:latin typeface="+mj-lt"/>
              </a:rPr>
              <a:t>lưng người mẹ đu đưa như chiếc nôi ru cho con ngủ.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/>
        </p:blipFill>
        <p:spPr>
          <a:xfrm>
            <a:off x="302157" y="1956689"/>
            <a:ext cx="3727282" cy="2944621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2750047" y="5106148"/>
            <a:ext cx="669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vừa làm việc vừa hát ru con ngủ.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593"/>
          <a:stretch/>
        </p:blipFill>
        <p:spPr>
          <a:xfrm>
            <a:off x="8157337" y="2067258"/>
            <a:ext cx="3538497" cy="2918483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34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286706"/>
            <a:ext cx="1203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Tim hát thành lời: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  <a:p>
            <a:endParaRPr lang="vi-VN" sz="32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>
            <a:off x="272143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1233891" y="5106148"/>
            <a:ext cx="972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đ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địu trên l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theo mẹ đi làm.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3632"/>
          <a:stretch/>
        </p:blipFill>
        <p:spPr>
          <a:xfrm>
            <a:off x="4257668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7452-12E7-4E08-B1C0-FE362287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/>
        </p:blipFill>
        <p:spPr>
          <a:xfrm>
            <a:off x="8243193" y="2317307"/>
            <a:ext cx="3797762" cy="2661915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27B12-AD13-4441-9EEA-4159094F32F1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5E879-2C88-4BEB-8152-79760189243E}"/>
              </a:ext>
            </a:extLst>
          </p:cNvPr>
          <p:cNvSpPr/>
          <p:nvPr/>
        </p:nvSpPr>
        <p:spPr>
          <a:xfrm>
            <a:off x="3563334" y="1272661"/>
            <a:ext cx="12038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2A3246"/>
                </a:solidFill>
                <a:latin typeface="+mj-lt"/>
              </a:rPr>
              <a:t>lời hát ru cất lên từ trái tim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397510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459837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 con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Ka-l</a:t>
            </a:r>
            <a:r>
              <a:rPr lang="vi-VN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Thiên-Huế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BAAAC-8BF2-4D46-A9CE-AB89B9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22" y="2915546"/>
            <a:ext cx="4075267" cy="2693767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đừng rời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mẹ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lún s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3A41B33-9D9F-4D46-A7C5-831160F8A75E}"/>
              </a:ext>
            </a:extLst>
          </p:cNvPr>
          <p:cNvSpPr/>
          <p:nvPr/>
        </p:nvSpPr>
        <p:spPr>
          <a:xfrm>
            <a:off x="0" y="1843314"/>
            <a:ext cx="5442857" cy="204651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22C090-0032-4904-9349-DBE4B7D746FC}"/>
              </a:ext>
            </a:extLst>
          </p:cNvPr>
          <p:cNvCxnSpPr>
            <a:cxnSpLocks/>
          </p:cNvCxnSpPr>
          <p:nvPr/>
        </p:nvCxnSpPr>
        <p:spPr>
          <a:xfrm flipH="1">
            <a:off x="1499712" y="1914525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D67B4E-0B20-40ED-B4E9-D5D96D5FC9FF}"/>
              </a:ext>
            </a:extLst>
          </p:cNvPr>
          <p:cNvCxnSpPr>
            <a:cxnSpLocks/>
          </p:cNvCxnSpPr>
          <p:nvPr/>
        </p:nvCxnSpPr>
        <p:spPr>
          <a:xfrm flipH="1">
            <a:off x="2537937" y="228600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909E4-BB98-4943-AB23-3C8711E7E2B1}"/>
              </a:ext>
            </a:extLst>
          </p:cNvPr>
          <p:cNvCxnSpPr>
            <a:cxnSpLocks/>
          </p:cNvCxnSpPr>
          <p:nvPr/>
        </p:nvCxnSpPr>
        <p:spPr>
          <a:xfrm flipH="1">
            <a:off x="1947387" y="264795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7A478E-EBBB-415A-8FAC-BCF9BD3C34E8}"/>
              </a:ext>
            </a:extLst>
          </p:cNvPr>
          <p:cNvCxnSpPr>
            <a:cxnSpLocks/>
          </p:cNvCxnSpPr>
          <p:nvPr/>
        </p:nvCxnSpPr>
        <p:spPr>
          <a:xfrm flipH="1">
            <a:off x="1540431" y="3005523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2610EF-4771-4113-AF6E-6AB9D797D8CA}"/>
              </a:ext>
            </a:extLst>
          </p:cNvPr>
          <p:cNvCxnSpPr>
            <a:cxnSpLocks/>
          </p:cNvCxnSpPr>
          <p:nvPr/>
        </p:nvCxnSpPr>
        <p:spPr>
          <a:xfrm flipH="1">
            <a:off x="1846899" y="3364871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EF9408B-1612-4852-BE68-A5017A838FFD}"/>
              </a:ext>
            </a:extLst>
          </p:cNvPr>
          <p:cNvSpPr/>
          <p:nvPr/>
        </p:nvSpPr>
        <p:spPr>
          <a:xfrm>
            <a:off x="5141521" y="5154728"/>
            <a:ext cx="6736139" cy="584775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 bài đọc giọng dịu dàng, âu yếm.</a:t>
            </a:r>
            <a:endParaRPr lang="vi-VN" sz="3200" b="1">
              <a:solidFill>
                <a:srgbClr val="00206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8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</TotalTime>
  <Words>1201</Words>
  <Application>Microsoft Office PowerPoint</Application>
  <PresentationFormat>Widescreen</PresentationFormat>
  <Paragraphs>156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UVN Binh Duong</vt:lpstr>
      <vt:lpstr>UVN La Xanh</vt:lpstr>
      <vt:lpstr>等线</vt:lpstr>
      <vt:lpstr>等线 Light</vt:lpstr>
      <vt:lpstr>Wingdings</vt:lpstr>
      <vt:lpstr>Times New Roman</vt:lpstr>
      <vt:lpstr>Calibri</vt:lpstr>
      <vt:lpstr>UVN Banh Mi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Ngọc Phạm</cp:lastModifiedBy>
  <cp:revision>128</cp:revision>
  <dcterms:created xsi:type="dcterms:W3CDTF">2017-06-20T06:33:06Z</dcterms:created>
  <dcterms:modified xsi:type="dcterms:W3CDTF">2022-02-09T13:32:49Z</dcterms:modified>
  <cp:category>T</cp:category>
  <cp:version>K15</cp:version>
</cp:coreProperties>
</file>