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333" r:id="rId2"/>
    <p:sldId id="299" r:id="rId3"/>
    <p:sldId id="336" r:id="rId4"/>
    <p:sldId id="316" r:id="rId5"/>
    <p:sldId id="349" r:id="rId6"/>
    <p:sldId id="269" r:id="rId7"/>
    <p:sldId id="297" r:id="rId8"/>
    <p:sldId id="270" r:id="rId9"/>
    <p:sldId id="332" r:id="rId10"/>
    <p:sldId id="271" r:id="rId11"/>
    <p:sldId id="324" r:id="rId12"/>
    <p:sldId id="323" r:id="rId13"/>
    <p:sldId id="321" r:id="rId14"/>
    <p:sldId id="322" r:id="rId15"/>
    <p:sldId id="273" r:id="rId16"/>
    <p:sldId id="274" r:id="rId17"/>
    <p:sldId id="275" r:id="rId18"/>
    <p:sldId id="276" r:id="rId19"/>
    <p:sldId id="278" r:id="rId20"/>
    <p:sldId id="348" r:id="rId21"/>
    <p:sldId id="279" r:id="rId22"/>
    <p:sldId id="280" r:id="rId23"/>
    <p:sldId id="325" r:id="rId24"/>
    <p:sldId id="319" r:id="rId25"/>
    <p:sldId id="286" r:id="rId26"/>
    <p:sldId id="287" r:id="rId27"/>
    <p:sldId id="284" r:id="rId28"/>
    <p:sldId id="285" r:id="rId29"/>
    <p:sldId id="289" r:id="rId30"/>
    <p:sldId id="290" r:id="rId31"/>
    <p:sldId id="326" r:id="rId32"/>
    <p:sldId id="291" r:id="rId33"/>
    <p:sldId id="292" r:id="rId34"/>
    <p:sldId id="293" r:id="rId35"/>
    <p:sldId id="340" r:id="rId36"/>
    <p:sldId id="341" r:id="rId37"/>
    <p:sldId id="346" r:id="rId38"/>
    <p:sldId id="347" r:id="rId39"/>
    <p:sldId id="345" r:id="rId40"/>
    <p:sldId id="343" r:id="rId41"/>
    <p:sldId id="309" r:id="rId42"/>
    <p:sldId id="310" r:id="rId43"/>
    <p:sldId id="311" r:id="rId44"/>
    <p:sldId id="312" r:id="rId45"/>
    <p:sldId id="314" r:id="rId46"/>
    <p:sldId id="296" r:id="rId47"/>
  </p:sldIdLst>
  <p:sldSz cx="12192000" cy="6858000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00"/>
    <a:srgbClr val="FFFF00"/>
    <a:srgbClr val="8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7" autoAdjust="0"/>
    <p:restoredTop sz="94660"/>
  </p:normalViewPr>
  <p:slideViewPr>
    <p:cSldViewPr>
      <p:cViewPr varScale="1">
        <p:scale>
          <a:sx n="73" d="100"/>
          <a:sy n="73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xmlns="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xmlns="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E803FE1C-558A-435E-A23D-0F821947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C785DEC6-7353-49CE-9E1B-37338D11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5CA05A87-1922-4005-9EF0-83772442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612EA2-AB2B-47A2-9522-0621358FF88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xmlns="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45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xmlns="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xmlns="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562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77881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5881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5445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9628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603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59349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63285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768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32738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7208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76171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0333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01399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38600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10307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5421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887825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1640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84839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18439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110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9136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4294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7509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32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74" r:id="rId3"/>
    <p:sldLayoutId id="2147483973" r:id="rId4"/>
    <p:sldLayoutId id="2147483972" r:id="rId5"/>
    <p:sldLayoutId id="2147483971" r:id="rId6"/>
    <p:sldLayoutId id="2147483955" r:id="rId7"/>
    <p:sldLayoutId id="2147483956" r:id="rId8"/>
    <p:sldLayoutId id="2147483957" r:id="rId9"/>
    <p:sldLayoutId id="2147483958" r:id="rId10"/>
    <p:sldLayoutId id="2147483977" r:id="rId11"/>
    <p:sldLayoutId id="2147483975" r:id="rId12"/>
    <p:sldLayoutId id="2147483959" r:id="rId13"/>
    <p:sldLayoutId id="2147483978" r:id="rId14"/>
    <p:sldLayoutId id="2147483976" r:id="rId15"/>
    <p:sldLayoutId id="2147483970" r:id="rId16"/>
    <p:sldLayoutId id="2147483969" r:id="rId17"/>
    <p:sldLayoutId id="2147483968" r:id="rId18"/>
    <p:sldLayoutId id="2147483967" r:id="rId19"/>
    <p:sldLayoutId id="2147483966" r:id="rId20"/>
    <p:sldLayoutId id="2147483965" r:id="rId21"/>
    <p:sldLayoutId id="2147483964" r:id="rId22"/>
    <p:sldLayoutId id="2147483960" r:id="rId23"/>
    <p:sldLayoutId id="2147483961" r:id="rId24"/>
    <p:sldLayoutId id="2147483962" r:id="rId25"/>
    <p:sldLayoutId id="2147483963" r:id="rId2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(Papoi) đẹp chuyên nghiệp, cuốn hút">
            <a:extLst>
              <a:ext uri="{FF2B5EF4-FFF2-40B4-BE49-F238E27FC236}">
                <a16:creationId xmlns:a16="http://schemas.microsoft.com/office/drawing/2014/main" xmlns="" id="{622207D9-D9BD-4F0E-B923-8D88C753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28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36BF1017-18B2-4283-904E-C4B4163B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xmlns="" id="{852133CE-1A6F-4CA7-A506-EA522E9F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0"/>
            <a:ext cx="929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>
                <a:latin typeface=".VnTimeH" pitchFamily="34" charset="0"/>
                <a:cs typeface="Arial" charset="0"/>
              </a:rPr>
              <a:t>Tr­êng tiÓu häc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CỰ KHỐI</a:t>
            </a: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6396335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Người thực hiện: Đinh Thị Toan </a:t>
            </a: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xmlns="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xmlns="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xmlns="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xmlns="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xmlns="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xmlns="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xmlns="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xmlns="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Cung điện krem-lin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xmlns="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233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xmlns="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xmlns="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433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99"/>
                  </a:solidFill>
                </a:rPr>
                <a:t>Quảng trường Đỏ với nét đẹp vừa hiện đại vừa uy nghi</a:t>
              </a:r>
              <a:r>
                <a:rPr lang="en-US" altLang="en-US" sz="20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xmlns="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27825"/>
            <a:chOff x="0" y="0"/>
            <a:chExt cx="5760" cy="4238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xmlns="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xmlns="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3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Thánh đường </a:t>
              </a:r>
              <a:r>
                <a:rPr lang="en-US" altLang="en-US" sz="1800" i="1"/>
                <a:t>Saint Basils</a:t>
              </a:r>
              <a:r>
                <a:rPr lang="en-US" altLang="en-US" sz="1800"/>
                <a:t> lung linh rực rỡ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xmlns="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67513"/>
            <a:chOff x="0" y="0"/>
            <a:chExt cx="5760" cy="4263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xmlns="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xmlns="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Cung điện mùa đông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xmlns="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xmlns="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xmlns="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xmlns="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xmlns="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xmlns="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5000"/>
            <a:chOff x="96" y="0"/>
            <a:chExt cx="5656" cy="4400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xmlns="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xmlns="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13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Giàn khoan</a:t>
              </a: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xmlns="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xmlns="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xmlns="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xmlns="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xmlns="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xmlns="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xmlns="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xmlns="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xmlns="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xmlns="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xmlns="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xmlns="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xmlns="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0+ Hình nền PowerPoint đẹp nhất - Vương Quốc Đồ Ngủ">
            <a:extLst>
              <a:ext uri="{FF2B5EF4-FFF2-40B4-BE49-F238E27FC236}">
                <a16:creationId xmlns:a16="http://schemas.microsoft.com/office/drawing/2014/main" xmlns="" id="{8559B3CA-18B0-48F2-938F-0C27C1E9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3175"/>
            <a:ext cx="122142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7DCD16A5-67AE-448A-9BC9-E47905926F78}"/>
              </a:ext>
            </a:extLst>
          </p:cNvPr>
          <p:cNvSpPr/>
          <p:nvPr/>
        </p:nvSpPr>
        <p:spPr>
          <a:xfrm>
            <a:off x="1066800" y="1981200"/>
            <a:ext cx="10287000" cy="464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đặc điểm nổi bật của 2 quốc gia Pháp và Liên bang Nga:</a:t>
            </a: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vị trí và thủ đô của Nga, Pháp trên bản đồ.</a:t>
            </a:r>
          </a:p>
          <a:p>
            <a:pPr algn="just">
              <a:defRPr/>
            </a:pPr>
            <a:endParaRPr lang="vi-VN" sz="3200" b="0" dirty="0">
              <a:latin typeface="+mj-lt"/>
            </a:endParaRPr>
          </a:p>
        </p:txBody>
      </p:sp>
      <p:sp>
        <p:nvSpPr>
          <p:cNvPr id="3" name="WordArt 11">
            <a:extLst>
              <a:ext uri="{FF2B5EF4-FFF2-40B4-BE49-F238E27FC236}">
                <a16:creationId xmlns:a16="http://schemas.microsoft.com/office/drawing/2014/main" xmlns="" id="{0C105291-A42B-42C2-BFD8-6D1C180B8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-76200"/>
            <a:ext cx="7772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xmlns="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xmlns="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xmlns="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xmlns="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xmlns="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mục</a:t>
            </a:r>
            <a:r>
              <a:rPr lang="en-US" altLang="en-US" sz="3600" dirty="0"/>
              <a:t> 2 (114)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thủ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xmlns="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xmlns="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xmlns="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hoàn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tốt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2 , </a:t>
            </a:r>
            <a:r>
              <a:rPr lang="en-US" altLang="en-US" dirty="0" err="1">
                <a:solidFill>
                  <a:srgbClr val="FF0000"/>
                </a:solidFill>
              </a:rPr>
              <a:t>cô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cùng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</a:t>
            </a:r>
            <a:r>
              <a:rPr lang="en-US" altLang="en-US" dirty="0">
                <a:solidFill>
                  <a:srgbClr val="FF0000"/>
                </a:solidFill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</a:rPr>
              <a:t>ri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xmlns="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05600"/>
            <a:chOff x="0" y="0"/>
            <a:chExt cx="5760" cy="4224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xmlns="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xmlns="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Pa – ri tráng lệ nhìn từ trên cao</a:t>
              </a: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xmlns="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xmlns="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xmlns="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xmlns="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xmlns="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xmlns="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xmlns="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xmlns="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114393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Vị trí địa 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</a:rPr>
              <a:t>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hòa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xmlns="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xmlns="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xmlns="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685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xmlns="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xmlns="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xmlns="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xmlns="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xmlns="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xmlns="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xmlns="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xmlns="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xmlns="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xmlns="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xmlns="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xmlns="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xmlns="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xmlns="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xmlns="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xmlns="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xmlns="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xmlns="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xmlns="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xmlns="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 KHỞI ĐỘNG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xmlns="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xmlns="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xmlns="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xmlns="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xmlns="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xmlns="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xmlns="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xmlns="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xmlns="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xmlns="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xmlns="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xmlns="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xmlns="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xmlns="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xmlns="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xmlns="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xmlns="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xmlns="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xmlns="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xmlns="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xmlns="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xmlns="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background , hình nền powerpoint đơn giản đẹp ấn tượng | Hình ảnh, Hình  nền, Nhật ký nghệ thuật">
            <a:extLst>
              <a:ext uri="{FF2B5EF4-FFF2-40B4-BE49-F238E27FC236}">
                <a16:creationId xmlns:a16="http://schemas.microsoft.com/office/drawing/2014/main" xmlns="" id="{CB0ABC0D-5D63-40A2-863E-3A3D52C3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763000" cy="2743200"/>
          </a:xfrm>
          <a:prstGeom prst="wedgeEllipse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câu chuyện Olympic mà em biết?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xmlns="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>
            <a:extLst>
              <a:ext uri="{FF2B5EF4-FFF2-40B4-BE49-F238E27FC236}">
                <a16:creationId xmlns:a16="http://schemas.microsoft.com/office/drawing/2014/main" xmlns="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0" y="3304911"/>
            <a:ext cx="11582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E05D57F8-4D5D-4014-870B-36E075E5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2" y="239728"/>
            <a:ext cx="1170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lí,giới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xmlns="" id="{5C5DA721-CEFC-418D-88E3-AFE6D52C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8093"/>
            <a:ext cx="1170264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nhỏ,vị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35533F32-1E47-49BF-8BEA-C129B63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12797"/>
            <a:ext cx="7867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  <p:bldP spid="8" grpId="0" animBg="1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xmlns="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xmlns="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xmlns="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xmlns="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xmlns="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xmlns="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xmlns="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xmlns="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xmlns="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xmlns="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xmlns="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xmlns="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xmlns="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xmlns="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xmlns="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xmlns="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xmlns="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38">
            <a:extLst>
              <a:ext uri="{FF2B5EF4-FFF2-40B4-BE49-F238E27FC236}">
                <a16:creationId xmlns:a16="http://schemas.microsoft.com/office/drawing/2014/main" xmlns="" id="{D455F609-FEE1-44F1-9A26-50E95AE3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0">
            <a:extLst>
              <a:ext uri="{FF2B5EF4-FFF2-40B4-BE49-F238E27FC236}">
                <a16:creationId xmlns:a16="http://schemas.microsoft.com/office/drawing/2014/main" xmlns="" id="{72E961B3-1418-4A88-B741-E59211DB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xmlns="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xmlns="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xmlns="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xmlns="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xmlns="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524934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xmlns="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xmlns="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/>
              <a:t>Liên</a:t>
            </a:r>
            <a:r>
              <a:rPr lang="en-US" altLang="en-US" sz="3600" dirty="0"/>
              <a:t> Bang Nga,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Điển</a:t>
            </a:r>
            <a:r>
              <a:rPr lang="en-US" altLang="en-US" sz="3600" dirty="0"/>
              <a:t>, Ba </a:t>
            </a:r>
            <a:r>
              <a:rPr lang="en-US" altLang="en-US" sz="3600" dirty="0" err="1"/>
              <a:t>Lan,Đức</a:t>
            </a:r>
            <a:r>
              <a:rPr lang="en-US" altLang="en-US" sz="3600" dirty="0"/>
              <a:t>, Na </a:t>
            </a:r>
            <a:r>
              <a:rPr lang="en-US" altLang="en-US" sz="3600" dirty="0" err="1"/>
              <a:t>Uy</a:t>
            </a:r>
            <a:r>
              <a:rPr lang="en-US" altLang="en-US" sz="3600" dirty="0"/>
              <a:t>…</a:t>
            </a:r>
            <a:endParaRPr lang="vi-V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xmlns="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xmlns="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AA3C2F-C83C-4116-8277-DAE1C78E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18132"/>
            <a:ext cx="11430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Chúng</a:t>
            </a:r>
            <a:r>
              <a:rPr lang="en-US" altLang="en-US" sz="3600" dirty="0"/>
              <a:t> ta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nét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Âu</a:t>
            </a:r>
            <a:endParaRPr lang="en-US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xmlns="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xmlns="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xmlns="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xmlns="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xmlns="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xmlns="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xmlns="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xmlns="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xmlns="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xmlns="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xmlns="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xmlns="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xmlns="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xmlns="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xmlns="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xmlns="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xmlns="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xmlns="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xmlns="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xmlns="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xmlns="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xmlns="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  <p:tag name="INKNOELEADERBOARD" val="-1988672902"/>
</p:tagLst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1208</Words>
  <Application>Microsoft Office PowerPoint</Application>
  <PresentationFormat>Custom</PresentationFormat>
  <Paragraphs>144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6_Default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ADMIN</cp:lastModifiedBy>
  <cp:revision>122</cp:revision>
  <dcterms:created xsi:type="dcterms:W3CDTF">2010-02-01T14:53:08Z</dcterms:created>
  <dcterms:modified xsi:type="dcterms:W3CDTF">2022-02-21T06:58:44Z</dcterms:modified>
</cp:coreProperties>
</file>