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8" r:id="rId2"/>
    <p:sldMasterId id="2147483710" r:id="rId3"/>
    <p:sldMasterId id="2147483734" r:id="rId4"/>
    <p:sldMasterId id="2147483760" r:id="rId5"/>
    <p:sldMasterId id="2147483772" r:id="rId6"/>
  </p:sldMasterIdLst>
  <p:notesMasterIdLst>
    <p:notesMasterId r:id="rId18"/>
  </p:notesMasterIdLst>
  <p:sldIdLst>
    <p:sldId id="286" r:id="rId7"/>
    <p:sldId id="285" r:id="rId8"/>
    <p:sldId id="499" r:id="rId9"/>
    <p:sldId id="505" r:id="rId10"/>
    <p:sldId id="256" r:id="rId11"/>
    <p:sldId id="502" r:id="rId12"/>
    <p:sldId id="503" r:id="rId13"/>
    <p:sldId id="504" r:id="rId14"/>
    <p:sldId id="328" r:id="rId15"/>
    <p:sldId id="487" r:id="rId16"/>
    <p:sldId id="29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54" d="100"/>
          <a:sy n="54" d="100"/>
        </p:scale>
        <p:origin x="9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C20E2-6A4F-4649-8FEE-6F86815BC5FD}" type="datetimeFigureOut">
              <a:rPr lang="en-US" smtClean="0"/>
              <a:t>15-02-2022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35D4B-7987-4B4D-B5BA-F73137048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4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967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291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15-02-2022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09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15-02-2022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21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15-02-2022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39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72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3399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960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835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084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906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413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634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15-02-2022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845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6156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1681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6619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5452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0787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15-02-2022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350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15-02-2022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162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15-02-2022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18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15-02-2022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839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15-02-2022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5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15-02-2022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183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15-02-2022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89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15-02-2022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258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15-02-2022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921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15-02-2022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3838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15-02-2022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32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15-02-2022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43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50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05627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82948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986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15-02-2022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8931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7933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95155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28743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6267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71559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1591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5124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5594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15-02-2022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727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15-02-2022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08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15-02-2022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046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15-02-2022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431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15-02-2022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35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15-02-2022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80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15-02-2022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15-02-2022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990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15-02-2022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459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15-02-2022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446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15-02-2022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388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15-02-2022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70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15-02-2022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50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15-02-2022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12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15-02-2022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49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15-02-2022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47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15-02-2022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9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894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15-02-2022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7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13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15-02-2022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7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8.gif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7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2.png"/><Relationship Id="rId11" Type="http://schemas.openxmlformats.org/officeDocument/2006/relationships/image" Target="../media/image16.gif"/><Relationship Id="rId5" Type="http://schemas.openxmlformats.org/officeDocument/2006/relationships/image" Target="../media/image11.gif"/><Relationship Id="rId15" Type="http://schemas.openxmlformats.org/officeDocument/2006/relationships/image" Target="../media/image20.gif"/><Relationship Id="rId10" Type="http://schemas.openxmlformats.org/officeDocument/2006/relationships/image" Target="../media/image15.gif"/><Relationship Id="rId4" Type="http://schemas.openxmlformats.org/officeDocument/2006/relationships/image" Target="../media/image10.PNG"/><Relationship Id="rId9" Type="http://schemas.openxmlformats.org/officeDocument/2006/relationships/slide" Target="slide6.xml"/><Relationship Id="rId14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8.gif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17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1.png"/><Relationship Id="rId11" Type="http://schemas.openxmlformats.org/officeDocument/2006/relationships/image" Target="../media/image16.gif"/><Relationship Id="rId5" Type="http://schemas.openxmlformats.org/officeDocument/2006/relationships/image" Target="../media/image11.gif"/><Relationship Id="rId15" Type="http://schemas.openxmlformats.org/officeDocument/2006/relationships/image" Target="../media/image20.gif"/><Relationship Id="rId10" Type="http://schemas.openxmlformats.org/officeDocument/2006/relationships/image" Target="../media/image15.gif"/><Relationship Id="rId4" Type="http://schemas.openxmlformats.org/officeDocument/2006/relationships/image" Target="../media/image10.PNG"/><Relationship Id="rId9" Type="http://schemas.openxmlformats.org/officeDocument/2006/relationships/slide" Target="slide6.xml"/><Relationship Id="rId1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8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17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3.png"/><Relationship Id="rId11" Type="http://schemas.openxmlformats.org/officeDocument/2006/relationships/image" Target="../media/image16.gif"/><Relationship Id="rId5" Type="http://schemas.openxmlformats.org/officeDocument/2006/relationships/image" Target="../media/image11.gif"/><Relationship Id="rId15" Type="http://schemas.openxmlformats.org/officeDocument/2006/relationships/image" Target="../media/image20.gif"/><Relationship Id="rId10" Type="http://schemas.openxmlformats.org/officeDocument/2006/relationships/image" Target="../media/image15.gif"/><Relationship Id="rId4" Type="http://schemas.openxmlformats.org/officeDocument/2006/relationships/image" Target="../media/image10.PNG"/><Relationship Id="rId9" Type="http://schemas.openxmlformats.org/officeDocument/2006/relationships/slide" Target="slide6.xml"/><Relationship Id="rId14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8.gif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17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5.png"/><Relationship Id="rId11" Type="http://schemas.openxmlformats.org/officeDocument/2006/relationships/image" Target="../media/image16.gif"/><Relationship Id="rId5" Type="http://schemas.openxmlformats.org/officeDocument/2006/relationships/image" Target="../media/image11.gif"/><Relationship Id="rId15" Type="http://schemas.openxmlformats.org/officeDocument/2006/relationships/image" Target="../media/image20.gif"/><Relationship Id="rId10" Type="http://schemas.openxmlformats.org/officeDocument/2006/relationships/image" Target="../media/image15.gif"/><Relationship Id="rId4" Type="http://schemas.openxmlformats.org/officeDocument/2006/relationships/image" Target="../media/image10.PNG"/><Relationship Id="rId9" Type="http://schemas.openxmlformats.org/officeDocument/2006/relationships/slide" Target="slide6.xml"/><Relationship Id="rId1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3670" y="1205754"/>
            <a:ext cx="9484659" cy="2223246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11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11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endParaRPr kumimoji="0" lang="en-US" sz="115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3" y="2266950"/>
            <a:ext cx="10329862" cy="174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95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0" y="1401445"/>
            <a:ext cx="12211416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33135" y="1596048"/>
              <a:ext cx="1282859" cy="831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spc="300" noProof="0" dirty="0" err="1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Sự</a:t>
              </a:r>
              <a:r>
                <a:rPr lang="en-US" altLang="zh-CN" sz="6600" spc="300" noProof="0" dirty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 </a:t>
              </a:r>
              <a:r>
                <a:rPr lang="en-US" altLang="zh-CN" sz="6600" spc="300" noProof="0" dirty="0" err="1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tích</a:t>
              </a:r>
              <a:r>
                <a:rPr lang="en-US" altLang="zh-CN" sz="6600" spc="300" noProof="0" dirty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 </a:t>
              </a:r>
              <a:r>
                <a:rPr lang="en-US" altLang="zh-CN" sz="6600" spc="300" noProof="0" dirty="0" err="1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cây</a:t>
              </a:r>
              <a:r>
                <a:rPr lang="en-US" altLang="zh-CN" sz="6600" spc="300" noProof="0" dirty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 </a:t>
              </a:r>
              <a:r>
                <a:rPr lang="en-US" altLang="zh-CN" sz="6600" spc="300" noProof="0" dirty="0" err="1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khoai</a:t>
              </a:r>
              <a:r>
                <a:rPr lang="en-US" altLang="zh-CN" sz="6600" spc="300" noProof="0" dirty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 </a:t>
              </a:r>
              <a:r>
                <a:rPr lang="en-US" altLang="zh-CN" sz="6600" spc="300" noProof="0" dirty="0" err="1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lang</a:t>
              </a:r>
              <a:endParaRPr kumimoji="0" lang="zh-CN" altLang="en-US" sz="66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14:prism isInverted="1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-tich-cay-khoai-lang-hang-truyen-socnhi-com-truyen-tranh-thieu-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84136"/>
            <a:ext cx="12093575" cy="643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9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7998" y="493360"/>
            <a:ext cx="9622971" cy="144906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Khi lớn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lên cậu bé đã nói gì với bà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7998" y="2379482"/>
            <a:ext cx="9622971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 sẽ làm nương, trồng lúa để có gạo nấu cơm.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 gì không may đã xảy đến với nương lúa của cậu bé? Và cậu bé đã được ai giúp đỡ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10136188" cy="164434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Gần đến ngày thu hoạch lúa thì chẳng may khu rừng bị cháy. Nương lúa thành tro.cậu bé đã được ông bụt giúp đỡ.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28629" y="438245"/>
            <a:ext cx="10207624" cy="153040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Bà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đã dặn cậu bé như thế nào khi được ăn củ ngon?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7999" y="2131123"/>
            <a:ext cx="10207625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 hãy vào rừng tìm thứ cây quý đó đem trồng khắp bìa rừng, bờ suối để người nghèo có cái ăn.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Hai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bà cháu đặt tên cho củ lạ đó là gì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khoai lang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A2EDBD-34C3-42B9-8A4D-2A8751B7423A}"/>
              </a:ext>
            </a:extLst>
          </p:cNvPr>
          <p:cNvSpPr txBox="1"/>
          <p:nvPr/>
        </p:nvSpPr>
        <p:spPr>
          <a:xfrm>
            <a:off x="1783080" y="582930"/>
            <a:ext cx="9041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Scroll: Vertical 3">
            <a:extLst>
              <a:ext uri="{FF2B5EF4-FFF2-40B4-BE49-F238E27FC236}">
                <a16:creationId xmlns:a16="http://schemas.microsoft.com/office/drawing/2014/main" id="{E04FDEBC-5EB7-4148-B63F-2F433DE0C91C}"/>
              </a:ext>
            </a:extLst>
          </p:cNvPr>
          <p:cNvSpPr/>
          <p:nvPr/>
        </p:nvSpPr>
        <p:spPr>
          <a:xfrm>
            <a:off x="1971675" y="1840230"/>
            <a:ext cx="8372475" cy="265176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/>
              <a:t>Truyện cổ tích ca ngợi đức tính chăm chỉ, cần cù chịu khó và hiểu thảo của cậu bé.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16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217</Words>
  <Application>Microsoft Office PowerPoint</Application>
  <PresentationFormat>Widescreen</PresentationFormat>
  <Paragraphs>23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28" baseType="lpstr">
      <vt:lpstr>等线</vt:lpstr>
      <vt:lpstr>Microsoft YaHei</vt:lpstr>
      <vt:lpstr>黑体</vt:lpstr>
      <vt:lpstr>SimSun</vt:lpstr>
      <vt:lpstr>Arial</vt:lpstr>
      <vt:lpstr>Arial Rounded MT Bold</vt:lpstr>
      <vt:lpstr>Arial-Rounded</vt:lpstr>
      <vt:lpstr>Calibri</vt:lpstr>
      <vt:lpstr>Calibri Light</vt:lpstr>
      <vt:lpstr>Tahoma</vt:lpstr>
      <vt:lpstr>Times New Roman</vt:lpstr>
      <vt:lpstr>3_Office Theme</vt:lpstr>
      <vt:lpstr>2_Office 主题​​</vt:lpstr>
      <vt:lpstr>4_Office Theme</vt:lpstr>
      <vt:lpstr>5_Office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pc</cp:lastModifiedBy>
  <cp:revision>37</cp:revision>
  <dcterms:created xsi:type="dcterms:W3CDTF">2021-05-27T07:23:15Z</dcterms:created>
  <dcterms:modified xsi:type="dcterms:W3CDTF">2022-02-15T03:33:05Z</dcterms:modified>
</cp:coreProperties>
</file>