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6" r:id="rId1"/>
    <p:sldMasterId id="2147483728" r:id="rId2"/>
    <p:sldMasterId id="2147483740" r:id="rId3"/>
    <p:sldMasterId id="2147483765" r:id="rId4"/>
    <p:sldMasterId id="2147483777" r:id="rId5"/>
  </p:sldMasterIdLst>
  <p:notesMasterIdLst>
    <p:notesMasterId r:id="rId22"/>
  </p:notesMasterIdLst>
  <p:sldIdLst>
    <p:sldId id="347" r:id="rId6"/>
    <p:sldId id="333" r:id="rId7"/>
    <p:sldId id="260" r:id="rId8"/>
    <p:sldId id="339" r:id="rId9"/>
    <p:sldId id="334" r:id="rId10"/>
    <p:sldId id="336" r:id="rId11"/>
    <p:sldId id="337" r:id="rId12"/>
    <p:sldId id="338" r:id="rId13"/>
    <p:sldId id="299" r:id="rId14"/>
    <p:sldId id="306" r:id="rId15"/>
    <p:sldId id="308" r:id="rId16"/>
    <p:sldId id="340" r:id="rId17"/>
    <p:sldId id="309" r:id="rId18"/>
    <p:sldId id="281" r:id="rId19"/>
    <p:sldId id="342" r:id="rId20"/>
    <p:sldId id="331"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66FF"/>
    <a:srgbClr val="CC3300"/>
    <a:srgbClr val="0000FF"/>
    <a:srgbClr val="FF3300"/>
    <a:srgbClr val="000000"/>
    <a:srgbClr val="00FF00"/>
    <a:srgbClr val="0066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93" autoAdjust="0"/>
    <p:restoredTop sz="98932" autoAdjust="0"/>
  </p:normalViewPr>
  <p:slideViewPr>
    <p:cSldViewPr>
      <p:cViewPr varScale="1">
        <p:scale>
          <a:sx n="82" d="100"/>
          <a:sy n="82" d="100"/>
        </p:scale>
        <p:origin x="1315"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14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27418FB-ED3C-451E-A794-84E49C3C5C46}" type="datetimeFigureOut">
              <a:rPr lang="en-US"/>
              <a:pPr>
                <a:defRPr/>
              </a:pPr>
              <a:t>2/15/2022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6468B598-E7BA-4C2C-A765-BB94951DCE07}" type="slidenum">
              <a:rPr lang="en-US"/>
              <a:pPr>
                <a:defRPr/>
              </a:pPr>
              <a:t>‹#›</a:t>
            </a:fld>
            <a:endParaRPr lang="en-US"/>
          </a:p>
        </p:txBody>
      </p:sp>
    </p:spTree>
    <p:extLst>
      <p:ext uri="{BB962C8B-B14F-4D97-AF65-F5344CB8AC3E}">
        <p14:creationId xmlns:p14="http://schemas.microsoft.com/office/powerpoint/2010/main" val="26900375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7C203B6-E679-4A28-BE7B-89B0512DA06C}" type="slidenum">
              <a:rPr lang="en-US"/>
              <a:pPr>
                <a:defRPr/>
              </a:pPr>
              <a:t>‹#›</a:t>
            </a:fld>
            <a:endParaRPr lang="en-US"/>
          </a:p>
        </p:txBody>
      </p:sp>
    </p:spTree>
    <p:extLst>
      <p:ext uri="{BB962C8B-B14F-4D97-AF65-F5344CB8AC3E}">
        <p14:creationId xmlns:p14="http://schemas.microsoft.com/office/powerpoint/2010/main" val="391584482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B23DF3C-4805-404E-9711-E29BF9E1EA55}" type="slidenum">
              <a:rPr lang="en-US"/>
              <a:pPr>
                <a:defRPr/>
              </a:pPr>
              <a:t>‹#›</a:t>
            </a:fld>
            <a:endParaRPr lang="en-US"/>
          </a:p>
        </p:txBody>
      </p:sp>
    </p:spTree>
    <p:extLst>
      <p:ext uri="{BB962C8B-B14F-4D97-AF65-F5344CB8AC3E}">
        <p14:creationId xmlns:p14="http://schemas.microsoft.com/office/powerpoint/2010/main" val="385137330"/>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A7B1AA1-9ED8-41DB-868E-34603EB8CDD1}" type="slidenum">
              <a:rPr lang="en-US"/>
              <a:pPr>
                <a:defRPr/>
              </a:pPr>
              <a:t>‹#›</a:t>
            </a:fld>
            <a:endParaRPr lang="en-US"/>
          </a:p>
        </p:txBody>
      </p:sp>
    </p:spTree>
    <p:extLst>
      <p:ext uri="{BB962C8B-B14F-4D97-AF65-F5344CB8AC3E}">
        <p14:creationId xmlns:p14="http://schemas.microsoft.com/office/powerpoint/2010/main" val="2654749803"/>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805863" cy="6858000"/>
            <a:chOff x="0" y="0"/>
            <a:chExt cx="5547" cy="4320"/>
          </a:xfrm>
        </p:grpSpPr>
        <p:grpSp>
          <p:nvGrpSpPr>
            <p:cNvPr id="5" name="Group 3"/>
            <p:cNvGrpSpPr>
              <a:grpSpLocks/>
            </p:cNvGrpSpPr>
            <p:nvPr userDrawn="1"/>
          </p:nvGrpSpPr>
          <p:grpSpPr bwMode="auto">
            <a:xfrm rot="-215207">
              <a:off x="3684" y="234"/>
              <a:ext cx="1862" cy="3633"/>
              <a:chOff x="3004" y="770"/>
              <a:chExt cx="1862" cy="3633"/>
            </a:xfrm>
          </p:grpSpPr>
          <p:sp>
            <p:nvSpPr>
              <p:cNvPr id="39" name="Freeform 4"/>
              <p:cNvSpPr>
                <a:spLocks/>
              </p:cNvSpPr>
              <p:nvPr userDrawn="1"/>
            </p:nvSpPr>
            <p:spPr bwMode="ltGray">
              <a:xfrm rot="12185230" flipV="1">
                <a:off x="3533" y="769"/>
                <a:ext cx="1333" cy="1485"/>
              </a:xfrm>
              <a:custGeom>
                <a:avLst/>
                <a:gdLst>
                  <a:gd name="T0" fmla="*/ 4531 w 596"/>
                  <a:gd name="T1" fmla="*/ 101421 h 666"/>
                  <a:gd name="T2" fmla="*/ 1622 w 596"/>
                  <a:gd name="T3" fmla="*/ 93408 h 666"/>
                  <a:gd name="T4" fmla="*/ 0 w 596"/>
                  <a:gd name="T5" fmla="*/ 79149 h 666"/>
                  <a:gd name="T6" fmla="*/ 1129 w 596"/>
                  <a:gd name="T7" fmla="*/ 60858 h 666"/>
                  <a:gd name="T8" fmla="*/ 7003 w 596"/>
                  <a:gd name="T9" fmla="*/ 41404 h 666"/>
                  <a:gd name="T10" fmla="*/ 19244 w 596"/>
                  <a:gd name="T11" fmla="*/ 22989 h 666"/>
                  <a:gd name="T12" fmla="*/ 39782 w 596"/>
                  <a:gd name="T13" fmla="*/ 8482 h 666"/>
                  <a:gd name="T14" fmla="*/ 69106 w 596"/>
                  <a:gd name="T15" fmla="*/ 497 h 666"/>
                  <a:gd name="T16" fmla="*/ 106398 w 596"/>
                  <a:gd name="T17" fmla="*/ 2471 h 666"/>
                  <a:gd name="T18" fmla="*/ 135552 w 596"/>
                  <a:gd name="T19" fmla="*/ 18690 h 666"/>
                  <a:gd name="T20" fmla="*/ 155086 w 596"/>
                  <a:gd name="T21" fmla="*/ 45261 h 666"/>
                  <a:gd name="T22" fmla="*/ 165504 w 596"/>
                  <a:gd name="T23" fmla="*/ 77766 h 666"/>
                  <a:gd name="T24" fmla="*/ 166600 w 596"/>
                  <a:gd name="T25" fmla="*/ 112097 h 666"/>
                  <a:gd name="T26" fmla="*/ 158486 w 596"/>
                  <a:gd name="T27" fmla="*/ 143900 h 666"/>
                  <a:gd name="T28" fmla="*/ 141929 w 596"/>
                  <a:gd name="T29" fmla="*/ 168476 h 666"/>
                  <a:gd name="T30" fmla="*/ 116803 w 596"/>
                  <a:gd name="T31" fmla="*/ 181645 h 666"/>
                  <a:gd name="T32" fmla="*/ 108906 w 596"/>
                  <a:gd name="T33" fmla="*/ 180483 h 666"/>
                  <a:gd name="T34" fmla="*/ 123417 w 596"/>
                  <a:gd name="T35" fmla="*/ 169098 h 666"/>
                  <a:gd name="T36" fmla="*/ 134926 w 596"/>
                  <a:gd name="T37" fmla="*/ 149075 h 666"/>
                  <a:gd name="T38" fmla="*/ 142434 w 596"/>
                  <a:gd name="T39" fmla="*/ 124336 h 666"/>
                  <a:gd name="T40" fmla="*/ 145556 w 596"/>
                  <a:gd name="T41" fmla="*/ 97341 h 666"/>
                  <a:gd name="T42" fmla="*/ 143935 w 596"/>
                  <a:gd name="T43" fmla="*/ 70674 h 666"/>
                  <a:gd name="T44" fmla="*/ 135823 w 596"/>
                  <a:gd name="T45" fmla="*/ 47678 h 666"/>
                  <a:gd name="T46" fmla="*/ 121164 w 596"/>
                  <a:gd name="T47" fmla="*/ 30694 h 666"/>
                  <a:gd name="T48" fmla="*/ 95533 w 596"/>
                  <a:gd name="T49" fmla="*/ 20489 h 666"/>
                  <a:gd name="T50" fmla="*/ 68842 w 596"/>
                  <a:gd name="T51" fmla="*/ 16705 h 666"/>
                  <a:gd name="T52" fmla="*/ 48693 w 596"/>
                  <a:gd name="T53" fmla="*/ 19399 h 666"/>
                  <a:gd name="T54" fmla="*/ 33911 w 596"/>
                  <a:gd name="T55" fmla="*/ 27658 h 666"/>
                  <a:gd name="T56" fmla="*/ 23495 w 596"/>
                  <a:gd name="T57" fmla="*/ 40782 h 666"/>
                  <a:gd name="T58" fmla="*/ 15886 w 596"/>
                  <a:gd name="T59" fmla="*/ 56379 h 666"/>
                  <a:gd name="T60" fmla="*/ 11129 w 596"/>
                  <a:gd name="T61" fmla="*/ 74451 h 666"/>
                  <a:gd name="T62" fmla="*/ 7888 w 596"/>
                  <a:gd name="T63" fmla="*/ 92922 h 66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 name="Freeform 5"/>
              <p:cNvSpPr>
                <a:spLocks/>
              </p:cNvSpPr>
              <p:nvPr userDrawn="1"/>
            </p:nvSpPr>
            <p:spPr bwMode="ltGray">
              <a:xfrm rot="12185230" flipV="1">
                <a:off x="4027" y="1798"/>
                <a:ext cx="571" cy="531"/>
              </a:xfrm>
              <a:custGeom>
                <a:avLst/>
                <a:gdLst>
                  <a:gd name="T0" fmla="*/ 0 w 257"/>
                  <a:gd name="T1" fmla="*/ 0 h 237"/>
                  <a:gd name="T2" fmla="*/ 0 w 257"/>
                  <a:gd name="T3" fmla="*/ 7053 h 237"/>
                  <a:gd name="T4" fmla="*/ 878 w 257"/>
                  <a:gd name="T5" fmla="*/ 14160 h 237"/>
                  <a:gd name="T6" fmla="*/ 1555 w 257"/>
                  <a:gd name="T7" fmla="*/ 21224 h 237"/>
                  <a:gd name="T8" fmla="*/ 2873 w 257"/>
                  <a:gd name="T9" fmla="*/ 27845 h 237"/>
                  <a:gd name="T10" fmla="*/ 4828 w 257"/>
                  <a:gd name="T11" fmla="*/ 33764 h 237"/>
                  <a:gd name="T12" fmla="*/ 7183 w 257"/>
                  <a:gd name="T13" fmla="*/ 39964 h 237"/>
                  <a:gd name="T14" fmla="*/ 10109 w 257"/>
                  <a:gd name="T15" fmla="*/ 45686 h 237"/>
                  <a:gd name="T16" fmla="*/ 13600 w 257"/>
                  <a:gd name="T17" fmla="*/ 50474 h 237"/>
                  <a:gd name="T18" fmla="*/ 17910 w 257"/>
                  <a:gd name="T19" fmla="*/ 55034 h 237"/>
                  <a:gd name="T20" fmla="*/ 22953 w 257"/>
                  <a:gd name="T21" fmla="*/ 58943 h 237"/>
                  <a:gd name="T22" fmla="*/ 28363 w 257"/>
                  <a:gd name="T23" fmla="*/ 62116 h 237"/>
                  <a:gd name="T24" fmla="*/ 35018 w 257"/>
                  <a:gd name="T25" fmla="*/ 64636 h 237"/>
                  <a:gd name="T26" fmla="*/ 42225 w 257"/>
                  <a:gd name="T27" fmla="*/ 66276 h 237"/>
                  <a:gd name="T28" fmla="*/ 50297 w 257"/>
                  <a:gd name="T29" fmla="*/ 67182 h 237"/>
                  <a:gd name="T30" fmla="*/ 58797 w 257"/>
                  <a:gd name="T31" fmla="*/ 66910 h 237"/>
                  <a:gd name="T32" fmla="*/ 68689 w 257"/>
                  <a:gd name="T33" fmla="*/ 65770 h 237"/>
                  <a:gd name="T34" fmla="*/ 59873 w 257"/>
                  <a:gd name="T35" fmla="*/ 64354 h 237"/>
                  <a:gd name="T36" fmla="*/ 52074 w 257"/>
                  <a:gd name="T37" fmla="*/ 62387 h 237"/>
                  <a:gd name="T38" fmla="*/ 45473 w 257"/>
                  <a:gd name="T39" fmla="*/ 60072 h 237"/>
                  <a:gd name="T40" fmla="*/ 39570 w 257"/>
                  <a:gd name="T41" fmla="*/ 57810 h 237"/>
                  <a:gd name="T42" fmla="*/ 34164 w 257"/>
                  <a:gd name="T43" fmla="*/ 54662 h 237"/>
                  <a:gd name="T44" fmla="*/ 29954 w 257"/>
                  <a:gd name="T45" fmla="*/ 51615 h 237"/>
                  <a:gd name="T46" fmla="*/ 25971 w 257"/>
                  <a:gd name="T47" fmla="*/ 47924 h 237"/>
                  <a:gd name="T48" fmla="*/ 22460 w 257"/>
                  <a:gd name="T49" fmla="*/ 43874 h 237"/>
                  <a:gd name="T50" fmla="*/ 19227 w 257"/>
                  <a:gd name="T51" fmla="*/ 39964 h 237"/>
                  <a:gd name="T52" fmla="*/ 16355 w 257"/>
                  <a:gd name="T53" fmla="*/ 35404 h 237"/>
                  <a:gd name="T54" fmla="*/ 13960 w 257"/>
                  <a:gd name="T55" fmla="*/ 30366 h 237"/>
                  <a:gd name="T56" fmla="*/ 11527 w 257"/>
                  <a:gd name="T57" fmla="*/ 24899 h 237"/>
                  <a:gd name="T58" fmla="*/ 8772 w 257"/>
                  <a:gd name="T59" fmla="*/ 19582 h 237"/>
                  <a:gd name="T60" fmla="*/ 6121 w 257"/>
                  <a:gd name="T61" fmla="*/ 13282 h 237"/>
                  <a:gd name="T62" fmla="*/ 3233 w 257"/>
                  <a:gd name="T63" fmla="*/ 6827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 name="Freeform 6"/>
              <p:cNvSpPr>
                <a:spLocks/>
              </p:cNvSpPr>
              <p:nvPr userDrawn="1"/>
            </p:nvSpPr>
            <p:spPr bwMode="ltGray">
              <a:xfrm rot="12185230" flipV="1">
                <a:off x="3636" y="2158"/>
                <a:ext cx="277" cy="249"/>
              </a:xfrm>
              <a:custGeom>
                <a:avLst/>
                <a:gdLst>
                  <a:gd name="T0" fmla="*/ 21367 w 124"/>
                  <a:gd name="T1" fmla="*/ 0 h 110"/>
                  <a:gd name="T2" fmla="*/ 34433 w 124"/>
                  <a:gd name="T3" fmla="*/ 32825 h 110"/>
                  <a:gd name="T4" fmla="*/ 33320 w 124"/>
                  <a:gd name="T5" fmla="*/ 32558 h 110"/>
                  <a:gd name="T6" fmla="*/ 29706 w 124"/>
                  <a:gd name="T7" fmla="*/ 32035 h 110"/>
                  <a:gd name="T8" fmla="*/ 24747 w 124"/>
                  <a:gd name="T9" fmla="*/ 30795 h 110"/>
                  <a:gd name="T10" fmla="*/ 18928 w 124"/>
                  <a:gd name="T11" fmla="*/ 30145 h 110"/>
                  <a:gd name="T12" fmla="*/ 12574 w 124"/>
                  <a:gd name="T13" fmla="*/ 29593 h 110"/>
                  <a:gd name="T14" fmla="*/ 6947 w 124"/>
                  <a:gd name="T15" fmla="*/ 29905 h 110"/>
                  <a:gd name="T16" fmla="*/ 2520 w 124"/>
                  <a:gd name="T17" fmla="*/ 31087 h 110"/>
                  <a:gd name="T18" fmla="*/ 0 w 124"/>
                  <a:gd name="T19" fmla="*/ 33531 h 110"/>
                  <a:gd name="T20" fmla="*/ 1128 w 124"/>
                  <a:gd name="T21" fmla="*/ 29905 h 110"/>
                  <a:gd name="T22" fmla="*/ 2220 w 124"/>
                  <a:gd name="T23" fmla="*/ 27050 h 110"/>
                  <a:gd name="T24" fmla="*/ 4461 w 124"/>
                  <a:gd name="T25" fmla="*/ 25020 h 110"/>
                  <a:gd name="T26" fmla="*/ 6947 w 124"/>
                  <a:gd name="T27" fmla="*/ 23130 h 110"/>
                  <a:gd name="T28" fmla="*/ 9965 w 124"/>
                  <a:gd name="T29" fmla="*/ 21921 h 110"/>
                  <a:gd name="T30" fmla="*/ 13075 w 124"/>
                  <a:gd name="T31" fmla="*/ 21634 h 110"/>
                  <a:gd name="T32" fmla="*/ 16408 w 124"/>
                  <a:gd name="T33" fmla="*/ 21634 h 110"/>
                  <a:gd name="T34" fmla="*/ 20020 w 124"/>
                  <a:gd name="T35" fmla="*/ 22582 h 110"/>
                  <a:gd name="T36" fmla="*/ 20246 w 124"/>
                  <a:gd name="T37" fmla="*/ 21634 h 110"/>
                  <a:gd name="T38" fmla="*/ 19352 w 124"/>
                  <a:gd name="T39" fmla="*/ 17063 h 110"/>
                  <a:gd name="T40" fmla="*/ 18628 w 124"/>
                  <a:gd name="T41" fmla="*/ 11576 h 110"/>
                  <a:gd name="T42" fmla="*/ 18025 w 124"/>
                  <a:gd name="T43" fmla="*/ 9161 h 110"/>
                  <a:gd name="T44" fmla="*/ 17536 w 124"/>
                  <a:gd name="T45" fmla="*/ 9161 h 110"/>
                  <a:gd name="T46" fmla="*/ 16913 w 124"/>
                  <a:gd name="T47" fmla="*/ 8849 h 110"/>
                  <a:gd name="T48" fmla="*/ 16408 w 124"/>
                  <a:gd name="T49" fmla="*/ 7957 h 110"/>
                  <a:gd name="T50" fmla="*/ 15785 w 124"/>
                  <a:gd name="T51" fmla="*/ 7004 h 110"/>
                  <a:gd name="T52" fmla="*/ 15785 w 124"/>
                  <a:gd name="T53" fmla="*/ 5775 h 110"/>
                  <a:gd name="T54" fmla="*/ 16408 w 124"/>
                  <a:gd name="T55" fmla="*/ 4278 h 110"/>
                  <a:gd name="T56" fmla="*/ 18248 w 124"/>
                  <a:gd name="T57" fmla="*/ 2449 h 110"/>
                  <a:gd name="T58" fmla="*/ 21367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 name="Freeform 7"/>
              <p:cNvSpPr>
                <a:spLocks/>
              </p:cNvSpPr>
              <p:nvPr userDrawn="1"/>
            </p:nvSpPr>
            <p:spPr bwMode="ltGray">
              <a:xfrm rot="12185230" flipV="1">
                <a:off x="3977" y="968"/>
                <a:ext cx="245" cy="347"/>
              </a:xfrm>
              <a:custGeom>
                <a:avLst/>
                <a:gdLst>
                  <a:gd name="T0" fmla="*/ 0 w 109"/>
                  <a:gd name="T1" fmla="*/ 0 h 156"/>
                  <a:gd name="T2" fmla="*/ 1430 w 109"/>
                  <a:gd name="T3" fmla="*/ 218 h 156"/>
                  <a:gd name="T4" fmla="*/ 5154 w 109"/>
                  <a:gd name="T5" fmla="*/ 1297 h 156"/>
                  <a:gd name="T6" fmla="*/ 10722 w 109"/>
                  <a:gd name="T7" fmla="*/ 3256 h 156"/>
                  <a:gd name="T8" fmla="*/ 16739 w 109"/>
                  <a:gd name="T9" fmla="*/ 6417 h 156"/>
                  <a:gd name="T10" fmla="*/ 22542 w 109"/>
                  <a:gd name="T11" fmla="*/ 11874 h 156"/>
                  <a:gd name="T12" fmla="*/ 27867 w 109"/>
                  <a:gd name="T13" fmla="*/ 19118 h 156"/>
                  <a:gd name="T14" fmla="*/ 31090 w 109"/>
                  <a:gd name="T15" fmla="*/ 29088 h 156"/>
                  <a:gd name="T16" fmla="*/ 31601 w 109"/>
                  <a:gd name="T17" fmla="*/ 42031 h 156"/>
                  <a:gd name="T18" fmla="*/ 30398 w 109"/>
                  <a:gd name="T19" fmla="*/ 42031 h 156"/>
                  <a:gd name="T20" fmla="*/ 28741 w 109"/>
                  <a:gd name="T21" fmla="*/ 42031 h 156"/>
                  <a:gd name="T22" fmla="*/ 26959 w 109"/>
                  <a:gd name="T23" fmla="*/ 42031 h 156"/>
                  <a:gd name="T24" fmla="*/ 25291 w 109"/>
                  <a:gd name="T25" fmla="*/ 41547 h 156"/>
                  <a:gd name="T26" fmla="*/ 23462 w 109"/>
                  <a:gd name="T27" fmla="*/ 41171 h 156"/>
                  <a:gd name="T28" fmla="*/ 21396 w 109"/>
                  <a:gd name="T29" fmla="*/ 40468 h 156"/>
                  <a:gd name="T30" fmla="*/ 19088 w 109"/>
                  <a:gd name="T31" fmla="*/ 39093 h 156"/>
                  <a:gd name="T32" fmla="*/ 16739 w 109"/>
                  <a:gd name="T33" fmla="*/ 37409 h 156"/>
                  <a:gd name="T34" fmla="*/ 15318 w 109"/>
                  <a:gd name="T35" fmla="*/ 33933 h 156"/>
                  <a:gd name="T36" fmla="*/ 15318 w 109"/>
                  <a:gd name="T37" fmla="*/ 29889 h 156"/>
                  <a:gd name="T38" fmla="*/ 16237 w 109"/>
                  <a:gd name="T39" fmla="*/ 25932 h 156"/>
                  <a:gd name="T40" fmla="*/ 17148 w 109"/>
                  <a:gd name="T41" fmla="*/ 21572 h 156"/>
                  <a:gd name="T42" fmla="*/ 16237 w 109"/>
                  <a:gd name="T43" fmla="*/ 16718 h 156"/>
                  <a:gd name="T44" fmla="*/ 13934 w 109"/>
                  <a:gd name="T45" fmla="*/ 11658 h 156"/>
                  <a:gd name="T46" fmla="*/ 9002 w 109"/>
                  <a:gd name="T47" fmla="*/ 6139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3" name="Freeform 8"/>
              <p:cNvSpPr>
                <a:spLocks/>
              </p:cNvSpPr>
              <p:nvPr userDrawn="1"/>
            </p:nvSpPr>
            <p:spPr bwMode="ltGray">
              <a:xfrm rot="12185230" flipV="1">
                <a:off x="3836" y="2206"/>
                <a:ext cx="103" cy="209"/>
              </a:xfrm>
              <a:custGeom>
                <a:avLst/>
                <a:gdLst>
                  <a:gd name="T0" fmla="*/ 8724 w 46"/>
                  <a:gd name="T1" fmla="*/ 0 h 94"/>
                  <a:gd name="T2" fmla="*/ 5681 w 46"/>
                  <a:gd name="T3" fmla="*/ 10170 h 94"/>
                  <a:gd name="T4" fmla="*/ 4277 w 46"/>
                  <a:gd name="T5" fmla="*/ 16693 h 94"/>
                  <a:gd name="T6" fmla="*/ 3144 w 46"/>
                  <a:gd name="T7" fmla="*/ 21238 h 94"/>
                  <a:gd name="T8" fmla="*/ 0 w 46"/>
                  <a:gd name="T9" fmla="*/ 25271 h 94"/>
                  <a:gd name="T10" fmla="*/ 3370 w 46"/>
                  <a:gd name="T11" fmla="*/ 23675 h 94"/>
                  <a:gd name="T12" fmla="*/ 6534 w 46"/>
                  <a:gd name="T13" fmla="*/ 21509 h 94"/>
                  <a:gd name="T14" fmla="*/ 9071 w 46"/>
                  <a:gd name="T15" fmla="*/ 18479 h 94"/>
                  <a:gd name="T16" fmla="*/ 11361 w 46"/>
                  <a:gd name="T17" fmla="*/ 15319 h 94"/>
                  <a:gd name="T18" fmla="*/ 12721 w 46"/>
                  <a:gd name="T19" fmla="*/ 11851 h 94"/>
                  <a:gd name="T20" fmla="*/ 13000 w 46"/>
                  <a:gd name="T21" fmla="*/ 8087 h 94"/>
                  <a:gd name="T22" fmla="*/ 11811 w 46"/>
                  <a:gd name="T23" fmla="*/ 3955 h 94"/>
                  <a:gd name="T24" fmla="*/ 8724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 name="Freeform 9"/>
              <p:cNvSpPr>
                <a:spLocks/>
              </p:cNvSpPr>
              <p:nvPr userDrawn="1"/>
            </p:nvSpPr>
            <p:spPr bwMode="ltGray">
              <a:xfrm rot="12185230" flipV="1">
                <a:off x="3886" y="1319"/>
                <a:ext cx="120" cy="90"/>
              </a:xfrm>
              <a:custGeom>
                <a:avLst/>
                <a:gdLst>
                  <a:gd name="T0" fmla="*/ 0 w 54"/>
                  <a:gd name="T1" fmla="*/ 0 h 40"/>
                  <a:gd name="T2" fmla="*/ 218 w 54"/>
                  <a:gd name="T3" fmla="*/ 284 h 40"/>
                  <a:gd name="T4" fmla="*/ 1560 w 54"/>
                  <a:gd name="T5" fmla="*/ 923 h 40"/>
                  <a:gd name="T6" fmla="*/ 3467 w 54"/>
                  <a:gd name="T7" fmla="*/ 2360 h 40"/>
                  <a:gd name="T8" fmla="*/ 5629 w 54"/>
                  <a:gd name="T9" fmla="*/ 3508 h 40"/>
                  <a:gd name="T10" fmla="*/ 7704 w 54"/>
                  <a:gd name="T11" fmla="*/ 4430 h 40"/>
                  <a:gd name="T12" fmla="*/ 10138 w 54"/>
                  <a:gd name="T13" fmla="*/ 4977 h 40"/>
                  <a:gd name="T14" fmla="*/ 12291 w 54"/>
                  <a:gd name="T15" fmla="*/ 5310 h 40"/>
                  <a:gd name="T16" fmla="*/ 14464 w 54"/>
                  <a:gd name="T17" fmla="*/ 4673 h 40"/>
                  <a:gd name="T18" fmla="*/ 14187 w 54"/>
                  <a:gd name="T19" fmla="*/ 7281 h 40"/>
                  <a:gd name="T20" fmla="*/ 13387 w 54"/>
                  <a:gd name="T21" fmla="*/ 9639 h 40"/>
                  <a:gd name="T22" fmla="*/ 11807 w 54"/>
                  <a:gd name="T23" fmla="*/ 11198 h 40"/>
                  <a:gd name="T24" fmla="*/ 9858 w 54"/>
                  <a:gd name="T25" fmla="*/ 11709 h 40"/>
                  <a:gd name="T26" fmla="*/ 7487 w 54"/>
                  <a:gd name="T27" fmla="*/ 11437 h 40"/>
                  <a:gd name="T28" fmla="*/ 5047 w 54"/>
                  <a:gd name="T29" fmla="*/ 9351 h 40"/>
                  <a:gd name="T30" fmla="*/ 2658 w 54"/>
                  <a:gd name="T31" fmla="*/ 5823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 name="Freeform 10"/>
              <p:cNvSpPr>
                <a:spLocks/>
              </p:cNvSpPr>
              <p:nvPr userDrawn="1"/>
            </p:nvSpPr>
            <p:spPr bwMode="ltGray">
              <a:xfrm rot="12185230" flipV="1">
                <a:off x="3003" y="2344"/>
                <a:ext cx="330" cy="2059"/>
              </a:xfrm>
              <a:custGeom>
                <a:avLst/>
                <a:gdLst>
                  <a:gd name="T0" fmla="*/ 0 w 149"/>
                  <a:gd name="T1" fmla="*/ 0 h 704"/>
                  <a:gd name="T2" fmla="*/ 1539 w 149"/>
                  <a:gd name="T3" fmla="*/ 11333 h 704"/>
                  <a:gd name="T4" fmla="*/ 4159 w 149"/>
                  <a:gd name="T5" fmla="*/ 25697 h 704"/>
                  <a:gd name="T6" fmla="*/ 7289 w 149"/>
                  <a:gd name="T7" fmla="*/ 43909 h 704"/>
                  <a:gd name="T8" fmla="*/ 10757 w 149"/>
                  <a:gd name="T9" fmla="*/ 67602 h 704"/>
                  <a:gd name="T10" fmla="*/ 15089 w 149"/>
                  <a:gd name="T11" fmla="*/ 96943 h 704"/>
                  <a:gd name="T12" fmla="*/ 19131 w 149"/>
                  <a:gd name="T13" fmla="*/ 128421 h 704"/>
                  <a:gd name="T14" fmla="*/ 23029 w 149"/>
                  <a:gd name="T15" fmla="*/ 164571 h 704"/>
                  <a:gd name="T16" fmla="*/ 26061 w 149"/>
                  <a:gd name="T17" fmla="*/ 206502 h 704"/>
                  <a:gd name="T18" fmla="*/ 29255 w 149"/>
                  <a:gd name="T19" fmla="*/ 251058 h 704"/>
                  <a:gd name="T20" fmla="*/ 31374 w 149"/>
                  <a:gd name="T21" fmla="*/ 302416 h 704"/>
                  <a:gd name="T22" fmla="*/ 32462 w 149"/>
                  <a:gd name="T23" fmla="*/ 358684 h 704"/>
                  <a:gd name="T24" fmla="*/ 32938 w 149"/>
                  <a:gd name="T25" fmla="*/ 417503 h 704"/>
                  <a:gd name="T26" fmla="*/ 31374 w 149"/>
                  <a:gd name="T27" fmla="*/ 483222 h 704"/>
                  <a:gd name="T28" fmla="*/ 28464 w 149"/>
                  <a:gd name="T29" fmla="*/ 552801 h 704"/>
                  <a:gd name="T30" fmla="*/ 24083 w 149"/>
                  <a:gd name="T31" fmla="*/ 625971 h 704"/>
                  <a:gd name="T32" fmla="*/ 17468 w 149"/>
                  <a:gd name="T33" fmla="*/ 706608 h 704"/>
                  <a:gd name="T34" fmla="*/ 10124 w 149"/>
                  <a:gd name="T35" fmla="*/ 798000 h 704"/>
                  <a:gd name="T36" fmla="*/ 5528 w 149"/>
                  <a:gd name="T37" fmla="*/ 882580 h 704"/>
                  <a:gd name="T38" fmla="*/ 2620 w 149"/>
                  <a:gd name="T39" fmla="*/ 960661 h 704"/>
                  <a:gd name="T40" fmla="*/ 1539 w 149"/>
                  <a:gd name="T41" fmla="*/ 1035791 h 704"/>
                  <a:gd name="T42" fmla="*/ 1539 w 149"/>
                  <a:gd name="T43" fmla="*/ 1107216 h 704"/>
                  <a:gd name="T44" fmla="*/ 2139 w 149"/>
                  <a:gd name="T45" fmla="*/ 1173586 h 704"/>
                  <a:gd name="T46" fmla="*/ 3203 w 149"/>
                  <a:gd name="T47" fmla="*/ 1231832 h 704"/>
                  <a:gd name="T48" fmla="*/ 3683 w 149"/>
                  <a:gd name="T49" fmla="*/ 1288750 h 704"/>
                  <a:gd name="T50" fmla="*/ 10757 w 149"/>
                  <a:gd name="T51" fmla="*/ 1259400 h 704"/>
                  <a:gd name="T52" fmla="*/ 10124 w 149"/>
                  <a:gd name="T53" fmla="*/ 1244841 h 704"/>
                  <a:gd name="T54" fmla="*/ 9428 w 149"/>
                  <a:gd name="T55" fmla="*/ 1202909 h 704"/>
                  <a:gd name="T56" fmla="*/ 8638 w 149"/>
                  <a:gd name="T57" fmla="*/ 1138463 h 704"/>
                  <a:gd name="T58" fmla="*/ 9211 w 149"/>
                  <a:gd name="T59" fmla="*/ 1052702 h 704"/>
                  <a:gd name="T60" fmla="*/ 10757 w 149"/>
                  <a:gd name="T61" fmla="*/ 950182 h 704"/>
                  <a:gd name="T62" fmla="*/ 15089 w 149"/>
                  <a:gd name="T63" fmla="*/ 833123 h 704"/>
                  <a:gd name="T64" fmla="*/ 22422 w 149"/>
                  <a:gd name="T65" fmla="*/ 706608 h 704"/>
                  <a:gd name="T66" fmla="*/ 33733 w 149"/>
                  <a:gd name="T67" fmla="*/ 572715 h 704"/>
                  <a:gd name="T68" fmla="*/ 37416 w 149"/>
                  <a:gd name="T69" fmla="*/ 510790 h 704"/>
                  <a:gd name="T70" fmla="*/ 38958 w 149"/>
                  <a:gd name="T71" fmla="*/ 429957 h 704"/>
                  <a:gd name="T72" fmla="*/ 37678 w 149"/>
                  <a:gd name="T73" fmla="*/ 336667 h 704"/>
                  <a:gd name="T74" fmla="*/ 34209 w 149"/>
                  <a:gd name="T75" fmla="*/ 245275 h 704"/>
                  <a:gd name="T76" fmla="*/ 28464 w 149"/>
                  <a:gd name="T77" fmla="*/ 155785 h 704"/>
                  <a:gd name="T78" fmla="*/ 21098 w 149"/>
                  <a:gd name="T79" fmla="*/ 80708 h 704"/>
                  <a:gd name="T80" fmla="*/ 11448 w 149"/>
                  <a:gd name="T81" fmla="*/ 25697 h 704"/>
                  <a:gd name="T82" fmla="*/ 0 w 149"/>
                  <a:gd name="T83" fmla="*/ 0 h 70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6" name="Freeform 11"/>
            <p:cNvSpPr>
              <a:spLocks/>
            </p:cNvSpPr>
            <p:nvPr userDrawn="1"/>
          </p:nvSpPr>
          <p:spPr bwMode="ltGray">
            <a:xfrm rot="373331" flipH="1">
              <a:off x="22" y="1957"/>
              <a:ext cx="323" cy="649"/>
            </a:xfrm>
            <a:custGeom>
              <a:avLst/>
              <a:gdLst>
                <a:gd name="T0" fmla="*/ 61188 w 128"/>
                <a:gd name="T1" fmla="*/ 0 h 217"/>
                <a:gd name="T2" fmla="*/ 68453 w 128"/>
                <a:gd name="T3" fmla="*/ 19365 h 217"/>
                <a:gd name="T4" fmla="*/ 74898 w 128"/>
                <a:gd name="T5" fmla="*/ 57917 h 217"/>
                <a:gd name="T6" fmla="*/ 80003 w 128"/>
                <a:gd name="T7" fmla="*/ 107462 h 217"/>
                <a:gd name="T8" fmla="*/ 83412 w 128"/>
                <a:gd name="T9" fmla="*/ 166829 h 217"/>
                <a:gd name="T10" fmla="*/ 82673 w 128"/>
                <a:gd name="T11" fmla="*/ 237636 h 217"/>
                <a:gd name="T12" fmla="*/ 75617 w 128"/>
                <a:gd name="T13" fmla="*/ 310590 h 217"/>
                <a:gd name="T14" fmla="*/ 61188 w 128"/>
                <a:gd name="T15" fmla="*/ 387157 h 217"/>
                <a:gd name="T16" fmla="*/ 38964 w 128"/>
                <a:gd name="T17" fmla="*/ 464439 h 217"/>
                <a:gd name="T18" fmla="*/ 32043 w 128"/>
                <a:gd name="T19" fmla="*/ 455798 h 217"/>
                <a:gd name="T20" fmla="*/ 24778 w 128"/>
                <a:gd name="T21" fmla="*/ 449404 h 217"/>
                <a:gd name="T22" fmla="*/ 17066 w 128"/>
                <a:gd name="T23" fmla="*/ 438598 h 217"/>
                <a:gd name="T24" fmla="*/ 10336 w 128"/>
                <a:gd name="T25" fmla="*/ 429958 h 217"/>
                <a:gd name="T26" fmla="*/ 5107 w 128"/>
                <a:gd name="T27" fmla="*/ 419493 h 217"/>
                <a:gd name="T28" fmla="*/ 1330 w 128"/>
                <a:gd name="T29" fmla="*/ 406522 h 217"/>
                <a:gd name="T30" fmla="*/ 0 w 128"/>
                <a:gd name="T31" fmla="*/ 391488 h 217"/>
                <a:gd name="T32" fmla="*/ 802 w 128"/>
                <a:gd name="T33" fmla="*/ 380682 h 217"/>
                <a:gd name="T34" fmla="*/ 8469 w 128"/>
                <a:gd name="T35" fmla="*/ 365644 h 217"/>
                <a:gd name="T36" fmla="*/ 18817 w 128"/>
                <a:gd name="T37" fmla="*/ 345071 h 217"/>
                <a:gd name="T38" fmla="*/ 29966 w 128"/>
                <a:gd name="T39" fmla="*/ 321396 h 217"/>
                <a:gd name="T40" fmla="*/ 41041 w 128"/>
                <a:gd name="T41" fmla="*/ 286912 h 217"/>
                <a:gd name="T42" fmla="*/ 51370 w 128"/>
                <a:gd name="T43" fmla="*/ 239774 h 217"/>
                <a:gd name="T44" fmla="*/ 59359 w 128"/>
                <a:gd name="T45" fmla="*/ 177554 h 217"/>
                <a:gd name="T46" fmla="*/ 63212 w 128"/>
                <a:gd name="T47" fmla="*/ 98821 h 217"/>
                <a:gd name="T48" fmla="*/ 61188 w 128"/>
                <a:gd name="T49" fmla="*/ 0 h 21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12"/>
            <p:cNvSpPr>
              <a:spLocks/>
            </p:cNvSpPr>
            <p:nvPr userDrawn="1"/>
          </p:nvSpPr>
          <p:spPr bwMode="ltGray">
            <a:xfrm>
              <a:off x="168" y="1260"/>
              <a:ext cx="1259" cy="1532"/>
            </a:xfrm>
            <a:custGeom>
              <a:avLst/>
              <a:gdLst>
                <a:gd name="T0" fmla="*/ 891 w 1259"/>
                <a:gd name="T1" fmla="*/ 1532 h 1532"/>
                <a:gd name="T2" fmla="*/ 954 w 1259"/>
                <a:gd name="T3" fmla="*/ 1452 h 1532"/>
                <a:gd name="T4" fmla="*/ 1032 w 1259"/>
                <a:gd name="T5" fmla="*/ 1338 h 1532"/>
                <a:gd name="T6" fmla="*/ 1115 w 1259"/>
                <a:gd name="T7" fmla="*/ 1188 h 1532"/>
                <a:gd name="T8" fmla="*/ 1194 w 1259"/>
                <a:gd name="T9" fmla="*/ 1023 h 1532"/>
                <a:gd name="T10" fmla="*/ 1244 w 1259"/>
                <a:gd name="T11" fmla="*/ 841 h 1532"/>
                <a:gd name="T12" fmla="*/ 1259 w 1259"/>
                <a:gd name="T13" fmla="*/ 647 h 1532"/>
                <a:gd name="T14" fmla="*/ 1230 w 1259"/>
                <a:gd name="T15" fmla="*/ 463 h 1532"/>
                <a:gd name="T16" fmla="*/ 1140 w 1259"/>
                <a:gd name="T17" fmla="*/ 294 h 1532"/>
                <a:gd name="T18" fmla="*/ 1043 w 1259"/>
                <a:gd name="T19" fmla="*/ 190 h 1532"/>
                <a:gd name="T20" fmla="*/ 961 w 1259"/>
                <a:gd name="T21" fmla="*/ 109 h 1532"/>
                <a:gd name="T22" fmla="*/ 894 w 1259"/>
                <a:gd name="T23" fmla="*/ 65 h 1532"/>
                <a:gd name="T24" fmla="*/ 786 w 1259"/>
                <a:gd name="T25" fmla="*/ 18 h 1532"/>
                <a:gd name="T26" fmla="*/ 642 w 1259"/>
                <a:gd name="T27" fmla="*/ 0 h 1532"/>
                <a:gd name="T28" fmla="*/ 440 w 1259"/>
                <a:gd name="T29" fmla="*/ 23 h 1532"/>
                <a:gd name="T30" fmla="*/ 366 w 1259"/>
                <a:gd name="T31" fmla="*/ 44 h 1532"/>
                <a:gd name="T32" fmla="*/ 292 w 1259"/>
                <a:gd name="T33" fmla="*/ 58 h 1532"/>
                <a:gd name="T34" fmla="*/ 229 w 1259"/>
                <a:gd name="T35" fmla="*/ 79 h 1532"/>
                <a:gd name="T36" fmla="*/ 178 w 1259"/>
                <a:gd name="T37" fmla="*/ 103 h 1532"/>
                <a:gd name="T38" fmla="*/ 127 w 1259"/>
                <a:gd name="T39" fmla="*/ 127 h 1532"/>
                <a:gd name="T40" fmla="*/ 82 w 1259"/>
                <a:gd name="T41" fmla="*/ 158 h 1532"/>
                <a:gd name="T42" fmla="*/ 41 w 1259"/>
                <a:gd name="T43" fmla="*/ 197 h 1532"/>
                <a:gd name="T44" fmla="*/ 0 w 1259"/>
                <a:gd name="T45" fmla="*/ 243 h 1532"/>
                <a:gd name="T46" fmla="*/ 76 w 1259"/>
                <a:gd name="T47" fmla="*/ 215 h 1532"/>
                <a:gd name="T48" fmla="*/ 144 w 1259"/>
                <a:gd name="T49" fmla="*/ 194 h 1532"/>
                <a:gd name="T50" fmla="*/ 212 w 1259"/>
                <a:gd name="T51" fmla="*/ 179 h 1532"/>
                <a:gd name="T52" fmla="*/ 280 w 1259"/>
                <a:gd name="T53" fmla="*/ 164 h 1532"/>
                <a:gd name="T54" fmla="*/ 336 w 1259"/>
                <a:gd name="T55" fmla="*/ 149 h 1532"/>
                <a:gd name="T56" fmla="*/ 397 w 1259"/>
                <a:gd name="T57" fmla="*/ 149 h 1532"/>
                <a:gd name="T58" fmla="*/ 458 w 1259"/>
                <a:gd name="T59" fmla="*/ 141 h 1532"/>
                <a:gd name="T60" fmla="*/ 511 w 1259"/>
                <a:gd name="T61" fmla="*/ 146 h 1532"/>
                <a:gd name="T62" fmla="*/ 565 w 1259"/>
                <a:gd name="T63" fmla="*/ 152 h 1532"/>
                <a:gd name="T64" fmla="*/ 618 w 1259"/>
                <a:gd name="T65" fmla="*/ 166 h 1532"/>
                <a:gd name="T66" fmla="*/ 669 w 1259"/>
                <a:gd name="T67" fmla="*/ 186 h 1532"/>
                <a:gd name="T68" fmla="*/ 715 w 1259"/>
                <a:gd name="T69" fmla="*/ 205 h 1532"/>
                <a:gd name="T70" fmla="*/ 760 w 1259"/>
                <a:gd name="T71" fmla="*/ 239 h 1532"/>
                <a:gd name="T72" fmla="*/ 811 w 1259"/>
                <a:gd name="T73" fmla="*/ 267 h 1532"/>
                <a:gd name="T74" fmla="*/ 855 w 1259"/>
                <a:gd name="T75" fmla="*/ 307 h 1532"/>
                <a:gd name="T76" fmla="*/ 899 w 1259"/>
                <a:gd name="T77" fmla="*/ 348 h 1532"/>
                <a:gd name="T78" fmla="*/ 971 w 1259"/>
                <a:gd name="T79" fmla="*/ 464 h 1532"/>
                <a:gd name="T80" fmla="*/ 1016 w 1259"/>
                <a:gd name="T81" fmla="*/ 606 h 1532"/>
                <a:gd name="T82" fmla="*/ 1027 w 1259"/>
                <a:gd name="T83" fmla="*/ 774 h 1532"/>
                <a:gd name="T84" fmla="*/ 1022 w 1259"/>
                <a:gd name="T85" fmla="*/ 939 h 1532"/>
                <a:gd name="T86" fmla="*/ 1002 w 1259"/>
                <a:gd name="T87" fmla="*/ 1117 h 1532"/>
                <a:gd name="T88" fmla="*/ 966 w 1259"/>
                <a:gd name="T89" fmla="*/ 1279 h 1532"/>
                <a:gd name="T90" fmla="*/ 933 w 1259"/>
                <a:gd name="T91" fmla="*/ 1421 h 1532"/>
                <a:gd name="T92" fmla="*/ 891 w 1259"/>
                <a:gd name="T93" fmla="*/ 1532 h 153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259" h="1532">
                  <a:moveTo>
                    <a:pt x="891" y="1532"/>
                  </a:moveTo>
                  <a:lnTo>
                    <a:pt x="954" y="1452"/>
                  </a:lnTo>
                  <a:lnTo>
                    <a:pt x="1032" y="1338"/>
                  </a:lnTo>
                  <a:lnTo>
                    <a:pt x="1115" y="1188"/>
                  </a:lnTo>
                  <a:lnTo>
                    <a:pt x="1194" y="1023"/>
                  </a:lnTo>
                  <a:lnTo>
                    <a:pt x="1244" y="841"/>
                  </a:lnTo>
                  <a:lnTo>
                    <a:pt x="1259" y="647"/>
                  </a:lnTo>
                  <a:lnTo>
                    <a:pt x="1230" y="463"/>
                  </a:lnTo>
                  <a:lnTo>
                    <a:pt x="1140" y="294"/>
                  </a:lnTo>
                  <a:lnTo>
                    <a:pt x="1043" y="190"/>
                  </a:lnTo>
                  <a:lnTo>
                    <a:pt x="961" y="109"/>
                  </a:lnTo>
                  <a:lnTo>
                    <a:pt x="894" y="65"/>
                  </a:lnTo>
                  <a:lnTo>
                    <a:pt x="786" y="18"/>
                  </a:lnTo>
                  <a:lnTo>
                    <a:pt x="642" y="0"/>
                  </a:lnTo>
                  <a:lnTo>
                    <a:pt x="440" y="23"/>
                  </a:lnTo>
                  <a:lnTo>
                    <a:pt x="366" y="44"/>
                  </a:lnTo>
                  <a:lnTo>
                    <a:pt x="292" y="58"/>
                  </a:lnTo>
                  <a:lnTo>
                    <a:pt x="229" y="79"/>
                  </a:lnTo>
                  <a:lnTo>
                    <a:pt x="178" y="103"/>
                  </a:lnTo>
                  <a:lnTo>
                    <a:pt x="127" y="127"/>
                  </a:lnTo>
                  <a:lnTo>
                    <a:pt x="82" y="158"/>
                  </a:lnTo>
                  <a:lnTo>
                    <a:pt x="41" y="197"/>
                  </a:lnTo>
                  <a:lnTo>
                    <a:pt x="0" y="243"/>
                  </a:lnTo>
                  <a:lnTo>
                    <a:pt x="76" y="215"/>
                  </a:lnTo>
                  <a:lnTo>
                    <a:pt x="144" y="194"/>
                  </a:lnTo>
                  <a:lnTo>
                    <a:pt x="212" y="179"/>
                  </a:lnTo>
                  <a:lnTo>
                    <a:pt x="280" y="164"/>
                  </a:lnTo>
                  <a:lnTo>
                    <a:pt x="336" y="149"/>
                  </a:lnTo>
                  <a:lnTo>
                    <a:pt x="397" y="149"/>
                  </a:lnTo>
                  <a:lnTo>
                    <a:pt x="458" y="141"/>
                  </a:lnTo>
                  <a:lnTo>
                    <a:pt x="511" y="146"/>
                  </a:lnTo>
                  <a:lnTo>
                    <a:pt x="565" y="152"/>
                  </a:lnTo>
                  <a:lnTo>
                    <a:pt x="618" y="166"/>
                  </a:lnTo>
                  <a:lnTo>
                    <a:pt x="669" y="186"/>
                  </a:lnTo>
                  <a:lnTo>
                    <a:pt x="715" y="205"/>
                  </a:lnTo>
                  <a:lnTo>
                    <a:pt x="760" y="239"/>
                  </a:lnTo>
                  <a:lnTo>
                    <a:pt x="811" y="267"/>
                  </a:lnTo>
                  <a:lnTo>
                    <a:pt x="855" y="307"/>
                  </a:lnTo>
                  <a:lnTo>
                    <a:pt x="899" y="348"/>
                  </a:lnTo>
                  <a:lnTo>
                    <a:pt x="971" y="464"/>
                  </a:lnTo>
                  <a:lnTo>
                    <a:pt x="1016" y="606"/>
                  </a:lnTo>
                  <a:lnTo>
                    <a:pt x="1027" y="774"/>
                  </a:lnTo>
                  <a:lnTo>
                    <a:pt x="1022" y="939"/>
                  </a:lnTo>
                  <a:lnTo>
                    <a:pt x="1002" y="1117"/>
                  </a:lnTo>
                  <a:lnTo>
                    <a:pt x="966" y="1279"/>
                  </a:lnTo>
                  <a:lnTo>
                    <a:pt x="933" y="1421"/>
                  </a:lnTo>
                  <a:lnTo>
                    <a:pt x="891" y="1532"/>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13"/>
            <p:cNvSpPr>
              <a:spLocks/>
            </p:cNvSpPr>
            <p:nvPr userDrawn="1"/>
          </p:nvSpPr>
          <p:spPr bwMode="ltGray">
            <a:xfrm>
              <a:off x="0" y="2610"/>
              <a:ext cx="801" cy="459"/>
            </a:xfrm>
            <a:custGeom>
              <a:avLst/>
              <a:gdLst>
                <a:gd name="T0" fmla="*/ 0 w 801"/>
                <a:gd name="T1" fmla="*/ 0 h 459"/>
                <a:gd name="T2" fmla="*/ 37 w 801"/>
                <a:gd name="T3" fmla="*/ 69 h 459"/>
                <a:gd name="T4" fmla="*/ 68 w 801"/>
                <a:gd name="T5" fmla="*/ 132 h 459"/>
                <a:gd name="T6" fmla="*/ 110 w 801"/>
                <a:gd name="T7" fmla="*/ 188 h 459"/>
                <a:gd name="T8" fmla="*/ 149 w 801"/>
                <a:gd name="T9" fmla="*/ 229 h 459"/>
                <a:gd name="T10" fmla="*/ 192 w 801"/>
                <a:gd name="T11" fmla="*/ 278 h 459"/>
                <a:gd name="T12" fmla="*/ 250 w 801"/>
                <a:gd name="T13" fmla="*/ 314 h 459"/>
                <a:gd name="T14" fmla="*/ 308 w 801"/>
                <a:gd name="T15" fmla="*/ 336 h 459"/>
                <a:gd name="T16" fmla="*/ 365 w 801"/>
                <a:gd name="T17" fmla="*/ 365 h 459"/>
                <a:gd name="T18" fmla="*/ 430 w 801"/>
                <a:gd name="T19" fmla="*/ 381 h 459"/>
                <a:gd name="T20" fmla="*/ 501 w 801"/>
                <a:gd name="T21" fmla="*/ 390 h 459"/>
                <a:gd name="T22" fmla="*/ 573 w 801"/>
                <a:gd name="T23" fmla="*/ 392 h 459"/>
                <a:gd name="T24" fmla="*/ 646 w 801"/>
                <a:gd name="T25" fmla="*/ 381 h 459"/>
                <a:gd name="T26" fmla="*/ 726 w 801"/>
                <a:gd name="T27" fmla="*/ 362 h 459"/>
                <a:gd name="T28" fmla="*/ 801 w 801"/>
                <a:gd name="T29" fmla="*/ 335 h 459"/>
                <a:gd name="T30" fmla="*/ 731 w 801"/>
                <a:gd name="T31" fmla="*/ 377 h 459"/>
                <a:gd name="T32" fmla="*/ 662 w 801"/>
                <a:gd name="T33" fmla="*/ 404 h 459"/>
                <a:gd name="T34" fmla="*/ 594 w 801"/>
                <a:gd name="T35" fmla="*/ 432 h 459"/>
                <a:gd name="T36" fmla="*/ 532 w 801"/>
                <a:gd name="T37" fmla="*/ 445 h 459"/>
                <a:gd name="T38" fmla="*/ 471 w 801"/>
                <a:gd name="T39" fmla="*/ 459 h 459"/>
                <a:gd name="T40" fmla="*/ 411 w 801"/>
                <a:gd name="T41" fmla="*/ 458 h 459"/>
                <a:gd name="T42" fmla="*/ 350 w 801"/>
                <a:gd name="T43" fmla="*/ 458 h 459"/>
                <a:gd name="T44" fmla="*/ 291 w 801"/>
                <a:gd name="T45" fmla="*/ 450 h 459"/>
                <a:gd name="T46" fmla="*/ 244 w 801"/>
                <a:gd name="T47" fmla="*/ 436 h 459"/>
                <a:gd name="T48" fmla="*/ 192 w 801"/>
                <a:gd name="T49" fmla="*/ 415 h 459"/>
                <a:gd name="T50" fmla="*/ 145 w 801"/>
                <a:gd name="T51" fmla="*/ 394 h 459"/>
                <a:gd name="T52" fmla="*/ 100 w 801"/>
                <a:gd name="T53" fmla="*/ 373 h 459"/>
                <a:gd name="T54" fmla="*/ 60 w 801"/>
                <a:gd name="T55" fmla="*/ 347 h 459"/>
                <a:gd name="T56" fmla="*/ 0 w 801"/>
                <a:gd name="T57" fmla="*/ 294 h 459"/>
                <a:gd name="T58" fmla="*/ 0 w 801"/>
                <a:gd name="T59" fmla="*/ 0 h 45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801" h="459">
                  <a:moveTo>
                    <a:pt x="0" y="0"/>
                  </a:moveTo>
                  <a:lnTo>
                    <a:pt x="37" y="69"/>
                  </a:lnTo>
                  <a:lnTo>
                    <a:pt x="68" y="132"/>
                  </a:lnTo>
                  <a:lnTo>
                    <a:pt x="110" y="188"/>
                  </a:lnTo>
                  <a:lnTo>
                    <a:pt x="149" y="229"/>
                  </a:lnTo>
                  <a:lnTo>
                    <a:pt x="192" y="278"/>
                  </a:lnTo>
                  <a:lnTo>
                    <a:pt x="250" y="314"/>
                  </a:lnTo>
                  <a:lnTo>
                    <a:pt x="308" y="336"/>
                  </a:lnTo>
                  <a:lnTo>
                    <a:pt x="365" y="365"/>
                  </a:lnTo>
                  <a:lnTo>
                    <a:pt x="430" y="381"/>
                  </a:lnTo>
                  <a:lnTo>
                    <a:pt x="501" y="390"/>
                  </a:lnTo>
                  <a:lnTo>
                    <a:pt x="573" y="392"/>
                  </a:lnTo>
                  <a:lnTo>
                    <a:pt x="646" y="381"/>
                  </a:lnTo>
                  <a:lnTo>
                    <a:pt x="726" y="362"/>
                  </a:lnTo>
                  <a:lnTo>
                    <a:pt x="801" y="335"/>
                  </a:lnTo>
                  <a:lnTo>
                    <a:pt x="731" y="377"/>
                  </a:lnTo>
                  <a:lnTo>
                    <a:pt x="662" y="404"/>
                  </a:lnTo>
                  <a:lnTo>
                    <a:pt x="594" y="432"/>
                  </a:lnTo>
                  <a:lnTo>
                    <a:pt x="532" y="445"/>
                  </a:lnTo>
                  <a:lnTo>
                    <a:pt x="471" y="459"/>
                  </a:lnTo>
                  <a:lnTo>
                    <a:pt x="411" y="458"/>
                  </a:lnTo>
                  <a:lnTo>
                    <a:pt x="350" y="458"/>
                  </a:lnTo>
                  <a:lnTo>
                    <a:pt x="291" y="450"/>
                  </a:lnTo>
                  <a:lnTo>
                    <a:pt x="244" y="436"/>
                  </a:lnTo>
                  <a:lnTo>
                    <a:pt x="192" y="415"/>
                  </a:lnTo>
                  <a:lnTo>
                    <a:pt x="145" y="394"/>
                  </a:lnTo>
                  <a:lnTo>
                    <a:pt x="100" y="373"/>
                  </a:lnTo>
                  <a:lnTo>
                    <a:pt x="60" y="347"/>
                  </a:lnTo>
                  <a:lnTo>
                    <a:pt x="0" y="294"/>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14"/>
            <p:cNvSpPr>
              <a:spLocks/>
            </p:cNvSpPr>
            <p:nvPr userDrawn="1"/>
          </p:nvSpPr>
          <p:spPr bwMode="ltGray">
            <a:xfrm rot="373331" flipH="1">
              <a:off x="898" y="2855"/>
              <a:ext cx="354" cy="464"/>
            </a:xfrm>
            <a:custGeom>
              <a:avLst/>
              <a:gdLst>
                <a:gd name="T0" fmla="*/ 174219 w 117"/>
                <a:gd name="T1" fmla="*/ 0 h 132"/>
                <a:gd name="T2" fmla="*/ 0 w 117"/>
                <a:gd name="T3" fmla="*/ 165785 h 132"/>
                <a:gd name="T4" fmla="*/ 6865 w 117"/>
                <a:gd name="T5" fmla="*/ 171778 h 132"/>
                <a:gd name="T6" fmla="*/ 32187 w 117"/>
                <a:gd name="T7" fmla="*/ 192672 h 132"/>
                <a:gd name="T8" fmla="*/ 67469 w 117"/>
                <a:gd name="T9" fmla="*/ 239417 h 132"/>
                <a:gd name="T10" fmla="*/ 106778 w 117"/>
                <a:gd name="T11" fmla="*/ 311291 h 132"/>
                <a:gd name="T12" fmla="*/ 153448 w 117"/>
                <a:gd name="T13" fmla="*/ 411143 h 132"/>
                <a:gd name="T14" fmla="*/ 195027 w 117"/>
                <a:gd name="T15" fmla="*/ 530247 h 132"/>
                <a:gd name="T16" fmla="*/ 237092 w 117"/>
                <a:gd name="T17" fmla="*/ 682611 h 132"/>
                <a:gd name="T18" fmla="*/ 269252 w 117"/>
                <a:gd name="T19" fmla="*/ 875283 h 132"/>
                <a:gd name="T20" fmla="*/ 271524 w 117"/>
                <a:gd name="T21" fmla="*/ 795894 h 132"/>
                <a:gd name="T22" fmla="*/ 267010 w 117"/>
                <a:gd name="T23" fmla="*/ 709498 h 132"/>
                <a:gd name="T24" fmla="*/ 250750 w 117"/>
                <a:gd name="T25" fmla="*/ 596215 h 132"/>
                <a:gd name="T26" fmla="*/ 230200 w 117"/>
                <a:gd name="T27" fmla="*/ 490546 h 132"/>
                <a:gd name="T28" fmla="*/ 206406 w 117"/>
                <a:gd name="T29" fmla="*/ 384737 h 132"/>
                <a:gd name="T30" fmla="*/ 181012 w 117"/>
                <a:gd name="T31" fmla="*/ 297874 h 132"/>
                <a:gd name="T32" fmla="*/ 155718 w 117"/>
                <a:gd name="T33" fmla="*/ 239417 h 132"/>
                <a:gd name="T34" fmla="*/ 134169 w 117"/>
                <a:gd name="T35" fmla="*/ 211440 h 132"/>
                <a:gd name="T36" fmla="*/ 160232 w 117"/>
                <a:gd name="T37" fmla="*/ 192672 h 132"/>
                <a:gd name="T38" fmla="*/ 183366 w 117"/>
                <a:gd name="T39" fmla="*/ 184591 h 132"/>
                <a:gd name="T40" fmla="*/ 206406 w 117"/>
                <a:gd name="T41" fmla="*/ 171778 h 132"/>
                <a:gd name="T42" fmla="*/ 227955 w 117"/>
                <a:gd name="T43" fmla="*/ 165785 h 132"/>
                <a:gd name="T44" fmla="*/ 243967 w 117"/>
                <a:gd name="T45" fmla="*/ 158322 h 132"/>
                <a:gd name="T46" fmla="*/ 253077 w 117"/>
                <a:gd name="T47" fmla="*/ 145506 h 132"/>
                <a:gd name="T48" fmla="*/ 262468 w 117"/>
                <a:gd name="T49" fmla="*/ 139552 h 132"/>
                <a:gd name="T50" fmla="*/ 264741 w 117"/>
                <a:gd name="T51" fmla="*/ 139552 h 132"/>
                <a:gd name="T52" fmla="*/ 174219 w 117"/>
                <a:gd name="T53" fmla="*/ 0 h 13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15"/>
            <p:cNvSpPr>
              <a:spLocks/>
            </p:cNvSpPr>
            <p:nvPr userDrawn="1"/>
          </p:nvSpPr>
          <p:spPr bwMode="ltGray">
            <a:xfrm rot="373331" flipH="1">
              <a:off x="799" y="2979"/>
              <a:ext cx="87" cy="274"/>
            </a:xfrm>
            <a:custGeom>
              <a:avLst/>
              <a:gdLst>
                <a:gd name="T0" fmla="*/ 63423 w 29"/>
                <a:gd name="T1" fmla="*/ 0 h 77"/>
                <a:gd name="T2" fmla="*/ 50301 w 29"/>
                <a:gd name="T3" fmla="*/ 0 h 77"/>
                <a:gd name="T4" fmla="*/ 34992 w 29"/>
                <a:gd name="T5" fmla="*/ 28517 h 77"/>
                <a:gd name="T6" fmla="*/ 19683 w 29"/>
                <a:gd name="T7" fmla="*/ 65112 h 77"/>
                <a:gd name="T8" fmla="*/ 8748 w 29"/>
                <a:gd name="T9" fmla="*/ 138060 h 77"/>
                <a:gd name="T10" fmla="*/ 2187 w 29"/>
                <a:gd name="T11" fmla="*/ 217403 h 77"/>
                <a:gd name="T12" fmla="*/ 0 w 29"/>
                <a:gd name="T13" fmla="*/ 318929 h 77"/>
                <a:gd name="T14" fmla="*/ 6561 w 29"/>
                <a:gd name="T15" fmla="*/ 434817 h 77"/>
                <a:gd name="T16" fmla="*/ 24057 w 29"/>
                <a:gd name="T17" fmla="*/ 556202 h 77"/>
                <a:gd name="T18" fmla="*/ 32805 w 29"/>
                <a:gd name="T19" fmla="*/ 383991 h 77"/>
                <a:gd name="T20" fmla="*/ 41553 w 29"/>
                <a:gd name="T21" fmla="*/ 268104 h 77"/>
                <a:gd name="T22" fmla="*/ 50301 w 29"/>
                <a:gd name="T23" fmla="*/ 158561 h 77"/>
                <a:gd name="T24" fmla="*/ 63423 w 29"/>
                <a:gd name="T25" fmla="*/ 0 h 7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6"/>
            <p:cNvSpPr>
              <a:spLocks/>
            </p:cNvSpPr>
            <p:nvPr userDrawn="1"/>
          </p:nvSpPr>
          <p:spPr bwMode="ltGray">
            <a:xfrm>
              <a:off x="1190" y="3273"/>
              <a:ext cx="1108" cy="1047"/>
            </a:xfrm>
            <a:custGeom>
              <a:avLst/>
              <a:gdLst>
                <a:gd name="T0" fmla="*/ 784 w 1108"/>
                <a:gd name="T1" fmla="*/ 1047 h 1047"/>
                <a:gd name="T2" fmla="*/ 692 w 1108"/>
                <a:gd name="T3" fmla="*/ 1011 h 1047"/>
                <a:gd name="T4" fmla="*/ 607 w 1108"/>
                <a:gd name="T5" fmla="*/ 945 h 1047"/>
                <a:gd name="T6" fmla="*/ 517 w 1108"/>
                <a:gd name="T7" fmla="*/ 861 h 1047"/>
                <a:gd name="T8" fmla="*/ 432 w 1108"/>
                <a:gd name="T9" fmla="*/ 776 h 1047"/>
                <a:gd name="T10" fmla="*/ 350 w 1108"/>
                <a:gd name="T11" fmla="*/ 677 h 1047"/>
                <a:gd name="T12" fmla="*/ 266 w 1108"/>
                <a:gd name="T13" fmla="*/ 563 h 1047"/>
                <a:gd name="T14" fmla="*/ 188 w 1108"/>
                <a:gd name="T15" fmla="*/ 447 h 1047"/>
                <a:gd name="T16" fmla="*/ 122 w 1108"/>
                <a:gd name="T17" fmla="*/ 325 h 1047"/>
                <a:gd name="T18" fmla="*/ 65 w 1108"/>
                <a:gd name="T19" fmla="*/ 211 h 1047"/>
                <a:gd name="T20" fmla="*/ 21 w 1108"/>
                <a:gd name="T21" fmla="*/ 101 h 1047"/>
                <a:gd name="T22" fmla="*/ 0 w 1108"/>
                <a:gd name="T23" fmla="*/ 0 h 1047"/>
                <a:gd name="T24" fmla="*/ 109 w 1108"/>
                <a:gd name="T25" fmla="*/ 217 h 1047"/>
                <a:gd name="T26" fmla="*/ 209 w 1108"/>
                <a:gd name="T27" fmla="*/ 378 h 1047"/>
                <a:gd name="T28" fmla="*/ 294 w 1108"/>
                <a:gd name="T29" fmla="*/ 500 h 1047"/>
                <a:gd name="T30" fmla="*/ 373 w 1108"/>
                <a:gd name="T31" fmla="*/ 590 h 1047"/>
                <a:gd name="T32" fmla="*/ 441 w 1108"/>
                <a:gd name="T33" fmla="*/ 661 h 1047"/>
                <a:gd name="T34" fmla="*/ 506 w 1108"/>
                <a:gd name="T35" fmla="*/ 713 h 1047"/>
                <a:gd name="T36" fmla="*/ 564 w 1108"/>
                <a:gd name="T37" fmla="*/ 754 h 1047"/>
                <a:gd name="T38" fmla="*/ 620 w 1108"/>
                <a:gd name="T39" fmla="*/ 801 h 1047"/>
                <a:gd name="T40" fmla="*/ 754 w 1108"/>
                <a:gd name="T41" fmla="*/ 899 h 1047"/>
                <a:gd name="T42" fmla="*/ 925 w 1108"/>
                <a:gd name="T43" fmla="*/ 977 h 1047"/>
                <a:gd name="T44" fmla="*/ 1108 w 1108"/>
                <a:gd name="T45" fmla="*/ 1047 h 1047"/>
                <a:gd name="T46" fmla="*/ 784 w 1108"/>
                <a:gd name="T47" fmla="*/ 1047 h 104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08" h="1047">
                  <a:moveTo>
                    <a:pt x="784" y="1047"/>
                  </a:moveTo>
                  <a:lnTo>
                    <a:pt x="692" y="1011"/>
                  </a:lnTo>
                  <a:lnTo>
                    <a:pt x="607" y="945"/>
                  </a:lnTo>
                  <a:lnTo>
                    <a:pt x="517" y="861"/>
                  </a:lnTo>
                  <a:lnTo>
                    <a:pt x="432" y="776"/>
                  </a:lnTo>
                  <a:lnTo>
                    <a:pt x="350" y="677"/>
                  </a:lnTo>
                  <a:lnTo>
                    <a:pt x="266" y="563"/>
                  </a:lnTo>
                  <a:lnTo>
                    <a:pt x="188" y="447"/>
                  </a:lnTo>
                  <a:lnTo>
                    <a:pt x="122" y="325"/>
                  </a:lnTo>
                  <a:lnTo>
                    <a:pt x="65" y="211"/>
                  </a:lnTo>
                  <a:lnTo>
                    <a:pt x="21" y="101"/>
                  </a:lnTo>
                  <a:lnTo>
                    <a:pt x="0" y="0"/>
                  </a:lnTo>
                  <a:lnTo>
                    <a:pt x="109" y="217"/>
                  </a:lnTo>
                  <a:lnTo>
                    <a:pt x="209" y="378"/>
                  </a:lnTo>
                  <a:lnTo>
                    <a:pt x="294" y="500"/>
                  </a:lnTo>
                  <a:lnTo>
                    <a:pt x="373" y="590"/>
                  </a:lnTo>
                  <a:lnTo>
                    <a:pt x="441" y="661"/>
                  </a:lnTo>
                  <a:lnTo>
                    <a:pt x="506" y="713"/>
                  </a:lnTo>
                  <a:lnTo>
                    <a:pt x="564" y="754"/>
                  </a:lnTo>
                  <a:lnTo>
                    <a:pt x="620" y="801"/>
                  </a:lnTo>
                  <a:lnTo>
                    <a:pt x="754" y="899"/>
                  </a:lnTo>
                  <a:lnTo>
                    <a:pt x="925" y="977"/>
                  </a:lnTo>
                  <a:lnTo>
                    <a:pt x="1108" y="1047"/>
                  </a:lnTo>
                  <a:lnTo>
                    <a:pt x="784" y="1047"/>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2" name="Group 17"/>
            <p:cNvGrpSpPr>
              <a:grpSpLocks/>
            </p:cNvGrpSpPr>
            <p:nvPr userDrawn="1"/>
          </p:nvGrpSpPr>
          <p:grpSpPr bwMode="auto">
            <a:xfrm rot="3220060">
              <a:off x="2636" y="751"/>
              <a:ext cx="569" cy="636"/>
              <a:chOff x="1727" y="866"/>
              <a:chExt cx="129" cy="157"/>
            </a:xfrm>
          </p:grpSpPr>
          <p:sp>
            <p:nvSpPr>
              <p:cNvPr id="36" name="Freeform 18"/>
              <p:cNvSpPr>
                <a:spLocks/>
              </p:cNvSpPr>
              <p:nvPr userDrawn="1"/>
            </p:nvSpPr>
            <p:spPr bwMode="ltGray">
              <a:xfrm>
                <a:off x="1727" y="866"/>
                <a:ext cx="41" cy="59"/>
              </a:xfrm>
              <a:custGeom>
                <a:avLst/>
                <a:gdLst>
                  <a:gd name="T0" fmla="*/ 0 w 83"/>
                  <a:gd name="T1" fmla="*/ 1 h 117"/>
                  <a:gd name="T2" fmla="*/ 0 w 83"/>
                  <a:gd name="T3" fmla="*/ 0 h 117"/>
                  <a:gd name="T4" fmla="*/ 0 w 83"/>
                  <a:gd name="T5" fmla="*/ 1 h 117"/>
                  <a:gd name="T6" fmla="*/ 0 w 83"/>
                  <a:gd name="T7" fmla="*/ 1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 name="Freeform 19"/>
              <p:cNvSpPr>
                <a:spLocks/>
              </p:cNvSpPr>
              <p:nvPr userDrawn="1"/>
            </p:nvSpPr>
            <p:spPr bwMode="ltGray">
              <a:xfrm>
                <a:off x="1786" y="894"/>
                <a:ext cx="70" cy="49"/>
              </a:xfrm>
              <a:custGeom>
                <a:avLst/>
                <a:gdLst>
                  <a:gd name="T0" fmla="*/ 0 w 140"/>
                  <a:gd name="T1" fmla="*/ 1 h 98"/>
                  <a:gd name="T2" fmla="*/ 1 w 140"/>
                  <a:gd name="T3" fmla="*/ 0 h 98"/>
                  <a:gd name="T4" fmla="*/ 2 w 140"/>
                  <a:gd name="T5" fmla="*/ 1 h 98"/>
                  <a:gd name="T6" fmla="*/ 0 w 140"/>
                  <a:gd name="T7" fmla="*/ 1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8" name="Freeform 20"/>
              <p:cNvSpPr>
                <a:spLocks/>
              </p:cNvSpPr>
              <p:nvPr userDrawn="1"/>
            </p:nvSpPr>
            <p:spPr bwMode="ltGray">
              <a:xfrm>
                <a:off x="1772" y="998"/>
                <a:ext cx="73" cy="25"/>
              </a:xfrm>
              <a:custGeom>
                <a:avLst/>
                <a:gdLst>
                  <a:gd name="T0" fmla="*/ 0 w 145"/>
                  <a:gd name="T1" fmla="*/ 1 h 49"/>
                  <a:gd name="T2" fmla="*/ 2 w 145"/>
                  <a:gd name="T3" fmla="*/ 0 h 49"/>
                  <a:gd name="T4" fmla="*/ 2 w 145"/>
                  <a:gd name="T5" fmla="*/ 1 h 49"/>
                  <a:gd name="T6" fmla="*/ 0 w 145"/>
                  <a:gd name="T7" fmla="*/ 1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13" name="Group 21"/>
            <p:cNvGrpSpPr>
              <a:grpSpLocks/>
            </p:cNvGrpSpPr>
            <p:nvPr userDrawn="1"/>
          </p:nvGrpSpPr>
          <p:grpSpPr bwMode="auto">
            <a:xfrm rot="-6691250">
              <a:off x="3635" y="113"/>
              <a:ext cx="356" cy="608"/>
              <a:chOff x="1735" y="866"/>
              <a:chExt cx="129" cy="157"/>
            </a:xfrm>
          </p:grpSpPr>
          <p:sp>
            <p:nvSpPr>
              <p:cNvPr id="33" name="Freeform 22"/>
              <p:cNvSpPr>
                <a:spLocks/>
              </p:cNvSpPr>
              <p:nvPr userDrawn="1"/>
            </p:nvSpPr>
            <p:spPr bwMode="ltGray">
              <a:xfrm>
                <a:off x="1736" y="866"/>
                <a:ext cx="41" cy="59"/>
              </a:xfrm>
              <a:custGeom>
                <a:avLst/>
                <a:gdLst>
                  <a:gd name="T0" fmla="*/ 0 w 83"/>
                  <a:gd name="T1" fmla="*/ 1 h 117"/>
                  <a:gd name="T2" fmla="*/ 0 w 83"/>
                  <a:gd name="T3" fmla="*/ 0 h 117"/>
                  <a:gd name="T4" fmla="*/ 0 w 83"/>
                  <a:gd name="T5" fmla="*/ 1 h 117"/>
                  <a:gd name="T6" fmla="*/ 0 w 83"/>
                  <a:gd name="T7" fmla="*/ 1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4" name="Freeform 23"/>
              <p:cNvSpPr>
                <a:spLocks/>
              </p:cNvSpPr>
              <p:nvPr userDrawn="1"/>
            </p:nvSpPr>
            <p:spPr bwMode="ltGray">
              <a:xfrm>
                <a:off x="1795" y="894"/>
                <a:ext cx="70" cy="49"/>
              </a:xfrm>
              <a:custGeom>
                <a:avLst/>
                <a:gdLst>
                  <a:gd name="T0" fmla="*/ 0 w 140"/>
                  <a:gd name="T1" fmla="*/ 1 h 98"/>
                  <a:gd name="T2" fmla="*/ 1 w 140"/>
                  <a:gd name="T3" fmla="*/ 0 h 98"/>
                  <a:gd name="T4" fmla="*/ 2 w 140"/>
                  <a:gd name="T5" fmla="*/ 1 h 98"/>
                  <a:gd name="T6" fmla="*/ 0 w 140"/>
                  <a:gd name="T7" fmla="*/ 1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5" name="Freeform 24"/>
              <p:cNvSpPr>
                <a:spLocks/>
              </p:cNvSpPr>
              <p:nvPr userDrawn="1"/>
            </p:nvSpPr>
            <p:spPr bwMode="ltGray">
              <a:xfrm>
                <a:off x="1779" y="998"/>
                <a:ext cx="73" cy="25"/>
              </a:xfrm>
              <a:custGeom>
                <a:avLst/>
                <a:gdLst>
                  <a:gd name="T0" fmla="*/ 0 w 145"/>
                  <a:gd name="T1" fmla="*/ 1 h 49"/>
                  <a:gd name="T2" fmla="*/ 2 w 145"/>
                  <a:gd name="T3" fmla="*/ 0 h 49"/>
                  <a:gd name="T4" fmla="*/ 2 w 145"/>
                  <a:gd name="T5" fmla="*/ 1 h 49"/>
                  <a:gd name="T6" fmla="*/ 0 w 145"/>
                  <a:gd name="T7" fmla="*/ 1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14" name="Group 25"/>
            <p:cNvGrpSpPr>
              <a:grpSpLocks/>
            </p:cNvGrpSpPr>
            <p:nvPr userDrawn="1"/>
          </p:nvGrpSpPr>
          <p:grpSpPr bwMode="auto">
            <a:xfrm rot="8524840">
              <a:off x="677" y="3301"/>
              <a:ext cx="500" cy="500"/>
              <a:chOff x="1727" y="874"/>
              <a:chExt cx="129" cy="156"/>
            </a:xfrm>
          </p:grpSpPr>
          <p:sp>
            <p:nvSpPr>
              <p:cNvPr id="30" name="Freeform 26"/>
              <p:cNvSpPr>
                <a:spLocks/>
              </p:cNvSpPr>
              <p:nvPr userDrawn="1"/>
            </p:nvSpPr>
            <p:spPr bwMode="ltGray">
              <a:xfrm>
                <a:off x="1727" y="875"/>
                <a:ext cx="41" cy="59"/>
              </a:xfrm>
              <a:custGeom>
                <a:avLst/>
                <a:gdLst>
                  <a:gd name="T0" fmla="*/ 0 w 83"/>
                  <a:gd name="T1" fmla="*/ 1 h 117"/>
                  <a:gd name="T2" fmla="*/ 0 w 83"/>
                  <a:gd name="T3" fmla="*/ 0 h 117"/>
                  <a:gd name="T4" fmla="*/ 0 w 83"/>
                  <a:gd name="T5" fmla="*/ 1 h 117"/>
                  <a:gd name="T6" fmla="*/ 0 w 83"/>
                  <a:gd name="T7" fmla="*/ 1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27"/>
              <p:cNvSpPr>
                <a:spLocks/>
              </p:cNvSpPr>
              <p:nvPr userDrawn="1"/>
            </p:nvSpPr>
            <p:spPr bwMode="ltGray">
              <a:xfrm>
                <a:off x="1786" y="903"/>
                <a:ext cx="70" cy="49"/>
              </a:xfrm>
              <a:custGeom>
                <a:avLst/>
                <a:gdLst>
                  <a:gd name="T0" fmla="*/ 0 w 140"/>
                  <a:gd name="T1" fmla="*/ 1 h 98"/>
                  <a:gd name="T2" fmla="*/ 1 w 140"/>
                  <a:gd name="T3" fmla="*/ 0 h 98"/>
                  <a:gd name="T4" fmla="*/ 2 w 140"/>
                  <a:gd name="T5" fmla="*/ 1 h 98"/>
                  <a:gd name="T6" fmla="*/ 0 w 140"/>
                  <a:gd name="T7" fmla="*/ 1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2" name="Freeform 28"/>
              <p:cNvSpPr>
                <a:spLocks/>
              </p:cNvSpPr>
              <p:nvPr userDrawn="1"/>
            </p:nvSpPr>
            <p:spPr bwMode="ltGray">
              <a:xfrm>
                <a:off x="1772" y="1006"/>
                <a:ext cx="73" cy="25"/>
              </a:xfrm>
              <a:custGeom>
                <a:avLst/>
                <a:gdLst>
                  <a:gd name="T0" fmla="*/ 0 w 145"/>
                  <a:gd name="T1" fmla="*/ 1 h 49"/>
                  <a:gd name="T2" fmla="*/ 2 w 145"/>
                  <a:gd name="T3" fmla="*/ 0 h 49"/>
                  <a:gd name="T4" fmla="*/ 2 w 145"/>
                  <a:gd name="T5" fmla="*/ 1 h 49"/>
                  <a:gd name="T6" fmla="*/ 0 w 145"/>
                  <a:gd name="T7" fmla="*/ 1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15" name="Group 29"/>
            <p:cNvGrpSpPr>
              <a:grpSpLocks/>
            </p:cNvGrpSpPr>
            <p:nvPr userDrawn="1"/>
          </p:nvGrpSpPr>
          <p:grpSpPr bwMode="auto">
            <a:xfrm rot="4106450" flipH="1">
              <a:off x="404" y="256"/>
              <a:ext cx="708" cy="891"/>
              <a:chOff x="1727" y="866"/>
              <a:chExt cx="129" cy="157"/>
            </a:xfrm>
          </p:grpSpPr>
          <p:sp>
            <p:nvSpPr>
              <p:cNvPr id="27" name="Freeform 30"/>
              <p:cNvSpPr>
                <a:spLocks/>
              </p:cNvSpPr>
              <p:nvPr userDrawn="1"/>
            </p:nvSpPr>
            <p:spPr bwMode="ltGray">
              <a:xfrm>
                <a:off x="1727" y="866"/>
                <a:ext cx="41" cy="59"/>
              </a:xfrm>
              <a:custGeom>
                <a:avLst/>
                <a:gdLst>
                  <a:gd name="T0" fmla="*/ 0 w 83"/>
                  <a:gd name="T1" fmla="*/ 1 h 117"/>
                  <a:gd name="T2" fmla="*/ 0 w 83"/>
                  <a:gd name="T3" fmla="*/ 0 h 117"/>
                  <a:gd name="T4" fmla="*/ 0 w 83"/>
                  <a:gd name="T5" fmla="*/ 1 h 117"/>
                  <a:gd name="T6" fmla="*/ 0 w 83"/>
                  <a:gd name="T7" fmla="*/ 1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 name="Freeform 31"/>
              <p:cNvSpPr>
                <a:spLocks/>
              </p:cNvSpPr>
              <p:nvPr userDrawn="1"/>
            </p:nvSpPr>
            <p:spPr bwMode="ltGray">
              <a:xfrm>
                <a:off x="1786" y="894"/>
                <a:ext cx="70" cy="49"/>
              </a:xfrm>
              <a:custGeom>
                <a:avLst/>
                <a:gdLst>
                  <a:gd name="T0" fmla="*/ 0 w 140"/>
                  <a:gd name="T1" fmla="*/ 1 h 98"/>
                  <a:gd name="T2" fmla="*/ 1 w 140"/>
                  <a:gd name="T3" fmla="*/ 0 h 98"/>
                  <a:gd name="T4" fmla="*/ 2 w 140"/>
                  <a:gd name="T5" fmla="*/ 1 h 98"/>
                  <a:gd name="T6" fmla="*/ 0 w 140"/>
                  <a:gd name="T7" fmla="*/ 1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 name="Freeform 32"/>
              <p:cNvSpPr>
                <a:spLocks/>
              </p:cNvSpPr>
              <p:nvPr userDrawn="1"/>
            </p:nvSpPr>
            <p:spPr bwMode="ltGray">
              <a:xfrm>
                <a:off x="1772" y="998"/>
                <a:ext cx="73" cy="25"/>
              </a:xfrm>
              <a:custGeom>
                <a:avLst/>
                <a:gdLst>
                  <a:gd name="T0" fmla="*/ 0 w 145"/>
                  <a:gd name="T1" fmla="*/ 1 h 49"/>
                  <a:gd name="T2" fmla="*/ 2 w 145"/>
                  <a:gd name="T3" fmla="*/ 0 h 49"/>
                  <a:gd name="T4" fmla="*/ 2 w 145"/>
                  <a:gd name="T5" fmla="*/ 1 h 49"/>
                  <a:gd name="T6" fmla="*/ 0 w 145"/>
                  <a:gd name="T7" fmla="*/ 1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16" name="Group 33"/>
            <p:cNvGrpSpPr>
              <a:grpSpLocks/>
            </p:cNvGrpSpPr>
            <p:nvPr userDrawn="1"/>
          </p:nvGrpSpPr>
          <p:grpSpPr bwMode="auto">
            <a:xfrm rot="10015322" flipH="1">
              <a:off x="4630" y="2392"/>
              <a:ext cx="708" cy="891"/>
              <a:chOff x="1727" y="866"/>
              <a:chExt cx="129" cy="157"/>
            </a:xfrm>
          </p:grpSpPr>
          <p:sp>
            <p:nvSpPr>
              <p:cNvPr id="24" name="Freeform 34"/>
              <p:cNvSpPr>
                <a:spLocks/>
              </p:cNvSpPr>
              <p:nvPr userDrawn="1"/>
            </p:nvSpPr>
            <p:spPr bwMode="ltGray">
              <a:xfrm>
                <a:off x="1727" y="866"/>
                <a:ext cx="41" cy="59"/>
              </a:xfrm>
              <a:custGeom>
                <a:avLst/>
                <a:gdLst>
                  <a:gd name="T0" fmla="*/ 0 w 83"/>
                  <a:gd name="T1" fmla="*/ 1 h 117"/>
                  <a:gd name="T2" fmla="*/ 0 w 83"/>
                  <a:gd name="T3" fmla="*/ 0 h 117"/>
                  <a:gd name="T4" fmla="*/ 0 w 83"/>
                  <a:gd name="T5" fmla="*/ 1 h 117"/>
                  <a:gd name="T6" fmla="*/ 0 w 83"/>
                  <a:gd name="T7" fmla="*/ 1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5" name="Freeform 35"/>
              <p:cNvSpPr>
                <a:spLocks/>
              </p:cNvSpPr>
              <p:nvPr userDrawn="1"/>
            </p:nvSpPr>
            <p:spPr bwMode="ltGray">
              <a:xfrm>
                <a:off x="1786" y="894"/>
                <a:ext cx="70" cy="49"/>
              </a:xfrm>
              <a:custGeom>
                <a:avLst/>
                <a:gdLst>
                  <a:gd name="T0" fmla="*/ 0 w 140"/>
                  <a:gd name="T1" fmla="*/ 1 h 98"/>
                  <a:gd name="T2" fmla="*/ 1 w 140"/>
                  <a:gd name="T3" fmla="*/ 0 h 98"/>
                  <a:gd name="T4" fmla="*/ 2 w 140"/>
                  <a:gd name="T5" fmla="*/ 1 h 98"/>
                  <a:gd name="T6" fmla="*/ 0 w 140"/>
                  <a:gd name="T7" fmla="*/ 1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6" name="Freeform 36"/>
              <p:cNvSpPr>
                <a:spLocks/>
              </p:cNvSpPr>
              <p:nvPr userDrawn="1"/>
            </p:nvSpPr>
            <p:spPr bwMode="ltGray">
              <a:xfrm>
                <a:off x="1772" y="998"/>
                <a:ext cx="73" cy="25"/>
              </a:xfrm>
              <a:custGeom>
                <a:avLst/>
                <a:gdLst>
                  <a:gd name="T0" fmla="*/ 0 w 145"/>
                  <a:gd name="T1" fmla="*/ 1 h 49"/>
                  <a:gd name="T2" fmla="*/ 2 w 145"/>
                  <a:gd name="T3" fmla="*/ 0 h 49"/>
                  <a:gd name="T4" fmla="*/ 2 w 145"/>
                  <a:gd name="T5" fmla="*/ 1 h 49"/>
                  <a:gd name="T6" fmla="*/ 0 w 145"/>
                  <a:gd name="T7" fmla="*/ 1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7" name="Freeform 37"/>
            <p:cNvSpPr>
              <a:spLocks/>
            </p:cNvSpPr>
            <p:nvPr userDrawn="1"/>
          </p:nvSpPr>
          <p:spPr bwMode="ltGray">
            <a:xfrm>
              <a:off x="1217" y="2"/>
              <a:ext cx="862" cy="886"/>
            </a:xfrm>
            <a:custGeom>
              <a:avLst/>
              <a:gdLst>
                <a:gd name="T0" fmla="*/ 0 w 862"/>
                <a:gd name="T1" fmla="*/ 0 h 886"/>
                <a:gd name="T2" fmla="*/ 6 w 862"/>
                <a:gd name="T3" fmla="*/ 107 h 886"/>
                <a:gd name="T4" fmla="*/ 37 w 862"/>
                <a:gd name="T5" fmla="*/ 262 h 886"/>
                <a:gd name="T6" fmla="*/ 83 w 862"/>
                <a:gd name="T7" fmla="*/ 410 h 886"/>
                <a:gd name="T8" fmla="*/ 149 w 862"/>
                <a:gd name="T9" fmla="*/ 546 h 886"/>
                <a:gd name="T10" fmla="*/ 237 w 862"/>
                <a:gd name="T11" fmla="*/ 666 h 886"/>
                <a:gd name="T12" fmla="*/ 338 w 862"/>
                <a:gd name="T13" fmla="*/ 764 h 886"/>
                <a:gd name="T14" fmla="*/ 450 w 862"/>
                <a:gd name="T15" fmla="*/ 838 h 886"/>
                <a:gd name="T16" fmla="*/ 579 w 862"/>
                <a:gd name="T17" fmla="*/ 879 h 886"/>
                <a:gd name="T18" fmla="*/ 714 w 862"/>
                <a:gd name="T19" fmla="*/ 886 h 886"/>
                <a:gd name="T20" fmla="*/ 862 w 862"/>
                <a:gd name="T21" fmla="*/ 851 h 886"/>
                <a:gd name="T22" fmla="*/ 784 w 862"/>
                <a:gd name="T23" fmla="*/ 856 h 886"/>
                <a:gd name="T24" fmla="*/ 700 w 862"/>
                <a:gd name="T25" fmla="*/ 835 h 886"/>
                <a:gd name="T26" fmla="*/ 621 w 862"/>
                <a:gd name="T27" fmla="*/ 794 h 886"/>
                <a:gd name="T28" fmla="*/ 542 w 862"/>
                <a:gd name="T29" fmla="*/ 728 h 886"/>
                <a:gd name="T30" fmla="*/ 466 w 862"/>
                <a:gd name="T31" fmla="*/ 649 h 886"/>
                <a:gd name="T32" fmla="*/ 397 w 862"/>
                <a:gd name="T33" fmla="*/ 557 h 886"/>
                <a:gd name="T34" fmla="*/ 334 w 862"/>
                <a:gd name="T35" fmla="*/ 454 h 886"/>
                <a:gd name="T36" fmla="*/ 279 w 862"/>
                <a:gd name="T37" fmla="*/ 339 h 886"/>
                <a:gd name="T38" fmla="*/ 238 w 862"/>
                <a:gd name="T39" fmla="*/ 225 h 886"/>
                <a:gd name="T40" fmla="*/ 205 w 862"/>
                <a:gd name="T41" fmla="*/ 105 h 886"/>
                <a:gd name="T42" fmla="*/ 184 w 862"/>
                <a:gd name="T43" fmla="*/ 3 h 88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862" h="886">
                  <a:moveTo>
                    <a:pt x="0" y="0"/>
                  </a:moveTo>
                  <a:lnTo>
                    <a:pt x="6" y="107"/>
                  </a:lnTo>
                  <a:lnTo>
                    <a:pt x="37" y="262"/>
                  </a:lnTo>
                  <a:lnTo>
                    <a:pt x="83" y="410"/>
                  </a:lnTo>
                  <a:lnTo>
                    <a:pt x="149" y="546"/>
                  </a:lnTo>
                  <a:lnTo>
                    <a:pt x="237" y="666"/>
                  </a:lnTo>
                  <a:lnTo>
                    <a:pt x="338" y="764"/>
                  </a:lnTo>
                  <a:lnTo>
                    <a:pt x="450" y="838"/>
                  </a:lnTo>
                  <a:lnTo>
                    <a:pt x="579" y="879"/>
                  </a:lnTo>
                  <a:lnTo>
                    <a:pt x="714" y="886"/>
                  </a:lnTo>
                  <a:lnTo>
                    <a:pt x="862" y="851"/>
                  </a:lnTo>
                  <a:lnTo>
                    <a:pt x="784" y="856"/>
                  </a:lnTo>
                  <a:lnTo>
                    <a:pt x="700" y="835"/>
                  </a:lnTo>
                  <a:lnTo>
                    <a:pt x="621" y="794"/>
                  </a:lnTo>
                  <a:lnTo>
                    <a:pt x="542" y="728"/>
                  </a:lnTo>
                  <a:lnTo>
                    <a:pt x="466" y="649"/>
                  </a:lnTo>
                  <a:lnTo>
                    <a:pt x="397" y="557"/>
                  </a:lnTo>
                  <a:lnTo>
                    <a:pt x="334" y="454"/>
                  </a:lnTo>
                  <a:lnTo>
                    <a:pt x="279" y="339"/>
                  </a:lnTo>
                  <a:lnTo>
                    <a:pt x="238" y="225"/>
                  </a:lnTo>
                  <a:lnTo>
                    <a:pt x="205" y="105"/>
                  </a:lnTo>
                  <a:lnTo>
                    <a:pt x="184" y="3"/>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38"/>
            <p:cNvSpPr>
              <a:spLocks/>
            </p:cNvSpPr>
            <p:nvPr userDrawn="1"/>
          </p:nvSpPr>
          <p:spPr bwMode="ltGray">
            <a:xfrm rot="9832527" flipV="1">
              <a:off x="2158" y="102"/>
              <a:ext cx="681" cy="593"/>
            </a:xfrm>
            <a:custGeom>
              <a:avLst/>
              <a:gdLst>
                <a:gd name="T0" fmla="*/ 0 w 257"/>
                <a:gd name="T1" fmla="*/ 0 h 237"/>
                <a:gd name="T2" fmla="*/ 0 w 257"/>
                <a:gd name="T3" fmla="*/ 15476 h 237"/>
                <a:gd name="T4" fmla="*/ 2753 w 257"/>
                <a:gd name="T5" fmla="*/ 30688 h 237"/>
                <a:gd name="T6" fmla="*/ 5469 w 257"/>
                <a:gd name="T7" fmla="*/ 46084 h 237"/>
                <a:gd name="T8" fmla="*/ 10069 w 257"/>
                <a:gd name="T9" fmla="*/ 60121 h 237"/>
                <a:gd name="T10" fmla="*/ 16612 w 257"/>
                <a:gd name="T11" fmla="*/ 73167 h 237"/>
                <a:gd name="T12" fmla="*/ 24948 w 257"/>
                <a:gd name="T13" fmla="*/ 86578 h 237"/>
                <a:gd name="T14" fmla="*/ 34996 w 257"/>
                <a:gd name="T15" fmla="*/ 98841 h 237"/>
                <a:gd name="T16" fmla="*/ 46790 w 257"/>
                <a:gd name="T17" fmla="*/ 109152 h 237"/>
                <a:gd name="T18" fmla="*/ 61677 w 257"/>
                <a:gd name="T19" fmla="*/ 119070 h 237"/>
                <a:gd name="T20" fmla="*/ 78887 w 257"/>
                <a:gd name="T21" fmla="*/ 127570 h 237"/>
                <a:gd name="T22" fmla="*/ 97325 w 257"/>
                <a:gd name="T23" fmla="*/ 134433 h 237"/>
                <a:gd name="T24" fmla="*/ 120047 w 257"/>
                <a:gd name="T25" fmla="*/ 139855 h 237"/>
                <a:gd name="T26" fmla="*/ 144992 w 257"/>
                <a:gd name="T27" fmla="*/ 143566 h 237"/>
                <a:gd name="T28" fmla="*/ 172455 w 257"/>
                <a:gd name="T29" fmla="*/ 145528 h 237"/>
                <a:gd name="T30" fmla="*/ 201833 w 257"/>
                <a:gd name="T31" fmla="*/ 144737 h 237"/>
                <a:gd name="T32" fmla="*/ 235809 w 257"/>
                <a:gd name="T33" fmla="*/ 142315 h 237"/>
                <a:gd name="T34" fmla="*/ 205630 w 257"/>
                <a:gd name="T35" fmla="*/ 139335 h 237"/>
                <a:gd name="T36" fmla="*/ 178963 w 257"/>
                <a:gd name="T37" fmla="*/ 134951 h 237"/>
                <a:gd name="T38" fmla="*/ 155750 w 257"/>
                <a:gd name="T39" fmla="*/ 130050 h 237"/>
                <a:gd name="T40" fmla="*/ 135726 w 257"/>
                <a:gd name="T41" fmla="*/ 125143 h 237"/>
                <a:gd name="T42" fmla="*/ 117344 w 257"/>
                <a:gd name="T43" fmla="*/ 118562 h 237"/>
                <a:gd name="T44" fmla="*/ 102794 w 257"/>
                <a:gd name="T45" fmla="*/ 111594 h 237"/>
                <a:gd name="T46" fmla="*/ 88991 w 257"/>
                <a:gd name="T47" fmla="*/ 103742 h 237"/>
                <a:gd name="T48" fmla="*/ 77215 w 257"/>
                <a:gd name="T49" fmla="*/ 95243 h 237"/>
                <a:gd name="T50" fmla="*/ 66107 w 257"/>
                <a:gd name="T51" fmla="*/ 86578 h 237"/>
                <a:gd name="T52" fmla="*/ 56059 w 257"/>
                <a:gd name="T53" fmla="*/ 76785 h 237"/>
                <a:gd name="T54" fmla="*/ 47816 w 257"/>
                <a:gd name="T55" fmla="*/ 65805 h 237"/>
                <a:gd name="T56" fmla="*/ 39448 w 257"/>
                <a:gd name="T57" fmla="*/ 53935 h 237"/>
                <a:gd name="T58" fmla="*/ 30179 w 257"/>
                <a:gd name="T59" fmla="*/ 42453 h 237"/>
                <a:gd name="T60" fmla="*/ 21156 w 257"/>
                <a:gd name="T61" fmla="*/ 28929 h 237"/>
                <a:gd name="T62" fmla="*/ 11087 w 257"/>
                <a:gd name="T63" fmla="*/ 14692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 name="Freeform 39"/>
            <p:cNvSpPr>
              <a:spLocks/>
            </p:cNvSpPr>
            <p:nvPr userDrawn="1"/>
          </p:nvSpPr>
          <p:spPr bwMode="ltGray">
            <a:xfrm rot="9832527" flipV="1">
              <a:off x="1997" y="858"/>
              <a:ext cx="330" cy="278"/>
            </a:xfrm>
            <a:custGeom>
              <a:avLst/>
              <a:gdLst>
                <a:gd name="T0" fmla="*/ 72885 w 124"/>
                <a:gd name="T1" fmla="*/ 0 h 110"/>
                <a:gd name="T2" fmla="*/ 117222 w 124"/>
                <a:gd name="T3" fmla="*/ 71153 h 110"/>
                <a:gd name="T4" fmla="*/ 113320 w 124"/>
                <a:gd name="T5" fmla="*/ 70329 h 110"/>
                <a:gd name="T6" fmla="*/ 101180 w 124"/>
                <a:gd name="T7" fmla="*/ 69070 h 110"/>
                <a:gd name="T8" fmla="*/ 84217 w 124"/>
                <a:gd name="T9" fmla="*/ 66407 h 110"/>
                <a:gd name="T10" fmla="*/ 64350 w 124"/>
                <a:gd name="T11" fmla="*/ 65148 h 110"/>
                <a:gd name="T12" fmla="*/ 42581 w 124"/>
                <a:gd name="T13" fmla="*/ 63806 h 110"/>
                <a:gd name="T14" fmla="*/ 23768 w 124"/>
                <a:gd name="T15" fmla="*/ 64663 h 110"/>
                <a:gd name="T16" fmla="*/ 8521 w 124"/>
                <a:gd name="T17" fmla="*/ 67231 h 110"/>
                <a:gd name="T18" fmla="*/ 0 w 124"/>
                <a:gd name="T19" fmla="*/ 72495 h 110"/>
                <a:gd name="T20" fmla="*/ 3867 w 124"/>
                <a:gd name="T21" fmla="*/ 64663 h 110"/>
                <a:gd name="T22" fmla="*/ 7486 w 124"/>
                <a:gd name="T23" fmla="*/ 58658 h 110"/>
                <a:gd name="T24" fmla="*/ 15191 w 124"/>
                <a:gd name="T25" fmla="*/ 53932 h 110"/>
                <a:gd name="T26" fmla="*/ 23768 w 124"/>
                <a:gd name="T27" fmla="*/ 50005 h 110"/>
                <a:gd name="T28" fmla="*/ 34059 w 124"/>
                <a:gd name="T29" fmla="*/ 47444 h 110"/>
                <a:gd name="T30" fmla="*/ 44444 w 124"/>
                <a:gd name="T31" fmla="*/ 46588 h 110"/>
                <a:gd name="T32" fmla="*/ 55775 w 124"/>
                <a:gd name="T33" fmla="*/ 46588 h 110"/>
                <a:gd name="T34" fmla="*/ 68212 w 124"/>
                <a:gd name="T35" fmla="*/ 48746 h 110"/>
                <a:gd name="T36" fmla="*/ 68869 w 124"/>
                <a:gd name="T37" fmla="*/ 46588 h 110"/>
                <a:gd name="T38" fmla="*/ 66067 w 124"/>
                <a:gd name="T39" fmla="*/ 36999 h 110"/>
                <a:gd name="T40" fmla="*/ 63254 w 124"/>
                <a:gd name="T41" fmla="*/ 25050 h 110"/>
                <a:gd name="T42" fmla="*/ 61391 w 124"/>
                <a:gd name="T43" fmla="*/ 19786 h 110"/>
                <a:gd name="T44" fmla="*/ 59690 w 124"/>
                <a:gd name="T45" fmla="*/ 19786 h 110"/>
                <a:gd name="T46" fmla="*/ 57545 w 124"/>
                <a:gd name="T47" fmla="*/ 18970 h 110"/>
                <a:gd name="T48" fmla="*/ 55775 w 124"/>
                <a:gd name="T49" fmla="*/ 17226 h 110"/>
                <a:gd name="T50" fmla="*/ 54075 w 124"/>
                <a:gd name="T51" fmla="*/ 15176 h 110"/>
                <a:gd name="T52" fmla="*/ 54075 w 124"/>
                <a:gd name="T53" fmla="*/ 12480 h 110"/>
                <a:gd name="T54" fmla="*/ 55775 w 124"/>
                <a:gd name="T55" fmla="*/ 9058 h 110"/>
                <a:gd name="T56" fmla="*/ 62447 w 124"/>
                <a:gd name="T57" fmla="*/ 5262 h 110"/>
                <a:gd name="T58" fmla="*/ 72885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 name="Freeform 40"/>
            <p:cNvSpPr>
              <a:spLocks/>
            </p:cNvSpPr>
            <p:nvPr userDrawn="1"/>
          </p:nvSpPr>
          <p:spPr bwMode="ltGray">
            <a:xfrm rot="9832527" flipV="1">
              <a:off x="2224" y="808"/>
              <a:ext cx="123" cy="233"/>
            </a:xfrm>
            <a:custGeom>
              <a:avLst/>
              <a:gdLst>
                <a:gd name="T0" fmla="*/ 30357 w 46"/>
                <a:gd name="T1" fmla="*/ 0 h 94"/>
                <a:gd name="T2" fmla="*/ 19426 w 46"/>
                <a:gd name="T3" fmla="*/ 21823 h 94"/>
                <a:gd name="T4" fmla="*/ 14629 w 46"/>
                <a:gd name="T5" fmla="*/ 35746 h 94"/>
                <a:gd name="T6" fmla="*/ 10690 w 46"/>
                <a:gd name="T7" fmla="*/ 45490 h 94"/>
                <a:gd name="T8" fmla="*/ 0 w 46"/>
                <a:gd name="T9" fmla="*/ 54093 h 94"/>
                <a:gd name="T10" fmla="*/ 11755 w 46"/>
                <a:gd name="T11" fmla="*/ 50546 h 94"/>
                <a:gd name="T12" fmla="*/ 22694 w 46"/>
                <a:gd name="T13" fmla="*/ 45946 h 94"/>
                <a:gd name="T14" fmla="*/ 31432 w 46"/>
                <a:gd name="T15" fmla="*/ 39672 h 94"/>
                <a:gd name="T16" fmla="*/ 39117 w 46"/>
                <a:gd name="T17" fmla="*/ 32774 h 94"/>
                <a:gd name="T18" fmla="*/ 43858 w 46"/>
                <a:gd name="T19" fmla="*/ 25253 h 94"/>
                <a:gd name="T20" fmla="*/ 44986 w 46"/>
                <a:gd name="T21" fmla="*/ 17135 h 94"/>
                <a:gd name="T22" fmla="*/ 40898 w 46"/>
                <a:gd name="T23" fmla="*/ 8601 h 94"/>
                <a:gd name="T24" fmla="*/ 30357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41"/>
            <p:cNvSpPr>
              <a:spLocks/>
            </p:cNvSpPr>
            <p:nvPr userDrawn="1"/>
          </p:nvSpPr>
          <p:spPr bwMode="ltGray">
            <a:xfrm>
              <a:off x="1603" y="0"/>
              <a:ext cx="124" cy="121"/>
            </a:xfrm>
            <a:custGeom>
              <a:avLst/>
              <a:gdLst>
                <a:gd name="T0" fmla="*/ 124 w 124"/>
                <a:gd name="T1" fmla="*/ 0 h 121"/>
                <a:gd name="T2" fmla="*/ 113 w 124"/>
                <a:gd name="T3" fmla="*/ 9 h 121"/>
                <a:gd name="T4" fmla="*/ 99 w 124"/>
                <a:gd name="T5" fmla="*/ 25 h 121"/>
                <a:gd name="T6" fmla="*/ 81 w 124"/>
                <a:gd name="T7" fmla="*/ 41 h 121"/>
                <a:gd name="T8" fmla="*/ 63 w 124"/>
                <a:gd name="T9" fmla="*/ 54 h 121"/>
                <a:gd name="T10" fmla="*/ 41 w 124"/>
                <a:gd name="T11" fmla="*/ 66 h 121"/>
                <a:gd name="T12" fmla="*/ 22 w 124"/>
                <a:gd name="T13" fmla="*/ 74 h 121"/>
                <a:gd name="T14" fmla="*/ 0 w 124"/>
                <a:gd name="T15" fmla="*/ 75 h 121"/>
                <a:gd name="T16" fmla="*/ 10 w 124"/>
                <a:gd name="T17" fmla="*/ 96 h 121"/>
                <a:gd name="T18" fmla="*/ 23 w 124"/>
                <a:gd name="T19" fmla="*/ 113 h 121"/>
                <a:gd name="T20" fmla="*/ 41 w 124"/>
                <a:gd name="T21" fmla="*/ 121 h 121"/>
                <a:gd name="T22" fmla="*/ 60 w 124"/>
                <a:gd name="T23" fmla="*/ 121 h 121"/>
                <a:gd name="T24" fmla="*/ 83 w 124"/>
                <a:gd name="T25" fmla="*/ 111 h 121"/>
                <a:gd name="T26" fmla="*/ 101 w 124"/>
                <a:gd name="T27" fmla="*/ 88 h 121"/>
                <a:gd name="T28" fmla="*/ 116 w 124"/>
                <a:gd name="T29" fmla="*/ 53 h 121"/>
                <a:gd name="T30" fmla="*/ 124 w 124"/>
                <a:gd name="T31" fmla="*/ 0 h 1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24" h="121">
                  <a:moveTo>
                    <a:pt x="124" y="0"/>
                  </a:moveTo>
                  <a:lnTo>
                    <a:pt x="113" y="9"/>
                  </a:lnTo>
                  <a:lnTo>
                    <a:pt x="99" y="25"/>
                  </a:lnTo>
                  <a:lnTo>
                    <a:pt x="81" y="41"/>
                  </a:lnTo>
                  <a:lnTo>
                    <a:pt x="63" y="54"/>
                  </a:lnTo>
                  <a:lnTo>
                    <a:pt x="41" y="66"/>
                  </a:lnTo>
                  <a:lnTo>
                    <a:pt x="22" y="74"/>
                  </a:lnTo>
                  <a:lnTo>
                    <a:pt x="0" y="75"/>
                  </a:lnTo>
                  <a:lnTo>
                    <a:pt x="10" y="96"/>
                  </a:lnTo>
                  <a:lnTo>
                    <a:pt x="23" y="113"/>
                  </a:lnTo>
                  <a:lnTo>
                    <a:pt x="41" y="121"/>
                  </a:lnTo>
                  <a:lnTo>
                    <a:pt x="60" y="121"/>
                  </a:lnTo>
                  <a:lnTo>
                    <a:pt x="83" y="111"/>
                  </a:lnTo>
                  <a:lnTo>
                    <a:pt x="101" y="88"/>
                  </a:lnTo>
                  <a:lnTo>
                    <a:pt x="116" y="53"/>
                  </a:lnTo>
                  <a:lnTo>
                    <a:pt x="124"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Freeform 42"/>
            <p:cNvSpPr>
              <a:spLocks/>
            </p:cNvSpPr>
            <p:nvPr userDrawn="1"/>
          </p:nvSpPr>
          <p:spPr bwMode="ltGray">
            <a:xfrm rot="9832527" flipV="1">
              <a:off x="2173" y="1238"/>
              <a:ext cx="393" cy="2300"/>
            </a:xfrm>
            <a:custGeom>
              <a:avLst/>
              <a:gdLst>
                <a:gd name="T0" fmla="*/ 0 w 149"/>
                <a:gd name="T1" fmla="*/ 0 h 704"/>
                <a:gd name="T2" fmla="*/ 5378 w 149"/>
                <a:gd name="T3" fmla="*/ 24166 h 704"/>
                <a:gd name="T4" fmla="*/ 14185 w 149"/>
                <a:gd name="T5" fmla="*/ 55834 h 704"/>
                <a:gd name="T6" fmla="*/ 24886 w 149"/>
                <a:gd name="T7" fmla="*/ 94888 h 704"/>
                <a:gd name="T8" fmla="*/ 36385 w 149"/>
                <a:gd name="T9" fmla="*/ 146942 h 704"/>
                <a:gd name="T10" fmla="*/ 51599 w 149"/>
                <a:gd name="T11" fmla="*/ 210313 h 704"/>
                <a:gd name="T12" fmla="*/ 64990 w 149"/>
                <a:gd name="T13" fmla="*/ 278440 h 704"/>
                <a:gd name="T14" fmla="*/ 78112 w 149"/>
                <a:gd name="T15" fmla="*/ 357748 h 704"/>
                <a:gd name="T16" fmla="*/ 88865 w 149"/>
                <a:gd name="T17" fmla="*/ 448856 h 704"/>
                <a:gd name="T18" fmla="*/ 99310 w 149"/>
                <a:gd name="T19" fmla="*/ 544897 h 704"/>
                <a:gd name="T20" fmla="*/ 106719 w 149"/>
                <a:gd name="T21" fmla="*/ 655402 h 704"/>
                <a:gd name="T22" fmla="*/ 110058 w 149"/>
                <a:gd name="T23" fmla="*/ 778223 h 704"/>
                <a:gd name="T24" fmla="*/ 111839 w 149"/>
                <a:gd name="T25" fmla="*/ 905952 h 704"/>
                <a:gd name="T26" fmla="*/ 106719 w 149"/>
                <a:gd name="T27" fmla="*/ 1049235 h 704"/>
                <a:gd name="T28" fmla="*/ 96644 w 149"/>
                <a:gd name="T29" fmla="*/ 1200329 h 704"/>
                <a:gd name="T30" fmla="*/ 81842 w 149"/>
                <a:gd name="T31" fmla="*/ 1358085 h 704"/>
                <a:gd name="T32" fmla="*/ 59633 w 149"/>
                <a:gd name="T33" fmla="*/ 1533420 h 704"/>
                <a:gd name="T34" fmla="*/ 34700 w 149"/>
                <a:gd name="T35" fmla="*/ 1731459 h 704"/>
                <a:gd name="T36" fmla="*/ 18497 w 149"/>
                <a:gd name="T37" fmla="*/ 1915332 h 704"/>
                <a:gd name="T38" fmla="*/ 8807 w 149"/>
                <a:gd name="T39" fmla="*/ 2085394 h 704"/>
                <a:gd name="T40" fmla="*/ 5378 w 149"/>
                <a:gd name="T41" fmla="*/ 2248423 h 704"/>
                <a:gd name="T42" fmla="*/ 5378 w 149"/>
                <a:gd name="T43" fmla="*/ 2404042 h 704"/>
                <a:gd name="T44" fmla="*/ 7013 w 149"/>
                <a:gd name="T45" fmla="*/ 2546214 h 704"/>
                <a:gd name="T46" fmla="*/ 10756 w 149"/>
                <a:gd name="T47" fmla="*/ 2673851 h 704"/>
                <a:gd name="T48" fmla="*/ 12481 w 149"/>
                <a:gd name="T49" fmla="*/ 2796767 h 704"/>
                <a:gd name="T50" fmla="*/ 36385 w 149"/>
                <a:gd name="T51" fmla="*/ 2733410 h 704"/>
                <a:gd name="T52" fmla="*/ 34700 w 149"/>
                <a:gd name="T53" fmla="*/ 2701742 h 704"/>
                <a:gd name="T54" fmla="*/ 32036 w 149"/>
                <a:gd name="T55" fmla="*/ 2609477 h 704"/>
                <a:gd name="T56" fmla="*/ 29232 w 149"/>
                <a:gd name="T57" fmla="*/ 2471030 h 704"/>
                <a:gd name="T58" fmla="*/ 31029 w 149"/>
                <a:gd name="T59" fmla="*/ 2284893 h 704"/>
                <a:gd name="T60" fmla="*/ 36385 w 149"/>
                <a:gd name="T61" fmla="*/ 2062381 h 704"/>
                <a:gd name="T62" fmla="*/ 51599 w 149"/>
                <a:gd name="T63" fmla="*/ 1808107 h 704"/>
                <a:gd name="T64" fmla="*/ 76464 w 149"/>
                <a:gd name="T65" fmla="*/ 1533420 h 704"/>
                <a:gd name="T66" fmla="*/ 114516 w 149"/>
                <a:gd name="T67" fmla="*/ 1243856 h 704"/>
                <a:gd name="T68" fmla="*/ 126907 w 149"/>
                <a:gd name="T69" fmla="*/ 1109178 h 704"/>
                <a:gd name="T70" fmla="*/ 132375 w 149"/>
                <a:gd name="T71" fmla="*/ 933842 h 704"/>
                <a:gd name="T72" fmla="*/ 127915 w 149"/>
                <a:gd name="T73" fmla="*/ 730619 h 704"/>
                <a:gd name="T74" fmla="*/ 116534 w 149"/>
                <a:gd name="T75" fmla="*/ 532590 h 704"/>
                <a:gd name="T76" fmla="*/ 96644 w 149"/>
                <a:gd name="T77" fmla="*/ 337904 h 704"/>
                <a:gd name="T78" fmla="*/ 72025 w 149"/>
                <a:gd name="T79" fmla="*/ 174983 h 704"/>
                <a:gd name="T80" fmla="*/ 39063 w 149"/>
                <a:gd name="T81" fmla="*/ 55834 h 704"/>
                <a:gd name="T82" fmla="*/ 0 w 149"/>
                <a:gd name="T83" fmla="*/ 0 h 70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Freeform 43"/>
            <p:cNvSpPr>
              <a:spLocks/>
            </p:cNvSpPr>
            <p:nvPr userDrawn="1"/>
          </p:nvSpPr>
          <p:spPr bwMode="ltGray">
            <a:xfrm>
              <a:off x="0" y="1848"/>
              <a:ext cx="36" cy="132"/>
            </a:xfrm>
            <a:custGeom>
              <a:avLst/>
              <a:gdLst>
                <a:gd name="T0" fmla="*/ 0 w 36"/>
                <a:gd name="T1" fmla="*/ 0 h 132"/>
                <a:gd name="T2" fmla="*/ 36 w 36"/>
                <a:gd name="T3" fmla="*/ 12 h 132"/>
                <a:gd name="T4" fmla="*/ 0 w 36"/>
                <a:gd name="T5" fmla="*/ 132 h 132"/>
                <a:gd name="T6" fmla="*/ 0 w 36"/>
                <a:gd name="T7" fmla="*/ 0 h 1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6" h="132">
                  <a:moveTo>
                    <a:pt x="0" y="0"/>
                  </a:moveTo>
                  <a:lnTo>
                    <a:pt x="36" y="12"/>
                  </a:lnTo>
                  <a:lnTo>
                    <a:pt x="0" y="132"/>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49199" name="Rectangle 47"/>
          <p:cNvSpPr>
            <a:spLocks noGrp="1" noChangeArrowheads="1"/>
          </p:cNvSpPr>
          <p:nvPr>
            <p:ph type="ctrTitle"/>
          </p:nvPr>
        </p:nvSpPr>
        <p:spPr>
          <a:xfrm>
            <a:off x="2455863" y="596900"/>
            <a:ext cx="6192837" cy="3581400"/>
          </a:xfrm>
        </p:spPr>
        <p:txBody>
          <a:bodyPr/>
          <a:lstStyle>
            <a:lvl1pPr>
              <a:defRPr sz="5200" b="1"/>
            </a:lvl1pPr>
          </a:lstStyle>
          <a:p>
            <a:r>
              <a:rPr lang="en-US"/>
              <a:t>Click to edit Master title style</a:t>
            </a:r>
          </a:p>
        </p:txBody>
      </p:sp>
      <p:sp>
        <p:nvSpPr>
          <p:cNvPr id="49200" name="Rectangle 48"/>
          <p:cNvSpPr>
            <a:spLocks noGrp="1" noChangeArrowheads="1"/>
          </p:cNvSpPr>
          <p:nvPr>
            <p:ph type="subTitle" idx="1"/>
          </p:nvPr>
        </p:nvSpPr>
        <p:spPr>
          <a:xfrm>
            <a:off x="2489200" y="4279900"/>
            <a:ext cx="6146800" cy="1485900"/>
          </a:xfrm>
        </p:spPr>
        <p:txBody>
          <a:bodyPr/>
          <a:lstStyle>
            <a:lvl1pPr marL="0" indent="0" algn="ctr">
              <a:buFontTx/>
              <a:buNone/>
              <a:defRPr b="1">
                <a:effectLst>
                  <a:outerShdw blurRad="38100" dist="38100" dir="2700000" algn="tl">
                    <a:srgbClr val="C0C0C0"/>
                  </a:outerShdw>
                </a:effectLst>
              </a:defRPr>
            </a:lvl1pPr>
          </a:lstStyle>
          <a:p>
            <a:r>
              <a:rPr lang="en-US"/>
              <a:t>Click to edit Master subtitle style</a:t>
            </a:r>
          </a:p>
        </p:txBody>
      </p:sp>
      <p:sp>
        <p:nvSpPr>
          <p:cNvPr id="46" name="Rectangle 44"/>
          <p:cNvSpPr>
            <a:spLocks noGrp="1" noChangeArrowheads="1"/>
          </p:cNvSpPr>
          <p:nvPr>
            <p:ph type="dt" sz="half" idx="10"/>
          </p:nvPr>
        </p:nvSpPr>
        <p:spPr>
          <a:xfrm>
            <a:off x="457200" y="6248400"/>
            <a:ext cx="2133600" cy="457200"/>
          </a:xfrm>
        </p:spPr>
        <p:txBody>
          <a:bodyPr/>
          <a:lstStyle>
            <a:lvl1pPr>
              <a:defRPr>
                <a:latin typeface="Arial" charset="0"/>
              </a:defRPr>
            </a:lvl1pPr>
          </a:lstStyle>
          <a:p>
            <a:pPr>
              <a:defRPr/>
            </a:pPr>
            <a:fld id="{6371E69B-21D1-4268-BD6D-05D4EF781E99}" type="datetimeFigureOut">
              <a:rPr lang="en-US"/>
              <a:pPr>
                <a:defRPr/>
              </a:pPr>
              <a:t>2/15/2022</a:t>
            </a:fld>
            <a:endParaRPr lang="en-US"/>
          </a:p>
        </p:txBody>
      </p:sp>
      <p:sp>
        <p:nvSpPr>
          <p:cNvPr id="47" name="Rectangle 45"/>
          <p:cNvSpPr>
            <a:spLocks noGrp="1" noChangeArrowheads="1"/>
          </p:cNvSpPr>
          <p:nvPr>
            <p:ph type="ftr" sz="quarter" idx="11"/>
          </p:nvPr>
        </p:nvSpPr>
        <p:spPr/>
        <p:txBody>
          <a:bodyPr/>
          <a:lstStyle>
            <a:lvl1pPr>
              <a:defRPr>
                <a:latin typeface="Arial" charset="0"/>
              </a:defRPr>
            </a:lvl1pPr>
          </a:lstStyle>
          <a:p>
            <a:pPr>
              <a:defRPr/>
            </a:pPr>
            <a:endParaRPr lang="en-US"/>
          </a:p>
        </p:txBody>
      </p:sp>
      <p:sp>
        <p:nvSpPr>
          <p:cNvPr id="48" name="Rectangle 46"/>
          <p:cNvSpPr>
            <a:spLocks noGrp="1" noChangeArrowheads="1"/>
          </p:cNvSpPr>
          <p:nvPr>
            <p:ph type="sldNum" sz="quarter" idx="12"/>
          </p:nvPr>
        </p:nvSpPr>
        <p:spPr/>
        <p:txBody>
          <a:bodyPr/>
          <a:lstStyle>
            <a:lvl1pPr>
              <a:defRPr>
                <a:latin typeface="Arial" charset="0"/>
              </a:defRPr>
            </a:lvl1pPr>
          </a:lstStyle>
          <a:p>
            <a:pPr>
              <a:defRPr/>
            </a:pPr>
            <a:fld id="{6AA909B6-6F87-4B2F-9398-D5CA24A438E9}" type="slidenum">
              <a:rPr lang="en-US"/>
              <a:pPr>
                <a:defRPr/>
              </a:pPr>
              <a:t>‹#›</a:t>
            </a:fld>
            <a:endParaRPr lang="en-US"/>
          </a:p>
        </p:txBody>
      </p:sp>
    </p:spTree>
    <p:extLst>
      <p:ext uri="{BB962C8B-B14F-4D97-AF65-F5344CB8AC3E}">
        <p14:creationId xmlns:p14="http://schemas.microsoft.com/office/powerpoint/2010/main" val="20500278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7"/>
          <p:cNvSpPr>
            <a:spLocks noGrp="1" noChangeArrowheads="1"/>
          </p:cNvSpPr>
          <p:nvPr>
            <p:ph type="dt" sz="half" idx="10"/>
          </p:nvPr>
        </p:nvSpPr>
        <p:spPr/>
        <p:txBody>
          <a:bodyPr/>
          <a:lstStyle>
            <a:lvl1pPr>
              <a:defRPr>
                <a:latin typeface="Arial" charset="0"/>
              </a:defRPr>
            </a:lvl1pPr>
          </a:lstStyle>
          <a:p>
            <a:pPr>
              <a:defRPr/>
            </a:pPr>
            <a:fld id="{C80E05A8-5ADD-4157-8770-7C913E4ECAE6}" type="datetimeFigureOut">
              <a:rPr lang="en-US"/>
              <a:pPr>
                <a:defRPr/>
              </a:pPr>
              <a:t>2/15/2022</a:t>
            </a:fld>
            <a:endParaRPr lang="en-US"/>
          </a:p>
        </p:txBody>
      </p:sp>
      <p:sp>
        <p:nvSpPr>
          <p:cNvPr id="5" name="Rectangle 48"/>
          <p:cNvSpPr>
            <a:spLocks noGrp="1" noChangeArrowheads="1"/>
          </p:cNvSpPr>
          <p:nvPr>
            <p:ph type="ftr" sz="quarter" idx="11"/>
          </p:nvPr>
        </p:nvSpPr>
        <p:spPr/>
        <p:txBody>
          <a:bodyPr/>
          <a:lstStyle>
            <a:lvl1pPr>
              <a:defRPr>
                <a:latin typeface="Arial" charset="0"/>
              </a:defRPr>
            </a:lvl1pPr>
          </a:lstStyle>
          <a:p>
            <a:pPr>
              <a:defRPr/>
            </a:pPr>
            <a:endParaRPr lang="en-US"/>
          </a:p>
        </p:txBody>
      </p:sp>
      <p:sp>
        <p:nvSpPr>
          <p:cNvPr id="6" name="Rectangle 49"/>
          <p:cNvSpPr>
            <a:spLocks noGrp="1" noChangeArrowheads="1"/>
          </p:cNvSpPr>
          <p:nvPr>
            <p:ph type="sldNum" sz="quarter" idx="12"/>
          </p:nvPr>
        </p:nvSpPr>
        <p:spPr/>
        <p:txBody>
          <a:bodyPr/>
          <a:lstStyle>
            <a:lvl1pPr>
              <a:defRPr>
                <a:latin typeface="Arial" charset="0"/>
              </a:defRPr>
            </a:lvl1pPr>
          </a:lstStyle>
          <a:p>
            <a:pPr>
              <a:defRPr/>
            </a:pPr>
            <a:fld id="{E2542C56-3F0E-4010-ABE4-C735A35A0C2B}" type="slidenum">
              <a:rPr lang="en-US"/>
              <a:pPr>
                <a:defRPr/>
              </a:pPr>
              <a:t>‹#›</a:t>
            </a:fld>
            <a:endParaRPr lang="en-US"/>
          </a:p>
        </p:txBody>
      </p:sp>
    </p:spTree>
    <p:extLst>
      <p:ext uri="{BB962C8B-B14F-4D97-AF65-F5344CB8AC3E}">
        <p14:creationId xmlns:p14="http://schemas.microsoft.com/office/powerpoint/2010/main" val="9617408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7"/>
          <p:cNvSpPr>
            <a:spLocks noGrp="1" noChangeArrowheads="1"/>
          </p:cNvSpPr>
          <p:nvPr>
            <p:ph type="dt" sz="half" idx="10"/>
          </p:nvPr>
        </p:nvSpPr>
        <p:spPr/>
        <p:txBody>
          <a:bodyPr/>
          <a:lstStyle>
            <a:lvl1pPr>
              <a:defRPr>
                <a:latin typeface="Arial" charset="0"/>
              </a:defRPr>
            </a:lvl1pPr>
          </a:lstStyle>
          <a:p>
            <a:pPr>
              <a:defRPr/>
            </a:pPr>
            <a:fld id="{DDA7B3EE-E4C2-471A-B1F4-F1E6DA907F8B}" type="datetimeFigureOut">
              <a:rPr lang="en-US"/>
              <a:pPr>
                <a:defRPr/>
              </a:pPr>
              <a:t>2/15/2022</a:t>
            </a:fld>
            <a:endParaRPr lang="en-US"/>
          </a:p>
        </p:txBody>
      </p:sp>
      <p:sp>
        <p:nvSpPr>
          <p:cNvPr id="5" name="Rectangle 48"/>
          <p:cNvSpPr>
            <a:spLocks noGrp="1" noChangeArrowheads="1"/>
          </p:cNvSpPr>
          <p:nvPr>
            <p:ph type="ftr" sz="quarter" idx="11"/>
          </p:nvPr>
        </p:nvSpPr>
        <p:spPr/>
        <p:txBody>
          <a:bodyPr/>
          <a:lstStyle>
            <a:lvl1pPr>
              <a:defRPr>
                <a:latin typeface="Arial" charset="0"/>
              </a:defRPr>
            </a:lvl1pPr>
          </a:lstStyle>
          <a:p>
            <a:pPr>
              <a:defRPr/>
            </a:pPr>
            <a:endParaRPr lang="en-US"/>
          </a:p>
        </p:txBody>
      </p:sp>
      <p:sp>
        <p:nvSpPr>
          <p:cNvPr id="6" name="Rectangle 49"/>
          <p:cNvSpPr>
            <a:spLocks noGrp="1" noChangeArrowheads="1"/>
          </p:cNvSpPr>
          <p:nvPr>
            <p:ph type="sldNum" sz="quarter" idx="12"/>
          </p:nvPr>
        </p:nvSpPr>
        <p:spPr/>
        <p:txBody>
          <a:bodyPr/>
          <a:lstStyle>
            <a:lvl1pPr>
              <a:defRPr>
                <a:latin typeface="Arial" charset="0"/>
              </a:defRPr>
            </a:lvl1pPr>
          </a:lstStyle>
          <a:p>
            <a:pPr>
              <a:defRPr/>
            </a:pPr>
            <a:fld id="{D7176A39-E286-4C3C-B42F-07A84BC9B6EA}" type="slidenum">
              <a:rPr lang="en-US"/>
              <a:pPr>
                <a:defRPr/>
              </a:pPr>
              <a:t>‹#›</a:t>
            </a:fld>
            <a:endParaRPr lang="en-US"/>
          </a:p>
        </p:txBody>
      </p:sp>
    </p:spTree>
    <p:extLst>
      <p:ext uri="{BB962C8B-B14F-4D97-AF65-F5344CB8AC3E}">
        <p14:creationId xmlns:p14="http://schemas.microsoft.com/office/powerpoint/2010/main" val="29975082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7"/>
          <p:cNvSpPr>
            <a:spLocks noGrp="1" noChangeArrowheads="1"/>
          </p:cNvSpPr>
          <p:nvPr>
            <p:ph type="dt" sz="half" idx="10"/>
          </p:nvPr>
        </p:nvSpPr>
        <p:spPr/>
        <p:txBody>
          <a:bodyPr/>
          <a:lstStyle>
            <a:lvl1pPr>
              <a:defRPr>
                <a:latin typeface="Arial" charset="0"/>
              </a:defRPr>
            </a:lvl1pPr>
          </a:lstStyle>
          <a:p>
            <a:pPr>
              <a:defRPr/>
            </a:pPr>
            <a:fld id="{20FDAD4C-8037-4D07-85DD-E01A812AC0CB}" type="datetimeFigureOut">
              <a:rPr lang="en-US"/>
              <a:pPr>
                <a:defRPr/>
              </a:pPr>
              <a:t>2/15/2022</a:t>
            </a:fld>
            <a:endParaRPr lang="en-US"/>
          </a:p>
        </p:txBody>
      </p:sp>
      <p:sp>
        <p:nvSpPr>
          <p:cNvPr id="6" name="Rectangle 48"/>
          <p:cNvSpPr>
            <a:spLocks noGrp="1" noChangeArrowheads="1"/>
          </p:cNvSpPr>
          <p:nvPr>
            <p:ph type="ftr" sz="quarter" idx="11"/>
          </p:nvPr>
        </p:nvSpPr>
        <p:spPr/>
        <p:txBody>
          <a:bodyPr/>
          <a:lstStyle>
            <a:lvl1pPr>
              <a:defRPr>
                <a:latin typeface="Arial" charset="0"/>
              </a:defRPr>
            </a:lvl1pPr>
          </a:lstStyle>
          <a:p>
            <a:pPr>
              <a:defRPr/>
            </a:pPr>
            <a:endParaRPr lang="en-US"/>
          </a:p>
        </p:txBody>
      </p:sp>
      <p:sp>
        <p:nvSpPr>
          <p:cNvPr id="7" name="Rectangle 49"/>
          <p:cNvSpPr>
            <a:spLocks noGrp="1" noChangeArrowheads="1"/>
          </p:cNvSpPr>
          <p:nvPr>
            <p:ph type="sldNum" sz="quarter" idx="12"/>
          </p:nvPr>
        </p:nvSpPr>
        <p:spPr/>
        <p:txBody>
          <a:bodyPr/>
          <a:lstStyle>
            <a:lvl1pPr>
              <a:defRPr>
                <a:latin typeface="Arial" charset="0"/>
              </a:defRPr>
            </a:lvl1pPr>
          </a:lstStyle>
          <a:p>
            <a:pPr>
              <a:defRPr/>
            </a:pPr>
            <a:fld id="{87B6E9B9-4325-4EB7-94B5-EF069F0EE523}" type="slidenum">
              <a:rPr lang="en-US"/>
              <a:pPr>
                <a:defRPr/>
              </a:pPr>
              <a:t>‹#›</a:t>
            </a:fld>
            <a:endParaRPr lang="en-US"/>
          </a:p>
        </p:txBody>
      </p:sp>
    </p:spTree>
    <p:extLst>
      <p:ext uri="{BB962C8B-B14F-4D97-AF65-F5344CB8AC3E}">
        <p14:creationId xmlns:p14="http://schemas.microsoft.com/office/powerpoint/2010/main" val="3208704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7"/>
          <p:cNvSpPr>
            <a:spLocks noGrp="1" noChangeArrowheads="1"/>
          </p:cNvSpPr>
          <p:nvPr>
            <p:ph type="dt" sz="half" idx="10"/>
          </p:nvPr>
        </p:nvSpPr>
        <p:spPr/>
        <p:txBody>
          <a:bodyPr/>
          <a:lstStyle>
            <a:lvl1pPr>
              <a:defRPr>
                <a:latin typeface="Arial" charset="0"/>
              </a:defRPr>
            </a:lvl1pPr>
          </a:lstStyle>
          <a:p>
            <a:pPr>
              <a:defRPr/>
            </a:pPr>
            <a:fld id="{7CB09F9E-EF26-4E82-8A2E-20E626B33B8A}" type="datetimeFigureOut">
              <a:rPr lang="en-US"/>
              <a:pPr>
                <a:defRPr/>
              </a:pPr>
              <a:t>2/15/2022</a:t>
            </a:fld>
            <a:endParaRPr lang="en-US"/>
          </a:p>
        </p:txBody>
      </p:sp>
      <p:sp>
        <p:nvSpPr>
          <p:cNvPr id="8" name="Rectangle 48"/>
          <p:cNvSpPr>
            <a:spLocks noGrp="1" noChangeArrowheads="1"/>
          </p:cNvSpPr>
          <p:nvPr>
            <p:ph type="ftr" sz="quarter" idx="11"/>
          </p:nvPr>
        </p:nvSpPr>
        <p:spPr/>
        <p:txBody>
          <a:bodyPr/>
          <a:lstStyle>
            <a:lvl1pPr>
              <a:defRPr>
                <a:latin typeface="Arial" charset="0"/>
              </a:defRPr>
            </a:lvl1pPr>
          </a:lstStyle>
          <a:p>
            <a:pPr>
              <a:defRPr/>
            </a:pPr>
            <a:endParaRPr lang="en-US"/>
          </a:p>
        </p:txBody>
      </p:sp>
      <p:sp>
        <p:nvSpPr>
          <p:cNvPr id="9" name="Rectangle 49"/>
          <p:cNvSpPr>
            <a:spLocks noGrp="1" noChangeArrowheads="1"/>
          </p:cNvSpPr>
          <p:nvPr>
            <p:ph type="sldNum" sz="quarter" idx="12"/>
          </p:nvPr>
        </p:nvSpPr>
        <p:spPr/>
        <p:txBody>
          <a:bodyPr/>
          <a:lstStyle>
            <a:lvl1pPr>
              <a:defRPr>
                <a:latin typeface="Arial" charset="0"/>
              </a:defRPr>
            </a:lvl1pPr>
          </a:lstStyle>
          <a:p>
            <a:pPr>
              <a:defRPr/>
            </a:pPr>
            <a:fld id="{A660322B-7706-4FE6-944A-67F1B62B258F}" type="slidenum">
              <a:rPr lang="en-US"/>
              <a:pPr>
                <a:defRPr/>
              </a:pPr>
              <a:t>‹#›</a:t>
            </a:fld>
            <a:endParaRPr lang="en-US"/>
          </a:p>
        </p:txBody>
      </p:sp>
    </p:spTree>
    <p:extLst>
      <p:ext uri="{BB962C8B-B14F-4D97-AF65-F5344CB8AC3E}">
        <p14:creationId xmlns:p14="http://schemas.microsoft.com/office/powerpoint/2010/main" val="12758071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7"/>
          <p:cNvSpPr>
            <a:spLocks noGrp="1" noChangeArrowheads="1"/>
          </p:cNvSpPr>
          <p:nvPr>
            <p:ph type="dt" sz="half" idx="10"/>
          </p:nvPr>
        </p:nvSpPr>
        <p:spPr/>
        <p:txBody>
          <a:bodyPr/>
          <a:lstStyle>
            <a:lvl1pPr>
              <a:defRPr>
                <a:latin typeface="Arial" charset="0"/>
              </a:defRPr>
            </a:lvl1pPr>
          </a:lstStyle>
          <a:p>
            <a:pPr>
              <a:defRPr/>
            </a:pPr>
            <a:fld id="{1EBEF5E4-0B22-43ED-8DE1-A7105F66CA14}" type="datetimeFigureOut">
              <a:rPr lang="en-US"/>
              <a:pPr>
                <a:defRPr/>
              </a:pPr>
              <a:t>2/15/2022</a:t>
            </a:fld>
            <a:endParaRPr lang="en-US"/>
          </a:p>
        </p:txBody>
      </p:sp>
      <p:sp>
        <p:nvSpPr>
          <p:cNvPr id="4" name="Rectangle 48"/>
          <p:cNvSpPr>
            <a:spLocks noGrp="1" noChangeArrowheads="1"/>
          </p:cNvSpPr>
          <p:nvPr>
            <p:ph type="ftr" sz="quarter" idx="11"/>
          </p:nvPr>
        </p:nvSpPr>
        <p:spPr/>
        <p:txBody>
          <a:bodyPr/>
          <a:lstStyle>
            <a:lvl1pPr>
              <a:defRPr>
                <a:latin typeface="Arial" charset="0"/>
              </a:defRPr>
            </a:lvl1pPr>
          </a:lstStyle>
          <a:p>
            <a:pPr>
              <a:defRPr/>
            </a:pPr>
            <a:endParaRPr lang="en-US"/>
          </a:p>
        </p:txBody>
      </p:sp>
      <p:sp>
        <p:nvSpPr>
          <p:cNvPr id="5" name="Rectangle 49"/>
          <p:cNvSpPr>
            <a:spLocks noGrp="1" noChangeArrowheads="1"/>
          </p:cNvSpPr>
          <p:nvPr>
            <p:ph type="sldNum" sz="quarter" idx="12"/>
          </p:nvPr>
        </p:nvSpPr>
        <p:spPr/>
        <p:txBody>
          <a:bodyPr/>
          <a:lstStyle>
            <a:lvl1pPr>
              <a:defRPr>
                <a:latin typeface="Arial" charset="0"/>
              </a:defRPr>
            </a:lvl1pPr>
          </a:lstStyle>
          <a:p>
            <a:pPr>
              <a:defRPr/>
            </a:pPr>
            <a:fld id="{CB289C23-411E-4E32-A35D-4F10DB90949F}" type="slidenum">
              <a:rPr lang="en-US"/>
              <a:pPr>
                <a:defRPr/>
              </a:pPr>
              <a:t>‹#›</a:t>
            </a:fld>
            <a:endParaRPr lang="en-US"/>
          </a:p>
        </p:txBody>
      </p:sp>
    </p:spTree>
    <p:extLst>
      <p:ext uri="{BB962C8B-B14F-4D97-AF65-F5344CB8AC3E}">
        <p14:creationId xmlns:p14="http://schemas.microsoft.com/office/powerpoint/2010/main" val="9699848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7"/>
          <p:cNvSpPr>
            <a:spLocks noGrp="1" noChangeArrowheads="1"/>
          </p:cNvSpPr>
          <p:nvPr>
            <p:ph type="dt" sz="half" idx="10"/>
          </p:nvPr>
        </p:nvSpPr>
        <p:spPr/>
        <p:txBody>
          <a:bodyPr/>
          <a:lstStyle>
            <a:lvl1pPr>
              <a:defRPr>
                <a:latin typeface="Arial" charset="0"/>
              </a:defRPr>
            </a:lvl1pPr>
          </a:lstStyle>
          <a:p>
            <a:pPr>
              <a:defRPr/>
            </a:pPr>
            <a:fld id="{69ABCCB1-F613-492A-A2FA-4B7045DF7303}" type="datetimeFigureOut">
              <a:rPr lang="en-US"/>
              <a:pPr>
                <a:defRPr/>
              </a:pPr>
              <a:t>2/15/2022</a:t>
            </a:fld>
            <a:endParaRPr lang="en-US"/>
          </a:p>
        </p:txBody>
      </p:sp>
      <p:sp>
        <p:nvSpPr>
          <p:cNvPr id="3" name="Rectangle 48"/>
          <p:cNvSpPr>
            <a:spLocks noGrp="1" noChangeArrowheads="1"/>
          </p:cNvSpPr>
          <p:nvPr>
            <p:ph type="ftr" sz="quarter" idx="11"/>
          </p:nvPr>
        </p:nvSpPr>
        <p:spPr/>
        <p:txBody>
          <a:bodyPr/>
          <a:lstStyle>
            <a:lvl1pPr>
              <a:defRPr>
                <a:latin typeface="Arial" charset="0"/>
              </a:defRPr>
            </a:lvl1pPr>
          </a:lstStyle>
          <a:p>
            <a:pPr>
              <a:defRPr/>
            </a:pPr>
            <a:endParaRPr lang="en-US"/>
          </a:p>
        </p:txBody>
      </p:sp>
      <p:sp>
        <p:nvSpPr>
          <p:cNvPr id="4" name="Rectangle 49"/>
          <p:cNvSpPr>
            <a:spLocks noGrp="1" noChangeArrowheads="1"/>
          </p:cNvSpPr>
          <p:nvPr>
            <p:ph type="sldNum" sz="quarter" idx="12"/>
          </p:nvPr>
        </p:nvSpPr>
        <p:spPr/>
        <p:txBody>
          <a:bodyPr/>
          <a:lstStyle>
            <a:lvl1pPr>
              <a:defRPr>
                <a:latin typeface="Arial" charset="0"/>
              </a:defRPr>
            </a:lvl1pPr>
          </a:lstStyle>
          <a:p>
            <a:pPr>
              <a:defRPr/>
            </a:pPr>
            <a:fld id="{9CB81F48-4D9D-4225-9767-4A0C99D441C1}" type="slidenum">
              <a:rPr lang="en-US"/>
              <a:pPr>
                <a:defRPr/>
              </a:pPr>
              <a:t>‹#›</a:t>
            </a:fld>
            <a:endParaRPr lang="en-US"/>
          </a:p>
        </p:txBody>
      </p:sp>
    </p:spTree>
    <p:extLst>
      <p:ext uri="{BB962C8B-B14F-4D97-AF65-F5344CB8AC3E}">
        <p14:creationId xmlns:p14="http://schemas.microsoft.com/office/powerpoint/2010/main" val="26074086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7"/>
          <p:cNvSpPr>
            <a:spLocks noGrp="1" noChangeArrowheads="1"/>
          </p:cNvSpPr>
          <p:nvPr>
            <p:ph type="dt" sz="half" idx="10"/>
          </p:nvPr>
        </p:nvSpPr>
        <p:spPr/>
        <p:txBody>
          <a:bodyPr/>
          <a:lstStyle>
            <a:lvl1pPr>
              <a:defRPr>
                <a:latin typeface="Arial" charset="0"/>
              </a:defRPr>
            </a:lvl1pPr>
          </a:lstStyle>
          <a:p>
            <a:pPr>
              <a:defRPr/>
            </a:pPr>
            <a:fld id="{DE3DDE42-0F72-4917-A2E2-68F581761F5E}" type="datetimeFigureOut">
              <a:rPr lang="en-US"/>
              <a:pPr>
                <a:defRPr/>
              </a:pPr>
              <a:t>2/15/2022</a:t>
            </a:fld>
            <a:endParaRPr lang="en-US"/>
          </a:p>
        </p:txBody>
      </p:sp>
      <p:sp>
        <p:nvSpPr>
          <p:cNvPr id="6" name="Rectangle 48"/>
          <p:cNvSpPr>
            <a:spLocks noGrp="1" noChangeArrowheads="1"/>
          </p:cNvSpPr>
          <p:nvPr>
            <p:ph type="ftr" sz="quarter" idx="11"/>
          </p:nvPr>
        </p:nvSpPr>
        <p:spPr/>
        <p:txBody>
          <a:bodyPr/>
          <a:lstStyle>
            <a:lvl1pPr>
              <a:defRPr>
                <a:latin typeface="Arial" charset="0"/>
              </a:defRPr>
            </a:lvl1pPr>
          </a:lstStyle>
          <a:p>
            <a:pPr>
              <a:defRPr/>
            </a:pPr>
            <a:endParaRPr lang="en-US"/>
          </a:p>
        </p:txBody>
      </p:sp>
      <p:sp>
        <p:nvSpPr>
          <p:cNvPr id="7" name="Rectangle 49"/>
          <p:cNvSpPr>
            <a:spLocks noGrp="1" noChangeArrowheads="1"/>
          </p:cNvSpPr>
          <p:nvPr>
            <p:ph type="sldNum" sz="quarter" idx="12"/>
          </p:nvPr>
        </p:nvSpPr>
        <p:spPr/>
        <p:txBody>
          <a:bodyPr/>
          <a:lstStyle>
            <a:lvl1pPr>
              <a:defRPr>
                <a:latin typeface="Arial" charset="0"/>
              </a:defRPr>
            </a:lvl1pPr>
          </a:lstStyle>
          <a:p>
            <a:pPr>
              <a:defRPr/>
            </a:pPr>
            <a:fld id="{0DC091DF-6D63-49EC-9ECB-4502F7F11A07}" type="slidenum">
              <a:rPr lang="en-US"/>
              <a:pPr>
                <a:defRPr/>
              </a:pPr>
              <a:t>‹#›</a:t>
            </a:fld>
            <a:endParaRPr lang="en-US"/>
          </a:p>
        </p:txBody>
      </p:sp>
    </p:spTree>
    <p:extLst>
      <p:ext uri="{BB962C8B-B14F-4D97-AF65-F5344CB8AC3E}">
        <p14:creationId xmlns:p14="http://schemas.microsoft.com/office/powerpoint/2010/main" val="2005783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84FB2B-7CF7-491D-BCAB-266F10A837BA}" type="slidenum">
              <a:rPr lang="en-US"/>
              <a:pPr>
                <a:defRPr/>
              </a:pPr>
              <a:t>‹#›</a:t>
            </a:fld>
            <a:endParaRPr lang="en-US"/>
          </a:p>
        </p:txBody>
      </p:sp>
    </p:spTree>
    <p:extLst>
      <p:ext uri="{BB962C8B-B14F-4D97-AF65-F5344CB8AC3E}">
        <p14:creationId xmlns:p14="http://schemas.microsoft.com/office/powerpoint/2010/main" val="2340299062"/>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7"/>
          <p:cNvSpPr>
            <a:spLocks noGrp="1" noChangeArrowheads="1"/>
          </p:cNvSpPr>
          <p:nvPr>
            <p:ph type="dt" sz="half" idx="10"/>
          </p:nvPr>
        </p:nvSpPr>
        <p:spPr/>
        <p:txBody>
          <a:bodyPr/>
          <a:lstStyle>
            <a:lvl1pPr>
              <a:defRPr>
                <a:latin typeface="Arial" charset="0"/>
              </a:defRPr>
            </a:lvl1pPr>
          </a:lstStyle>
          <a:p>
            <a:pPr>
              <a:defRPr/>
            </a:pPr>
            <a:fld id="{F36B4D15-9405-4806-BE93-ED37C6727CD4}" type="datetimeFigureOut">
              <a:rPr lang="en-US"/>
              <a:pPr>
                <a:defRPr/>
              </a:pPr>
              <a:t>2/15/2022</a:t>
            </a:fld>
            <a:endParaRPr lang="en-US"/>
          </a:p>
        </p:txBody>
      </p:sp>
      <p:sp>
        <p:nvSpPr>
          <p:cNvPr id="6" name="Rectangle 48"/>
          <p:cNvSpPr>
            <a:spLocks noGrp="1" noChangeArrowheads="1"/>
          </p:cNvSpPr>
          <p:nvPr>
            <p:ph type="ftr" sz="quarter" idx="11"/>
          </p:nvPr>
        </p:nvSpPr>
        <p:spPr/>
        <p:txBody>
          <a:bodyPr/>
          <a:lstStyle>
            <a:lvl1pPr>
              <a:defRPr>
                <a:latin typeface="Arial" charset="0"/>
              </a:defRPr>
            </a:lvl1pPr>
          </a:lstStyle>
          <a:p>
            <a:pPr>
              <a:defRPr/>
            </a:pPr>
            <a:endParaRPr lang="en-US"/>
          </a:p>
        </p:txBody>
      </p:sp>
      <p:sp>
        <p:nvSpPr>
          <p:cNvPr id="7" name="Rectangle 49"/>
          <p:cNvSpPr>
            <a:spLocks noGrp="1" noChangeArrowheads="1"/>
          </p:cNvSpPr>
          <p:nvPr>
            <p:ph type="sldNum" sz="quarter" idx="12"/>
          </p:nvPr>
        </p:nvSpPr>
        <p:spPr/>
        <p:txBody>
          <a:bodyPr/>
          <a:lstStyle>
            <a:lvl1pPr>
              <a:defRPr>
                <a:latin typeface="Arial" charset="0"/>
              </a:defRPr>
            </a:lvl1pPr>
          </a:lstStyle>
          <a:p>
            <a:pPr>
              <a:defRPr/>
            </a:pPr>
            <a:fld id="{50A93588-C242-4100-853D-F3EB2443A9CA}" type="slidenum">
              <a:rPr lang="en-US"/>
              <a:pPr>
                <a:defRPr/>
              </a:pPr>
              <a:t>‹#›</a:t>
            </a:fld>
            <a:endParaRPr lang="en-US"/>
          </a:p>
        </p:txBody>
      </p:sp>
    </p:spTree>
    <p:extLst>
      <p:ext uri="{BB962C8B-B14F-4D97-AF65-F5344CB8AC3E}">
        <p14:creationId xmlns:p14="http://schemas.microsoft.com/office/powerpoint/2010/main" val="39833257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7"/>
          <p:cNvSpPr>
            <a:spLocks noGrp="1" noChangeArrowheads="1"/>
          </p:cNvSpPr>
          <p:nvPr>
            <p:ph type="dt" sz="half" idx="10"/>
          </p:nvPr>
        </p:nvSpPr>
        <p:spPr/>
        <p:txBody>
          <a:bodyPr/>
          <a:lstStyle>
            <a:lvl1pPr>
              <a:defRPr>
                <a:latin typeface="Arial" charset="0"/>
              </a:defRPr>
            </a:lvl1pPr>
          </a:lstStyle>
          <a:p>
            <a:pPr>
              <a:defRPr/>
            </a:pPr>
            <a:fld id="{E74C217D-2580-4F14-A4CA-2DFF6A44D23A}" type="datetimeFigureOut">
              <a:rPr lang="en-US"/>
              <a:pPr>
                <a:defRPr/>
              </a:pPr>
              <a:t>2/15/2022</a:t>
            </a:fld>
            <a:endParaRPr lang="en-US"/>
          </a:p>
        </p:txBody>
      </p:sp>
      <p:sp>
        <p:nvSpPr>
          <p:cNvPr id="5" name="Rectangle 48"/>
          <p:cNvSpPr>
            <a:spLocks noGrp="1" noChangeArrowheads="1"/>
          </p:cNvSpPr>
          <p:nvPr>
            <p:ph type="ftr" sz="quarter" idx="11"/>
          </p:nvPr>
        </p:nvSpPr>
        <p:spPr/>
        <p:txBody>
          <a:bodyPr/>
          <a:lstStyle>
            <a:lvl1pPr>
              <a:defRPr>
                <a:latin typeface="Arial" charset="0"/>
              </a:defRPr>
            </a:lvl1pPr>
          </a:lstStyle>
          <a:p>
            <a:pPr>
              <a:defRPr/>
            </a:pPr>
            <a:endParaRPr lang="en-US"/>
          </a:p>
        </p:txBody>
      </p:sp>
      <p:sp>
        <p:nvSpPr>
          <p:cNvPr id="6" name="Rectangle 49"/>
          <p:cNvSpPr>
            <a:spLocks noGrp="1" noChangeArrowheads="1"/>
          </p:cNvSpPr>
          <p:nvPr>
            <p:ph type="sldNum" sz="quarter" idx="12"/>
          </p:nvPr>
        </p:nvSpPr>
        <p:spPr/>
        <p:txBody>
          <a:bodyPr/>
          <a:lstStyle>
            <a:lvl1pPr>
              <a:defRPr>
                <a:latin typeface="Arial" charset="0"/>
              </a:defRPr>
            </a:lvl1pPr>
          </a:lstStyle>
          <a:p>
            <a:pPr>
              <a:defRPr/>
            </a:pPr>
            <a:fld id="{D9E45A2E-D49E-4BCF-824C-F2414ED4D023}" type="slidenum">
              <a:rPr lang="en-US"/>
              <a:pPr>
                <a:defRPr/>
              </a:pPr>
              <a:t>‹#›</a:t>
            </a:fld>
            <a:endParaRPr lang="en-US"/>
          </a:p>
        </p:txBody>
      </p:sp>
    </p:spTree>
    <p:extLst>
      <p:ext uri="{BB962C8B-B14F-4D97-AF65-F5344CB8AC3E}">
        <p14:creationId xmlns:p14="http://schemas.microsoft.com/office/powerpoint/2010/main" val="15781816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103188"/>
            <a:ext cx="2060575" cy="59531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42913" y="103188"/>
            <a:ext cx="6030912" cy="5953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7"/>
          <p:cNvSpPr>
            <a:spLocks noGrp="1" noChangeArrowheads="1"/>
          </p:cNvSpPr>
          <p:nvPr>
            <p:ph type="dt" sz="half" idx="10"/>
          </p:nvPr>
        </p:nvSpPr>
        <p:spPr/>
        <p:txBody>
          <a:bodyPr/>
          <a:lstStyle>
            <a:lvl1pPr>
              <a:defRPr>
                <a:latin typeface="Arial" charset="0"/>
              </a:defRPr>
            </a:lvl1pPr>
          </a:lstStyle>
          <a:p>
            <a:pPr>
              <a:defRPr/>
            </a:pPr>
            <a:fld id="{EC86C4CF-910D-4DCE-AF83-CB7C90714512}" type="datetimeFigureOut">
              <a:rPr lang="en-US"/>
              <a:pPr>
                <a:defRPr/>
              </a:pPr>
              <a:t>2/15/2022</a:t>
            </a:fld>
            <a:endParaRPr lang="en-US"/>
          </a:p>
        </p:txBody>
      </p:sp>
      <p:sp>
        <p:nvSpPr>
          <p:cNvPr id="5" name="Rectangle 48"/>
          <p:cNvSpPr>
            <a:spLocks noGrp="1" noChangeArrowheads="1"/>
          </p:cNvSpPr>
          <p:nvPr>
            <p:ph type="ftr" sz="quarter" idx="11"/>
          </p:nvPr>
        </p:nvSpPr>
        <p:spPr/>
        <p:txBody>
          <a:bodyPr/>
          <a:lstStyle>
            <a:lvl1pPr>
              <a:defRPr>
                <a:latin typeface="Arial" charset="0"/>
              </a:defRPr>
            </a:lvl1pPr>
          </a:lstStyle>
          <a:p>
            <a:pPr>
              <a:defRPr/>
            </a:pPr>
            <a:endParaRPr lang="en-US"/>
          </a:p>
        </p:txBody>
      </p:sp>
      <p:sp>
        <p:nvSpPr>
          <p:cNvPr id="6" name="Rectangle 49"/>
          <p:cNvSpPr>
            <a:spLocks noGrp="1" noChangeArrowheads="1"/>
          </p:cNvSpPr>
          <p:nvPr>
            <p:ph type="sldNum" sz="quarter" idx="12"/>
          </p:nvPr>
        </p:nvSpPr>
        <p:spPr/>
        <p:txBody>
          <a:bodyPr/>
          <a:lstStyle>
            <a:lvl1pPr>
              <a:defRPr>
                <a:latin typeface="Arial" charset="0"/>
              </a:defRPr>
            </a:lvl1pPr>
          </a:lstStyle>
          <a:p>
            <a:pPr>
              <a:defRPr/>
            </a:pPr>
            <a:fld id="{12ABBC8B-AE28-4CE3-9BEB-CEF3825B4303}" type="slidenum">
              <a:rPr lang="en-US"/>
              <a:pPr>
                <a:defRPr/>
              </a:pPr>
              <a:t>‹#›</a:t>
            </a:fld>
            <a:endParaRPr lang="en-US"/>
          </a:p>
        </p:txBody>
      </p:sp>
    </p:spTree>
    <p:extLst>
      <p:ext uri="{BB962C8B-B14F-4D97-AF65-F5344CB8AC3E}">
        <p14:creationId xmlns:p14="http://schemas.microsoft.com/office/powerpoint/2010/main" val="17190993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eaLnBrk="1" hangingPunct="1">
              <a:defRPr/>
            </a:lvl1pPr>
          </a:lstStyle>
          <a:p>
            <a:pPr>
              <a:defRPr/>
            </a:pPr>
            <a:endParaRPr lang="en-US"/>
          </a:p>
        </p:txBody>
      </p:sp>
      <p:sp>
        <p:nvSpPr>
          <p:cNvPr id="5" name="Footer Placeholder 4"/>
          <p:cNvSpPr>
            <a:spLocks noGrp="1"/>
          </p:cNvSpPr>
          <p:nvPr>
            <p:ph type="ftr" sz="quarter" idx="11"/>
          </p:nvPr>
        </p:nvSpPr>
        <p:spPr/>
        <p:txBody>
          <a:bodyPr/>
          <a:lstStyle>
            <a:lvl1pPr eaLnBrk="1" hangingPunct="1">
              <a:defRPr/>
            </a:lvl1pPr>
          </a:lstStyle>
          <a:p>
            <a:pPr>
              <a:defRPr/>
            </a:pPr>
            <a:endParaRPr lang="en-US"/>
          </a:p>
        </p:txBody>
      </p:sp>
      <p:sp>
        <p:nvSpPr>
          <p:cNvPr id="6" name="Slide Number Placeholder 5"/>
          <p:cNvSpPr>
            <a:spLocks noGrp="1"/>
          </p:cNvSpPr>
          <p:nvPr>
            <p:ph type="sldNum" sz="quarter" idx="12"/>
          </p:nvPr>
        </p:nvSpPr>
        <p:spPr/>
        <p:txBody>
          <a:bodyPr/>
          <a:lstStyle>
            <a:lvl1pPr eaLnBrk="1" hangingPunct="1">
              <a:defRPr/>
            </a:lvl1pPr>
          </a:lstStyle>
          <a:p>
            <a:pPr>
              <a:defRPr/>
            </a:pPr>
            <a:fld id="{B20B9A54-49FD-484B-BAC3-2D665234DFF6}" type="slidenum">
              <a:rPr lang="en-US"/>
              <a:pPr>
                <a:defRPr/>
              </a:pPr>
              <a:t>‹#›</a:t>
            </a:fld>
            <a:endParaRPr lang="en-US"/>
          </a:p>
        </p:txBody>
      </p:sp>
    </p:spTree>
    <p:extLst>
      <p:ext uri="{BB962C8B-B14F-4D97-AF65-F5344CB8AC3E}">
        <p14:creationId xmlns:p14="http://schemas.microsoft.com/office/powerpoint/2010/main" val="10048133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1" hangingPunct="1">
              <a:defRPr/>
            </a:lvl1pPr>
          </a:lstStyle>
          <a:p>
            <a:pPr>
              <a:defRPr/>
            </a:pPr>
            <a:endParaRPr lang="en-US"/>
          </a:p>
        </p:txBody>
      </p:sp>
      <p:sp>
        <p:nvSpPr>
          <p:cNvPr id="5" name="Footer Placeholder 4"/>
          <p:cNvSpPr>
            <a:spLocks noGrp="1"/>
          </p:cNvSpPr>
          <p:nvPr>
            <p:ph type="ftr" sz="quarter" idx="11"/>
          </p:nvPr>
        </p:nvSpPr>
        <p:spPr/>
        <p:txBody>
          <a:bodyPr/>
          <a:lstStyle>
            <a:lvl1pPr eaLnBrk="1" hangingPunct="1">
              <a:defRPr/>
            </a:lvl1pPr>
          </a:lstStyle>
          <a:p>
            <a:pPr>
              <a:defRPr/>
            </a:pPr>
            <a:endParaRPr lang="en-US"/>
          </a:p>
        </p:txBody>
      </p:sp>
      <p:sp>
        <p:nvSpPr>
          <p:cNvPr id="6" name="Slide Number Placeholder 5"/>
          <p:cNvSpPr>
            <a:spLocks noGrp="1"/>
          </p:cNvSpPr>
          <p:nvPr>
            <p:ph type="sldNum" sz="quarter" idx="12"/>
          </p:nvPr>
        </p:nvSpPr>
        <p:spPr/>
        <p:txBody>
          <a:bodyPr/>
          <a:lstStyle>
            <a:lvl1pPr eaLnBrk="1" hangingPunct="1">
              <a:defRPr/>
            </a:lvl1pPr>
          </a:lstStyle>
          <a:p>
            <a:pPr>
              <a:defRPr/>
            </a:pPr>
            <a:fld id="{781ECB13-9714-458F-958A-B2EEDE05B52A}" type="slidenum">
              <a:rPr lang="en-US"/>
              <a:pPr>
                <a:defRPr/>
              </a:pPr>
              <a:t>‹#›</a:t>
            </a:fld>
            <a:endParaRPr lang="en-US"/>
          </a:p>
        </p:txBody>
      </p:sp>
    </p:spTree>
    <p:extLst>
      <p:ext uri="{BB962C8B-B14F-4D97-AF65-F5344CB8AC3E}">
        <p14:creationId xmlns:p14="http://schemas.microsoft.com/office/powerpoint/2010/main" val="115545264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eaLnBrk="1" hangingPunct="1">
              <a:defRPr/>
            </a:lvl1pPr>
          </a:lstStyle>
          <a:p>
            <a:pPr>
              <a:defRPr/>
            </a:pPr>
            <a:endParaRPr lang="en-US"/>
          </a:p>
        </p:txBody>
      </p:sp>
      <p:sp>
        <p:nvSpPr>
          <p:cNvPr id="5" name="Footer Placeholder 4"/>
          <p:cNvSpPr>
            <a:spLocks noGrp="1"/>
          </p:cNvSpPr>
          <p:nvPr>
            <p:ph type="ftr" sz="quarter" idx="11"/>
          </p:nvPr>
        </p:nvSpPr>
        <p:spPr/>
        <p:txBody>
          <a:bodyPr/>
          <a:lstStyle>
            <a:lvl1pPr eaLnBrk="1" hangingPunct="1">
              <a:defRPr/>
            </a:lvl1pPr>
          </a:lstStyle>
          <a:p>
            <a:pPr>
              <a:defRPr/>
            </a:pPr>
            <a:endParaRPr lang="en-US"/>
          </a:p>
        </p:txBody>
      </p:sp>
      <p:sp>
        <p:nvSpPr>
          <p:cNvPr id="6" name="Slide Number Placeholder 5"/>
          <p:cNvSpPr>
            <a:spLocks noGrp="1"/>
          </p:cNvSpPr>
          <p:nvPr>
            <p:ph type="sldNum" sz="quarter" idx="12"/>
          </p:nvPr>
        </p:nvSpPr>
        <p:spPr/>
        <p:txBody>
          <a:bodyPr/>
          <a:lstStyle>
            <a:lvl1pPr eaLnBrk="1" hangingPunct="1">
              <a:defRPr/>
            </a:lvl1pPr>
          </a:lstStyle>
          <a:p>
            <a:pPr>
              <a:defRPr/>
            </a:pPr>
            <a:fld id="{A62CF6C2-5BB3-48B5-B0C4-DB80DB6E792E}" type="slidenum">
              <a:rPr lang="en-US"/>
              <a:pPr>
                <a:defRPr/>
              </a:pPr>
              <a:t>‹#›</a:t>
            </a:fld>
            <a:endParaRPr lang="en-US"/>
          </a:p>
        </p:txBody>
      </p:sp>
    </p:spTree>
    <p:extLst>
      <p:ext uri="{BB962C8B-B14F-4D97-AF65-F5344CB8AC3E}">
        <p14:creationId xmlns:p14="http://schemas.microsoft.com/office/powerpoint/2010/main" val="15864086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eaLnBrk="1" hangingPunct="1">
              <a:defRPr/>
            </a:lvl1pPr>
          </a:lstStyle>
          <a:p>
            <a:pPr>
              <a:defRPr/>
            </a:pPr>
            <a:endParaRPr lang="en-US"/>
          </a:p>
        </p:txBody>
      </p:sp>
      <p:sp>
        <p:nvSpPr>
          <p:cNvPr id="6" name="Footer Placeholder 5"/>
          <p:cNvSpPr>
            <a:spLocks noGrp="1"/>
          </p:cNvSpPr>
          <p:nvPr>
            <p:ph type="ftr" sz="quarter" idx="11"/>
          </p:nvPr>
        </p:nvSpPr>
        <p:spPr/>
        <p:txBody>
          <a:bodyPr/>
          <a:lstStyle>
            <a:lvl1pPr eaLnBrk="1" hangingPunct="1">
              <a:defRPr/>
            </a:lvl1pPr>
          </a:lstStyle>
          <a:p>
            <a:pPr>
              <a:defRPr/>
            </a:pPr>
            <a:endParaRPr lang="en-US"/>
          </a:p>
        </p:txBody>
      </p:sp>
      <p:sp>
        <p:nvSpPr>
          <p:cNvPr id="7" name="Slide Number Placeholder 6"/>
          <p:cNvSpPr>
            <a:spLocks noGrp="1"/>
          </p:cNvSpPr>
          <p:nvPr>
            <p:ph type="sldNum" sz="quarter" idx="12"/>
          </p:nvPr>
        </p:nvSpPr>
        <p:spPr/>
        <p:txBody>
          <a:bodyPr/>
          <a:lstStyle>
            <a:lvl1pPr eaLnBrk="1" hangingPunct="1">
              <a:defRPr/>
            </a:lvl1pPr>
          </a:lstStyle>
          <a:p>
            <a:pPr>
              <a:defRPr/>
            </a:pPr>
            <a:fld id="{A1793460-3743-41B0-8961-025729661313}" type="slidenum">
              <a:rPr lang="en-US"/>
              <a:pPr>
                <a:defRPr/>
              </a:pPr>
              <a:t>‹#›</a:t>
            </a:fld>
            <a:endParaRPr lang="en-US"/>
          </a:p>
        </p:txBody>
      </p:sp>
    </p:spTree>
    <p:extLst>
      <p:ext uri="{BB962C8B-B14F-4D97-AF65-F5344CB8AC3E}">
        <p14:creationId xmlns:p14="http://schemas.microsoft.com/office/powerpoint/2010/main" val="366770408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eaLnBrk="1" hangingPunct="1">
              <a:defRPr/>
            </a:lvl1pPr>
          </a:lstStyle>
          <a:p>
            <a:pPr>
              <a:defRPr/>
            </a:pPr>
            <a:endParaRPr lang="en-US"/>
          </a:p>
        </p:txBody>
      </p:sp>
      <p:sp>
        <p:nvSpPr>
          <p:cNvPr id="8" name="Footer Placeholder 7"/>
          <p:cNvSpPr>
            <a:spLocks noGrp="1"/>
          </p:cNvSpPr>
          <p:nvPr>
            <p:ph type="ftr" sz="quarter" idx="11"/>
          </p:nvPr>
        </p:nvSpPr>
        <p:spPr/>
        <p:txBody>
          <a:bodyPr/>
          <a:lstStyle>
            <a:lvl1pPr eaLnBrk="1" hangingPunct="1">
              <a:defRPr/>
            </a:lvl1pPr>
          </a:lstStyle>
          <a:p>
            <a:pPr>
              <a:defRPr/>
            </a:pPr>
            <a:endParaRPr lang="en-US"/>
          </a:p>
        </p:txBody>
      </p:sp>
      <p:sp>
        <p:nvSpPr>
          <p:cNvPr id="9" name="Slide Number Placeholder 8"/>
          <p:cNvSpPr>
            <a:spLocks noGrp="1"/>
          </p:cNvSpPr>
          <p:nvPr>
            <p:ph type="sldNum" sz="quarter" idx="12"/>
          </p:nvPr>
        </p:nvSpPr>
        <p:spPr/>
        <p:txBody>
          <a:bodyPr/>
          <a:lstStyle>
            <a:lvl1pPr eaLnBrk="1" hangingPunct="1">
              <a:defRPr/>
            </a:lvl1pPr>
          </a:lstStyle>
          <a:p>
            <a:pPr>
              <a:defRPr/>
            </a:pPr>
            <a:fld id="{CD96FB27-5339-4D2B-9DBD-106FF6DE0B22}" type="slidenum">
              <a:rPr lang="en-US"/>
              <a:pPr>
                <a:defRPr/>
              </a:pPr>
              <a:t>‹#›</a:t>
            </a:fld>
            <a:endParaRPr lang="en-US"/>
          </a:p>
        </p:txBody>
      </p:sp>
    </p:spTree>
    <p:extLst>
      <p:ext uri="{BB962C8B-B14F-4D97-AF65-F5344CB8AC3E}">
        <p14:creationId xmlns:p14="http://schemas.microsoft.com/office/powerpoint/2010/main" val="29942682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eaLnBrk="1" hangingPunct="1">
              <a:defRPr/>
            </a:lvl1pPr>
          </a:lstStyle>
          <a:p>
            <a:pPr>
              <a:defRPr/>
            </a:pPr>
            <a:endParaRPr lang="en-US"/>
          </a:p>
        </p:txBody>
      </p:sp>
      <p:sp>
        <p:nvSpPr>
          <p:cNvPr id="4" name="Footer Placeholder 3"/>
          <p:cNvSpPr>
            <a:spLocks noGrp="1"/>
          </p:cNvSpPr>
          <p:nvPr>
            <p:ph type="ftr" sz="quarter" idx="11"/>
          </p:nvPr>
        </p:nvSpPr>
        <p:spPr/>
        <p:txBody>
          <a:bodyPr/>
          <a:lstStyle>
            <a:lvl1pPr eaLnBrk="1" hangingPunct="1">
              <a:defRPr/>
            </a:lvl1pPr>
          </a:lstStyle>
          <a:p>
            <a:pPr>
              <a:defRPr/>
            </a:pPr>
            <a:endParaRPr lang="en-US"/>
          </a:p>
        </p:txBody>
      </p:sp>
      <p:sp>
        <p:nvSpPr>
          <p:cNvPr id="5" name="Slide Number Placeholder 4"/>
          <p:cNvSpPr>
            <a:spLocks noGrp="1"/>
          </p:cNvSpPr>
          <p:nvPr>
            <p:ph type="sldNum" sz="quarter" idx="12"/>
          </p:nvPr>
        </p:nvSpPr>
        <p:spPr/>
        <p:txBody>
          <a:bodyPr/>
          <a:lstStyle>
            <a:lvl1pPr eaLnBrk="1" hangingPunct="1">
              <a:defRPr/>
            </a:lvl1pPr>
          </a:lstStyle>
          <a:p>
            <a:pPr>
              <a:defRPr/>
            </a:pPr>
            <a:fld id="{A7BF8C43-D7C7-4411-87F9-5EB267EEFEFA}" type="slidenum">
              <a:rPr lang="en-US"/>
              <a:pPr>
                <a:defRPr/>
              </a:pPr>
              <a:t>‹#›</a:t>
            </a:fld>
            <a:endParaRPr lang="en-US"/>
          </a:p>
        </p:txBody>
      </p:sp>
    </p:spTree>
    <p:extLst>
      <p:ext uri="{BB962C8B-B14F-4D97-AF65-F5344CB8AC3E}">
        <p14:creationId xmlns:p14="http://schemas.microsoft.com/office/powerpoint/2010/main" val="387931914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eaLnBrk="1" hangingPunct="1">
              <a:defRPr/>
            </a:lvl1pPr>
          </a:lstStyle>
          <a:p>
            <a:pPr>
              <a:defRPr/>
            </a:pPr>
            <a:endParaRPr lang="en-US"/>
          </a:p>
        </p:txBody>
      </p:sp>
      <p:sp>
        <p:nvSpPr>
          <p:cNvPr id="3" name="Footer Placeholder 2"/>
          <p:cNvSpPr>
            <a:spLocks noGrp="1"/>
          </p:cNvSpPr>
          <p:nvPr>
            <p:ph type="ftr" sz="quarter" idx="11"/>
          </p:nvPr>
        </p:nvSpPr>
        <p:spPr/>
        <p:txBody>
          <a:bodyPr/>
          <a:lstStyle>
            <a:lvl1pPr eaLnBrk="1" hangingPunct="1">
              <a:defRPr/>
            </a:lvl1pPr>
          </a:lstStyle>
          <a:p>
            <a:pPr>
              <a:defRPr/>
            </a:pPr>
            <a:endParaRPr lang="en-US"/>
          </a:p>
        </p:txBody>
      </p:sp>
      <p:sp>
        <p:nvSpPr>
          <p:cNvPr id="4" name="Slide Number Placeholder 3"/>
          <p:cNvSpPr>
            <a:spLocks noGrp="1"/>
          </p:cNvSpPr>
          <p:nvPr>
            <p:ph type="sldNum" sz="quarter" idx="12"/>
          </p:nvPr>
        </p:nvSpPr>
        <p:spPr/>
        <p:txBody>
          <a:bodyPr/>
          <a:lstStyle>
            <a:lvl1pPr eaLnBrk="1" hangingPunct="1">
              <a:defRPr/>
            </a:lvl1pPr>
          </a:lstStyle>
          <a:p>
            <a:pPr>
              <a:defRPr/>
            </a:pPr>
            <a:fld id="{E4BA9F38-27D1-4C27-BFF7-0CCF7EACA84C}" type="slidenum">
              <a:rPr lang="en-US"/>
              <a:pPr>
                <a:defRPr/>
              </a:pPr>
              <a:t>‹#›</a:t>
            </a:fld>
            <a:endParaRPr lang="en-US"/>
          </a:p>
        </p:txBody>
      </p:sp>
    </p:spTree>
    <p:extLst>
      <p:ext uri="{BB962C8B-B14F-4D97-AF65-F5344CB8AC3E}">
        <p14:creationId xmlns:p14="http://schemas.microsoft.com/office/powerpoint/2010/main" val="642833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954AEFE-0AAB-40A6-BFED-6DE3C74D7AF4}" type="slidenum">
              <a:rPr lang="en-US"/>
              <a:pPr>
                <a:defRPr/>
              </a:pPr>
              <a:t>‹#›</a:t>
            </a:fld>
            <a:endParaRPr lang="en-US"/>
          </a:p>
        </p:txBody>
      </p:sp>
    </p:spTree>
    <p:extLst>
      <p:ext uri="{BB962C8B-B14F-4D97-AF65-F5344CB8AC3E}">
        <p14:creationId xmlns:p14="http://schemas.microsoft.com/office/powerpoint/2010/main" val="24493192"/>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eaLnBrk="1" hangingPunct="1">
              <a:defRPr/>
            </a:lvl1pPr>
          </a:lstStyle>
          <a:p>
            <a:pPr>
              <a:defRPr/>
            </a:pPr>
            <a:endParaRPr lang="en-US"/>
          </a:p>
        </p:txBody>
      </p:sp>
      <p:sp>
        <p:nvSpPr>
          <p:cNvPr id="6" name="Footer Placeholder 5"/>
          <p:cNvSpPr>
            <a:spLocks noGrp="1"/>
          </p:cNvSpPr>
          <p:nvPr>
            <p:ph type="ftr" sz="quarter" idx="11"/>
          </p:nvPr>
        </p:nvSpPr>
        <p:spPr/>
        <p:txBody>
          <a:bodyPr/>
          <a:lstStyle>
            <a:lvl1pPr eaLnBrk="1" hangingPunct="1">
              <a:defRPr/>
            </a:lvl1pPr>
          </a:lstStyle>
          <a:p>
            <a:pPr>
              <a:defRPr/>
            </a:pPr>
            <a:endParaRPr lang="en-US"/>
          </a:p>
        </p:txBody>
      </p:sp>
      <p:sp>
        <p:nvSpPr>
          <p:cNvPr id="7" name="Slide Number Placeholder 6"/>
          <p:cNvSpPr>
            <a:spLocks noGrp="1"/>
          </p:cNvSpPr>
          <p:nvPr>
            <p:ph type="sldNum" sz="quarter" idx="12"/>
          </p:nvPr>
        </p:nvSpPr>
        <p:spPr/>
        <p:txBody>
          <a:bodyPr/>
          <a:lstStyle>
            <a:lvl1pPr eaLnBrk="1" hangingPunct="1">
              <a:defRPr/>
            </a:lvl1pPr>
          </a:lstStyle>
          <a:p>
            <a:pPr>
              <a:defRPr/>
            </a:pPr>
            <a:fld id="{26A2EB81-C5CF-48C1-9937-0C4DCFD04D47}" type="slidenum">
              <a:rPr lang="en-US"/>
              <a:pPr>
                <a:defRPr/>
              </a:pPr>
              <a:t>‹#›</a:t>
            </a:fld>
            <a:endParaRPr lang="en-US"/>
          </a:p>
        </p:txBody>
      </p:sp>
    </p:spTree>
    <p:extLst>
      <p:ext uri="{BB962C8B-B14F-4D97-AF65-F5344CB8AC3E}">
        <p14:creationId xmlns:p14="http://schemas.microsoft.com/office/powerpoint/2010/main" val="25461888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eaLnBrk="1" hangingPunct="1">
              <a:defRPr/>
            </a:lvl1pPr>
          </a:lstStyle>
          <a:p>
            <a:pPr>
              <a:defRPr/>
            </a:pPr>
            <a:endParaRPr lang="en-US"/>
          </a:p>
        </p:txBody>
      </p:sp>
      <p:sp>
        <p:nvSpPr>
          <p:cNvPr id="6" name="Footer Placeholder 5"/>
          <p:cNvSpPr>
            <a:spLocks noGrp="1"/>
          </p:cNvSpPr>
          <p:nvPr>
            <p:ph type="ftr" sz="quarter" idx="11"/>
          </p:nvPr>
        </p:nvSpPr>
        <p:spPr/>
        <p:txBody>
          <a:bodyPr/>
          <a:lstStyle>
            <a:lvl1pPr eaLnBrk="1" hangingPunct="1">
              <a:defRPr/>
            </a:lvl1pPr>
          </a:lstStyle>
          <a:p>
            <a:pPr>
              <a:defRPr/>
            </a:pPr>
            <a:endParaRPr lang="en-US"/>
          </a:p>
        </p:txBody>
      </p:sp>
      <p:sp>
        <p:nvSpPr>
          <p:cNvPr id="7" name="Slide Number Placeholder 6"/>
          <p:cNvSpPr>
            <a:spLocks noGrp="1"/>
          </p:cNvSpPr>
          <p:nvPr>
            <p:ph type="sldNum" sz="quarter" idx="12"/>
          </p:nvPr>
        </p:nvSpPr>
        <p:spPr/>
        <p:txBody>
          <a:bodyPr/>
          <a:lstStyle>
            <a:lvl1pPr eaLnBrk="1" hangingPunct="1">
              <a:defRPr/>
            </a:lvl1pPr>
          </a:lstStyle>
          <a:p>
            <a:pPr>
              <a:defRPr/>
            </a:pPr>
            <a:fld id="{B88619B1-A3D7-4CE1-B303-104631181725}" type="slidenum">
              <a:rPr lang="en-US"/>
              <a:pPr>
                <a:defRPr/>
              </a:pPr>
              <a:t>‹#›</a:t>
            </a:fld>
            <a:endParaRPr lang="en-US"/>
          </a:p>
        </p:txBody>
      </p:sp>
    </p:spTree>
    <p:extLst>
      <p:ext uri="{BB962C8B-B14F-4D97-AF65-F5344CB8AC3E}">
        <p14:creationId xmlns:p14="http://schemas.microsoft.com/office/powerpoint/2010/main" val="156405655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1" hangingPunct="1">
              <a:defRPr/>
            </a:lvl1pPr>
          </a:lstStyle>
          <a:p>
            <a:pPr>
              <a:defRPr/>
            </a:pPr>
            <a:endParaRPr lang="en-US"/>
          </a:p>
        </p:txBody>
      </p:sp>
      <p:sp>
        <p:nvSpPr>
          <p:cNvPr id="5" name="Footer Placeholder 4"/>
          <p:cNvSpPr>
            <a:spLocks noGrp="1"/>
          </p:cNvSpPr>
          <p:nvPr>
            <p:ph type="ftr" sz="quarter" idx="11"/>
          </p:nvPr>
        </p:nvSpPr>
        <p:spPr/>
        <p:txBody>
          <a:bodyPr/>
          <a:lstStyle>
            <a:lvl1pPr eaLnBrk="1" hangingPunct="1">
              <a:defRPr/>
            </a:lvl1pPr>
          </a:lstStyle>
          <a:p>
            <a:pPr>
              <a:defRPr/>
            </a:pPr>
            <a:endParaRPr lang="en-US"/>
          </a:p>
        </p:txBody>
      </p:sp>
      <p:sp>
        <p:nvSpPr>
          <p:cNvPr id="6" name="Slide Number Placeholder 5"/>
          <p:cNvSpPr>
            <a:spLocks noGrp="1"/>
          </p:cNvSpPr>
          <p:nvPr>
            <p:ph type="sldNum" sz="quarter" idx="12"/>
          </p:nvPr>
        </p:nvSpPr>
        <p:spPr/>
        <p:txBody>
          <a:bodyPr/>
          <a:lstStyle>
            <a:lvl1pPr eaLnBrk="1" hangingPunct="1">
              <a:defRPr/>
            </a:lvl1pPr>
          </a:lstStyle>
          <a:p>
            <a:pPr>
              <a:defRPr/>
            </a:pPr>
            <a:fld id="{9680C424-F391-47FC-8ABA-41D7C2EC1EC2}" type="slidenum">
              <a:rPr lang="en-US"/>
              <a:pPr>
                <a:defRPr/>
              </a:pPr>
              <a:t>‹#›</a:t>
            </a:fld>
            <a:endParaRPr lang="en-US"/>
          </a:p>
        </p:txBody>
      </p:sp>
    </p:spTree>
    <p:extLst>
      <p:ext uri="{BB962C8B-B14F-4D97-AF65-F5344CB8AC3E}">
        <p14:creationId xmlns:p14="http://schemas.microsoft.com/office/powerpoint/2010/main" val="276834180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1" hangingPunct="1">
              <a:defRPr/>
            </a:lvl1pPr>
          </a:lstStyle>
          <a:p>
            <a:pPr>
              <a:defRPr/>
            </a:pPr>
            <a:endParaRPr lang="en-US"/>
          </a:p>
        </p:txBody>
      </p:sp>
      <p:sp>
        <p:nvSpPr>
          <p:cNvPr id="5" name="Footer Placeholder 4"/>
          <p:cNvSpPr>
            <a:spLocks noGrp="1"/>
          </p:cNvSpPr>
          <p:nvPr>
            <p:ph type="ftr" sz="quarter" idx="11"/>
          </p:nvPr>
        </p:nvSpPr>
        <p:spPr/>
        <p:txBody>
          <a:bodyPr/>
          <a:lstStyle>
            <a:lvl1pPr eaLnBrk="1" hangingPunct="1">
              <a:defRPr/>
            </a:lvl1pPr>
          </a:lstStyle>
          <a:p>
            <a:pPr>
              <a:defRPr/>
            </a:pPr>
            <a:endParaRPr lang="en-US"/>
          </a:p>
        </p:txBody>
      </p:sp>
      <p:sp>
        <p:nvSpPr>
          <p:cNvPr id="6" name="Slide Number Placeholder 5"/>
          <p:cNvSpPr>
            <a:spLocks noGrp="1"/>
          </p:cNvSpPr>
          <p:nvPr>
            <p:ph type="sldNum" sz="quarter" idx="12"/>
          </p:nvPr>
        </p:nvSpPr>
        <p:spPr/>
        <p:txBody>
          <a:bodyPr/>
          <a:lstStyle>
            <a:lvl1pPr eaLnBrk="1" hangingPunct="1">
              <a:defRPr/>
            </a:lvl1pPr>
          </a:lstStyle>
          <a:p>
            <a:pPr>
              <a:defRPr/>
            </a:pPr>
            <a:fld id="{7233142A-E174-46BC-B099-BFFE448807AD}" type="slidenum">
              <a:rPr lang="en-US"/>
              <a:pPr>
                <a:defRPr/>
              </a:pPr>
              <a:t>‹#›</a:t>
            </a:fld>
            <a:endParaRPr lang="en-US"/>
          </a:p>
        </p:txBody>
      </p:sp>
    </p:spTree>
    <p:extLst>
      <p:ext uri="{BB962C8B-B14F-4D97-AF65-F5344CB8AC3E}">
        <p14:creationId xmlns:p14="http://schemas.microsoft.com/office/powerpoint/2010/main" val="45952928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44475"/>
            <a:ext cx="838835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838200" y="6245225"/>
            <a:ext cx="1901825" cy="476250"/>
          </a:xfrm>
        </p:spPr>
        <p:txBody>
          <a:bodyPr/>
          <a:lstStyle>
            <a:lvl1pPr eaLnBrk="1" hangingPunct="1">
              <a:defRPr/>
            </a:lvl1pPr>
          </a:lstStyle>
          <a:p>
            <a:pPr>
              <a:defRPr/>
            </a:pPr>
            <a:endParaRPr lang="en-US"/>
          </a:p>
        </p:txBody>
      </p:sp>
      <p:sp>
        <p:nvSpPr>
          <p:cNvPr id="4" name="Footer Placeholder 3"/>
          <p:cNvSpPr>
            <a:spLocks noGrp="1"/>
          </p:cNvSpPr>
          <p:nvPr>
            <p:ph type="ftr" sz="quarter" idx="11"/>
          </p:nvPr>
        </p:nvSpPr>
        <p:spPr>
          <a:xfrm>
            <a:off x="3429000" y="6245225"/>
            <a:ext cx="2895600" cy="476250"/>
          </a:xfrm>
        </p:spPr>
        <p:txBody>
          <a:bodyPr/>
          <a:lstStyle>
            <a:lvl1pPr eaLnBrk="1" hangingPunct="1">
              <a:defRPr/>
            </a:lvl1pPr>
          </a:lstStyle>
          <a:p>
            <a:pPr>
              <a:defRPr/>
            </a:pPr>
            <a:endParaRPr lang="en-US"/>
          </a:p>
        </p:txBody>
      </p:sp>
      <p:sp>
        <p:nvSpPr>
          <p:cNvPr id="5" name="Slide Number Placeholder 4"/>
          <p:cNvSpPr>
            <a:spLocks noGrp="1"/>
          </p:cNvSpPr>
          <p:nvPr>
            <p:ph type="sldNum" sz="quarter" idx="12"/>
          </p:nvPr>
        </p:nvSpPr>
        <p:spPr>
          <a:xfrm>
            <a:off x="6937375" y="6245225"/>
            <a:ext cx="1901825" cy="476250"/>
          </a:xfrm>
        </p:spPr>
        <p:txBody>
          <a:bodyPr/>
          <a:lstStyle>
            <a:lvl1pPr eaLnBrk="1" hangingPunct="1">
              <a:defRPr/>
            </a:lvl1pPr>
          </a:lstStyle>
          <a:p>
            <a:pPr>
              <a:defRPr/>
            </a:pPr>
            <a:fld id="{B1A2B52E-EFBF-4AC2-89C7-F1D7AD0CF0DA}" type="slidenum">
              <a:rPr lang="en-US"/>
              <a:pPr>
                <a:defRPr/>
              </a:pPr>
              <a:t>‹#›</a:t>
            </a:fld>
            <a:endParaRPr lang="en-US"/>
          </a:p>
        </p:txBody>
      </p:sp>
    </p:spTree>
    <p:extLst>
      <p:ext uri="{BB962C8B-B14F-4D97-AF65-F5344CB8AC3E}">
        <p14:creationId xmlns:p14="http://schemas.microsoft.com/office/powerpoint/2010/main" val="296019301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5BD98BC-D4B3-452F-84E4-1F62127EC9A5}" type="slidenum">
              <a:rPr lang="en-US"/>
              <a:pPr>
                <a:defRPr/>
              </a:pPr>
              <a:t>‹#›</a:t>
            </a:fld>
            <a:endParaRPr lang="en-US"/>
          </a:p>
        </p:txBody>
      </p:sp>
    </p:spTree>
    <p:extLst>
      <p:ext uri="{BB962C8B-B14F-4D97-AF65-F5344CB8AC3E}">
        <p14:creationId xmlns:p14="http://schemas.microsoft.com/office/powerpoint/2010/main" val="3665355462"/>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2A0E1CB-BD01-4C82-8948-6FC4C4A15EF6}" type="slidenum">
              <a:rPr lang="en-US"/>
              <a:pPr>
                <a:defRPr/>
              </a:pPr>
              <a:t>‹#›</a:t>
            </a:fld>
            <a:endParaRPr lang="en-US"/>
          </a:p>
        </p:txBody>
      </p:sp>
    </p:spTree>
    <p:extLst>
      <p:ext uri="{BB962C8B-B14F-4D97-AF65-F5344CB8AC3E}">
        <p14:creationId xmlns:p14="http://schemas.microsoft.com/office/powerpoint/2010/main" val="587694841"/>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32627AA-C557-4FA2-BE66-515673C0CF38}" type="slidenum">
              <a:rPr lang="en-US"/>
              <a:pPr>
                <a:defRPr/>
              </a:pPr>
              <a:t>‹#›</a:t>
            </a:fld>
            <a:endParaRPr lang="en-US"/>
          </a:p>
        </p:txBody>
      </p:sp>
    </p:spTree>
    <p:extLst>
      <p:ext uri="{BB962C8B-B14F-4D97-AF65-F5344CB8AC3E}">
        <p14:creationId xmlns:p14="http://schemas.microsoft.com/office/powerpoint/2010/main" val="3483976019"/>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29FFF0F-2B9D-41F4-A1D2-6EF4C6B71F78}" type="slidenum">
              <a:rPr lang="en-US"/>
              <a:pPr>
                <a:defRPr/>
              </a:pPr>
              <a:t>‹#›</a:t>
            </a:fld>
            <a:endParaRPr lang="en-US"/>
          </a:p>
        </p:txBody>
      </p:sp>
    </p:spTree>
    <p:extLst>
      <p:ext uri="{BB962C8B-B14F-4D97-AF65-F5344CB8AC3E}">
        <p14:creationId xmlns:p14="http://schemas.microsoft.com/office/powerpoint/2010/main" val="337087285"/>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2F73217-E6A8-4C7D-8D07-3C6233528086}" type="slidenum">
              <a:rPr lang="en-US"/>
              <a:pPr>
                <a:defRPr/>
              </a:pPr>
              <a:t>‹#›</a:t>
            </a:fld>
            <a:endParaRPr lang="en-US"/>
          </a:p>
        </p:txBody>
      </p:sp>
    </p:spTree>
    <p:extLst>
      <p:ext uri="{BB962C8B-B14F-4D97-AF65-F5344CB8AC3E}">
        <p14:creationId xmlns:p14="http://schemas.microsoft.com/office/powerpoint/2010/main" val="356712886"/>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1369665-F527-4906-ADA4-576E5EEF63BC}" type="slidenum">
              <a:rPr lang="en-US"/>
              <a:pPr>
                <a:defRPr/>
              </a:pPr>
              <a:t>‹#›</a:t>
            </a:fld>
            <a:endParaRPr lang="en-US"/>
          </a:p>
        </p:txBody>
      </p:sp>
    </p:spTree>
    <p:extLst>
      <p:ext uri="{BB962C8B-B14F-4D97-AF65-F5344CB8AC3E}">
        <p14:creationId xmlns:p14="http://schemas.microsoft.com/office/powerpoint/2010/main" val="4133203837"/>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9D84AA4-94D7-4C80-A1DF-461D2A4790A1}" type="slidenum">
              <a:rPr lang="en-US"/>
              <a:pPr>
                <a:defRPr/>
              </a:pPr>
              <a:t>‹#›</a:t>
            </a:fld>
            <a:endParaRPr lang="en-US"/>
          </a:p>
        </p:txBody>
      </p:sp>
    </p:spTree>
    <p:extLst>
      <p:ext uri="{BB962C8B-B14F-4D97-AF65-F5344CB8AC3E}">
        <p14:creationId xmlns:p14="http://schemas.microsoft.com/office/powerpoint/2010/main" val="2441472429"/>
      </p:ext>
    </p:extLst>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7741D0D-59A4-4493-925E-008F243D9BBD}" type="slidenum">
              <a:rPr lang="en-US"/>
              <a:pPr>
                <a:defRPr/>
              </a:pPr>
              <a:t>‹#›</a:t>
            </a:fld>
            <a:endParaRPr lang="en-US"/>
          </a:p>
        </p:txBody>
      </p:sp>
    </p:spTree>
    <p:extLst>
      <p:ext uri="{BB962C8B-B14F-4D97-AF65-F5344CB8AC3E}">
        <p14:creationId xmlns:p14="http://schemas.microsoft.com/office/powerpoint/2010/main" val="1907261491"/>
      </p:ext>
    </p:extLst>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A538062-9778-462A-97EA-E080122FFAA2}" type="slidenum">
              <a:rPr lang="en-US"/>
              <a:pPr>
                <a:defRPr/>
              </a:pPr>
              <a:t>‹#›</a:t>
            </a:fld>
            <a:endParaRPr lang="en-US"/>
          </a:p>
        </p:txBody>
      </p:sp>
    </p:spTree>
    <p:extLst>
      <p:ext uri="{BB962C8B-B14F-4D97-AF65-F5344CB8AC3E}">
        <p14:creationId xmlns:p14="http://schemas.microsoft.com/office/powerpoint/2010/main" val="2402286573"/>
      </p:ext>
    </p:extLst>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18F0C14-8CFB-4EEE-8B4F-F5B5906D73BA}" type="slidenum">
              <a:rPr lang="en-US"/>
              <a:pPr>
                <a:defRPr/>
              </a:pPr>
              <a:t>‹#›</a:t>
            </a:fld>
            <a:endParaRPr lang="en-US"/>
          </a:p>
        </p:txBody>
      </p:sp>
    </p:spTree>
    <p:extLst>
      <p:ext uri="{BB962C8B-B14F-4D97-AF65-F5344CB8AC3E}">
        <p14:creationId xmlns:p14="http://schemas.microsoft.com/office/powerpoint/2010/main" val="1645475519"/>
      </p:ext>
    </p:extLst>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8FD1344-57CC-4439-832D-CCD78374F0C8}" type="slidenum">
              <a:rPr lang="en-US"/>
              <a:pPr>
                <a:defRPr/>
              </a:pPr>
              <a:t>‹#›</a:t>
            </a:fld>
            <a:endParaRPr lang="en-US"/>
          </a:p>
        </p:txBody>
      </p:sp>
    </p:spTree>
    <p:extLst>
      <p:ext uri="{BB962C8B-B14F-4D97-AF65-F5344CB8AC3E}">
        <p14:creationId xmlns:p14="http://schemas.microsoft.com/office/powerpoint/2010/main" val="3662316739"/>
      </p:ext>
    </p:extLst>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6077ED6-FE8A-468D-BEF8-22FD7258B405}" type="slidenum">
              <a:rPr lang="en-US"/>
              <a:pPr>
                <a:defRPr/>
              </a:pPr>
              <a:t>‹#›</a:t>
            </a:fld>
            <a:endParaRPr lang="en-US"/>
          </a:p>
        </p:txBody>
      </p:sp>
    </p:spTree>
    <p:extLst>
      <p:ext uri="{BB962C8B-B14F-4D97-AF65-F5344CB8AC3E}">
        <p14:creationId xmlns:p14="http://schemas.microsoft.com/office/powerpoint/2010/main" val="1847829607"/>
      </p:ext>
    </p:extLst>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eaLnBrk="1" hangingPunct="1">
              <a:defRPr/>
            </a:lvl1pPr>
          </a:lstStyle>
          <a:p>
            <a:pPr>
              <a:defRPr/>
            </a:pPr>
            <a:endParaRPr lang="en-US"/>
          </a:p>
        </p:txBody>
      </p:sp>
      <p:sp>
        <p:nvSpPr>
          <p:cNvPr id="5" name="Footer Placeholder 4"/>
          <p:cNvSpPr>
            <a:spLocks noGrp="1"/>
          </p:cNvSpPr>
          <p:nvPr>
            <p:ph type="ftr" sz="quarter" idx="11"/>
          </p:nvPr>
        </p:nvSpPr>
        <p:spPr/>
        <p:txBody>
          <a:bodyPr/>
          <a:lstStyle>
            <a:lvl1pPr eaLnBrk="1" hangingPunct="1">
              <a:defRPr/>
            </a:lvl1pPr>
          </a:lstStyle>
          <a:p>
            <a:pPr>
              <a:defRPr/>
            </a:pPr>
            <a:endParaRPr lang="en-US"/>
          </a:p>
        </p:txBody>
      </p:sp>
      <p:sp>
        <p:nvSpPr>
          <p:cNvPr id="6" name="Slide Number Placeholder 5"/>
          <p:cNvSpPr>
            <a:spLocks noGrp="1"/>
          </p:cNvSpPr>
          <p:nvPr>
            <p:ph type="sldNum" sz="quarter" idx="12"/>
          </p:nvPr>
        </p:nvSpPr>
        <p:spPr/>
        <p:txBody>
          <a:bodyPr/>
          <a:lstStyle>
            <a:lvl1pPr eaLnBrk="1" hangingPunct="1">
              <a:defRPr/>
            </a:lvl1pPr>
          </a:lstStyle>
          <a:p>
            <a:pPr>
              <a:defRPr/>
            </a:pPr>
            <a:fld id="{DD916784-3A34-4AF3-9C4A-6012097E030C}" type="slidenum">
              <a:rPr lang="en-US"/>
              <a:pPr>
                <a:defRPr/>
              </a:pPr>
              <a:t>‹#›</a:t>
            </a:fld>
            <a:endParaRPr lang="en-US"/>
          </a:p>
        </p:txBody>
      </p:sp>
    </p:spTree>
    <p:extLst>
      <p:ext uri="{BB962C8B-B14F-4D97-AF65-F5344CB8AC3E}">
        <p14:creationId xmlns:p14="http://schemas.microsoft.com/office/powerpoint/2010/main" val="268811691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1" hangingPunct="1">
              <a:defRPr/>
            </a:lvl1pPr>
          </a:lstStyle>
          <a:p>
            <a:pPr>
              <a:defRPr/>
            </a:pPr>
            <a:endParaRPr lang="en-US"/>
          </a:p>
        </p:txBody>
      </p:sp>
      <p:sp>
        <p:nvSpPr>
          <p:cNvPr id="5" name="Footer Placeholder 4"/>
          <p:cNvSpPr>
            <a:spLocks noGrp="1"/>
          </p:cNvSpPr>
          <p:nvPr>
            <p:ph type="ftr" sz="quarter" idx="11"/>
          </p:nvPr>
        </p:nvSpPr>
        <p:spPr/>
        <p:txBody>
          <a:bodyPr/>
          <a:lstStyle>
            <a:lvl1pPr eaLnBrk="1" hangingPunct="1">
              <a:defRPr/>
            </a:lvl1pPr>
          </a:lstStyle>
          <a:p>
            <a:pPr>
              <a:defRPr/>
            </a:pPr>
            <a:endParaRPr lang="en-US"/>
          </a:p>
        </p:txBody>
      </p:sp>
      <p:sp>
        <p:nvSpPr>
          <p:cNvPr id="6" name="Slide Number Placeholder 5"/>
          <p:cNvSpPr>
            <a:spLocks noGrp="1"/>
          </p:cNvSpPr>
          <p:nvPr>
            <p:ph type="sldNum" sz="quarter" idx="12"/>
          </p:nvPr>
        </p:nvSpPr>
        <p:spPr/>
        <p:txBody>
          <a:bodyPr/>
          <a:lstStyle>
            <a:lvl1pPr eaLnBrk="1" hangingPunct="1">
              <a:defRPr/>
            </a:lvl1pPr>
          </a:lstStyle>
          <a:p>
            <a:pPr>
              <a:defRPr/>
            </a:pPr>
            <a:fld id="{6E7E3B8A-D55C-4C68-B271-F92A5880E98C}" type="slidenum">
              <a:rPr lang="en-US"/>
              <a:pPr>
                <a:defRPr/>
              </a:pPr>
              <a:t>‹#›</a:t>
            </a:fld>
            <a:endParaRPr lang="en-US"/>
          </a:p>
        </p:txBody>
      </p:sp>
    </p:spTree>
    <p:extLst>
      <p:ext uri="{BB962C8B-B14F-4D97-AF65-F5344CB8AC3E}">
        <p14:creationId xmlns:p14="http://schemas.microsoft.com/office/powerpoint/2010/main" val="4026949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eaLnBrk="1" hangingPunct="1">
              <a:defRPr/>
            </a:lvl1pPr>
          </a:lstStyle>
          <a:p>
            <a:pPr>
              <a:defRPr/>
            </a:pPr>
            <a:endParaRPr lang="en-US"/>
          </a:p>
        </p:txBody>
      </p:sp>
      <p:sp>
        <p:nvSpPr>
          <p:cNvPr id="5" name="Footer Placeholder 4"/>
          <p:cNvSpPr>
            <a:spLocks noGrp="1"/>
          </p:cNvSpPr>
          <p:nvPr>
            <p:ph type="ftr" sz="quarter" idx="11"/>
          </p:nvPr>
        </p:nvSpPr>
        <p:spPr/>
        <p:txBody>
          <a:bodyPr/>
          <a:lstStyle>
            <a:lvl1pPr eaLnBrk="1" hangingPunct="1">
              <a:defRPr/>
            </a:lvl1pPr>
          </a:lstStyle>
          <a:p>
            <a:pPr>
              <a:defRPr/>
            </a:pPr>
            <a:endParaRPr lang="en-US"/>
          </a:p>
        </p:txBody>
      </p:sp>
      <p:sp>
        <p:nvSpPr>
          <p:cNvPr id="6" name="Slide Number Placeholder 5"/>
          <p:cNvSpPr>
            <a:spLocks noGrp="1"/>
          </p:cNvSpPr>
          <p:nvPr>
            <p:ph type="sldNum" sz="quarter" idx="12"/>
          </p:nvPr>
        </p:nvSpPr>
        <p:spPr/>
        <p:txBody>
          <a:bodyPr/>
          <a:lstStyle>
            <a:lvl1pPr eaLnBrk="1" hangingPunct="1">
              <a:defRPr/>
            </a:lvl1pPr>
          </a:lstStyle>
          <a:p>
            <a:pPr>
              <a:defRPr/>
            </a:pPr>
            <a:fld id="{8C9BC10F-769F-4025-8BDD-079F8FD3AA19}" type="slidenum">
              <a:rPr lang="en-US"/>
              <a:pPr>
                <a:defRPr/>
              </a:pPr>
              <a:t>‹#›</a:t>
            </a:fld>
            <a:endParaRPr lang="en-US"/>
          </a:p>
        </p:txBody>
      </p:sp>
    </p:spTree>
    <p:extLst>
      <p:ext uri="{BB962C8B-B14F-4D97-AF65-F5344CB8AC3E}">
        <p14:creationId xmlns:p14="http://schemas.microsoft.com/office/powerpoint/2010/main" val="131084329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eaLnBrk="1" hangingPunct="1">
              <a:defRPr/>
            </a:lvl1pPr>
          </a:lstStyle>
          <a:p>
            <a:pPr>
              <a:defRPr/>
            </a:pPr>
            <a:endParaRPr lang="en-US"/>
          </a:p>
        </p:txBody>
      </p:sp>
      <p:sp>
        <p:nvSpPr>
          <p:cNvPr id="6" name="Footer Placeholder 5"/>
          <p:cNvSpPr>
            <a:spLocks noGrp="1"/>
          </p:cNvSpPr>
          <p:nvPr>
            <p:ph type="ftr" sz="quarter" idx="11"/>
          </p:nvPr>
        </p:nvSpPr>
        <p:spPr/>
        <p:txBody>
          <a:bodyPr/>
          <a:lstStyle>
            <a:lvl1pPr eaLnBrk="1" hangingPunct="1">
              <a:defRPr/>
            </a:lvl1pPr>
          </a:lstStyle>
          <a:p>
            <a:pPr>
              <a:defRPr/>
            </a:pPr>
            <a:endParaRPr lang="en-US"/>
          </a:p>
        </p:txBody>
      </p:sp>
      <p:sp>
        <p:nvSpPr>
          <p:cNvPr id="7" name="Slide Number Placeholder 6"/>
          <p:cNvSpPr>
            <a:spLocks noGrp="1"/>
          </p:cNvSpPr>
          <p:nvPr>
            <p:ph type="sldNum" sz="quarter" idx="12"/>
          </p:nvPr>
        </p:nvSpPr>
        <p:spPr/>
        <p:txBody>
          <a:bodyPr/>
          <a:lstStyle>
            <a:lvl1pPr eaLnBrk="1" hangingPunct="1">
              <a:defRPr/>
            </a:lvl1pPr>
          </a:lstStyle>
          <a:p>
            <a:pPr>
              <a:defRPr/>
            </a:pPr>
            <a:fld id="{D3576B42-CE5F-48F8-B28D-B26F354DB54F}" type="slidenum">
              <a:rPr lang="en-US"/>
              <a:pPr>
                <a:defRPr/>
              </a:pPr>
              <a:t>‹#›</a:t>
            </a:fld>
            <a:endParaRPr lang="en-US"/>
          </a:p>
        </p:txBody>
      </p:sp>
    </p:spTree>
    <p:extLst>
      <p:ext uri="{BB962C8B-B14F-4D97-AF65-F5344CB8AC3E}">
        <p14:creationId xmlns:p14="http://schemas.microsoft.com/office/powerpoint/2010/main" val="1759085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C360A56-31B6-4876-8F49-F86E95960E08}" type="slidenum">
              <a:rPr lang="en-US"/>
              <a:pPr>
                <a:defRPr/>
              </a:pPr>
              <a:t>‹#›</a:t>
            </a:fld>
            <a:endParaRPr lang="en-US"/>
          </a:p>
        </p:txBody>
      </p:sp>
    </p:spTree>
    <p:extLst>
      <p:ext uri="{BB962C8B-B14F-4D97-AF65-F5344CB8AC3E}">
        <p14:creationId xmlns:p14="http://schemas.microsoft.com/office/powerpoint/2010/main" val="2667956988"/>
      </p:ext>
    </p:extLst>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eaLnBrk="1" hangingPunct="1">
              <a:defRPr/>
            </a:lvl1pPr>
          </a:lstStyle>
          <a:p>
            <a:pPr>
              <a:defRPr/>
            </a:pPr>
            <a:endParaRPr lang="en-US"/>
          </a:p>
        </p:txBody>
      </p:sp>
      <p:sp>
        <p:nvSpPr>
          <p:cNvPr id="8" name="Footer Placeholder 7"/>
          <p:cNvSpPr>
            <a:spLocks noGrp="1"/>
          </p:cNvSpPr>
          <p:nvPr>
            <p:ph type="ftr" sz="quarter" idx="11"/>
          </p:nvPr>
        </p:nvSpPr>
        <p:spPr/>
        <p:txBody>
          <a:bodyPr/>
          <a:lstStyle>
            <a:lvl1pPr eaLnBrk="1" hangingPunct="1">
              <a:defRPr/>
            </a:lvl1pPr>
          </a:lstStyle>
          <a:p>
            <a:pPr>
              <a:defRPr/>
            </a:pPr>
            <a:endParaRPr lang="en-US"/>
          </a:p>
        </p:txBody>
      </p:sp>
      <p:sp>
        <p:nvSpPr>
          <p:cNvPr id="9" name="Slide Number Placeholder 8"/>
          <p:cNvSpPr>
            <a:spLocks noGrp="1"/>
          </p:cNvSpPr>
          <p:nvPr>
            <p:ph type="sldNum" sz="quarter" idx="12"/>
          </p:nvPr>
        </p:nvSpPr>
        <p:spPr/>
        <p:txBody>
          <a:bodyPr/>
          <a:lstStyle>
            <a:lvl1pPr eaLnBrk="1" hangingPunct="1">
              <a:defRPr/>
            </a:lvl1pPr>
          </a:lstStyle>
          <a:p>
            <a:pPr>
              <a:defRPr/>
            </a:pPr>
            <a:fld id="{4F86988A-4C7C-44F6-9FB7-A913DA1CE0D6}" type="slidenum">
              <a:rPr lang="en-US"/>
              <a:pPr>
                <a:defRPr/>
              </a:pPr>
              <a:t>‹#›</a:t>
            </a:fld>
            <a:endParaRPr lang="en-US"/>
          </a:p>
        </p:txBody>
      </p:sp>
    </p:spTree>
    <p:extLst>
      <p:ext uri="{BB962C8B-B14F-4D97-AF65-F5344CB8AC3E}">
        <p14:creationId xmlns:p14="http://schemas.microsoft.com/office/powerpoint/2010/main" val="313596412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eaLnBrk="1" hangingPunct="1">
              <a:defRPr/>
            </a:lvl1pPr>
          </a:lstStyle>
          <a:p>
            <a:pPr>
              <a:defRPr/>
            </a:pPr>
            <a:endParaRPr lang="en-US"/>
          </a:p>
        </p:txBody>
      </p:sp>
      <p:sp>
        <p:nvSpPr>
          <p:cNvPr id="4" name="Footer Placeholder 3"/>
          <p:cNvSpPr>
            <a:spLocks noGrp="1"/>
          </p:cNvSpPr>
          <p:nvPr>
            <p:ph type="ftr" sz="quarter" idx="11"/>
          </p:nvPr>
        </p:nvSpPr>
        <p:spPr/>
        <p:txBody>
          <a:bodyPr/>
          <a:lstStyle>
            <a:lvl1pPr eaLnBrk="1" hangingPunct="1">
              <a:defRPr/>
            </a:lvl1pPr>
          </a:lstStyle>
          <a:p>
            <a:pPr>
              <a:defRPr/>
            </a:pPr>
            <a:endParaRPr lang="en-US"/>
          </a:p>
        </p:txBody>
      </p:sp>
      <p:sp>
        <p:nvSpPr>
          <p:cNvPr id="5" name="Slide Number Placeholder 4"/>
          <p:cNvSpPr>
            <a:spLocks noGrp="1"/>
          </p:cNvSpPr>
          <p:nvPr>
            <p:ph type="sldNum" sz="quarter" idx="12"/>
          </p:nvPr>
        </p:nvSpPr>
        <p:spPr/>
        <p:txBody>
          <a:bodyPr/>
          <a:lstStyle>
            <a:lvl1pPr eaLnBrk="1" hangingPunct="1">
              <a:defRPr/>
            </a:lvl1pPr>
          </a:lstStyle>
          <a:p>
            <a:pPr>
              <a:defRPr/>
            </a:pPr>
            <a:fld id="{2549F50B-EAC6-4D56-AEC7-7BF41FE8FB50}" type="slidenum">
              <a:rPr lang="en-US"/>
              <a:pPr>
                <a:defRPr/>
              </a:pPr>
              <a:t>‹#›</a:t>
            </a:fld>
            <a:endParaRPr lang="en-US"/>
          </a:p>
        </p:txBody>
      </p:sp>
    </p:spTree>
    <p:extLst>
      <p:ext uri="{BB962C8B-B14F-4D97-AF65-F5344CB8AC3E}">
        <p14:creationId xmlns:p14="http://schemas.microsoft.com/office/powerpoint/2010/main" val="239212841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eaLnBrk="1" hangingPunct="1">
              <a:defRPr/>
            </a:lvl1pPr>
          </a:lstStyle>
          <a:p>
            <a:pPr>
              <a:defRPr/>
            </a:pPr>
            <a:endParaRPr lang="en-US"/>
          </a:p>
        </p:txBody>
      </p:sp>
      <p:sp>
        <p:nvSpPr>
          <p:cNvPr id="3" name="Footer Placeholder 2"/>
          <p:cNvSpPr>
            <a:spLocks noGrp="1"/>
          </p:cNvSpPr>
          <p:nvPr>
            <p:ph type="ftr" sz="quarter" idx="11"/>
          </p:nvPr>
        </p:nvSpPr>
        <p:spPr/>
        <p:txBody>
          <a:bodyPr/>
          <a:lstStyle>
            <a:lvl1pPr eaLnBrk="1" hangingPunct="1">
              <a:defRPr/>
            </a:lvl1pPr>
          </a:lstStyle>
          <a:p>
            <a:pPr>
              <a:defRPr/>
            </a:pPr>
            <a:endParaRPr lang="en-US"/>
          </a:p>
        </p:txBody>
      </p:sp>
      <p:sp>
        <p:nvSpPr>
          <p:cNvPr id="4" name="Slide Number Placeholder 3"/>
          <p:cNvSpPr>
            <a:spLocks noGrp="1"/>
          </p:cNvSpPr>
          <p:nvPr>
            <p:ph type="sldNum" sz="quarter" idx="12"/>
          </p:nvPr>
        </p:nvSpPr>
        <p:spPr/>
        <p:txBody>
          <a:bodyPr/>
          <a:lstStyle>
            <a:lvl1pPr eaLnBrk="1" hangingPunct="1">
              <a:defRPr/>
            </a:lvl1pPr>
          </a:lstStyle>
          <a:p>
            <a:pPr>
              <a:defRPr/>
            </a:pPr>
            <a:fld id="{6D892992-2270-47EB-AE61-AC1A249D4074}" type="slidenum">
              <a:rPr lang="en-US"/>
              <a:pPr>
                <a:defRPr/>
              </a:pPr>
              <a:t>‹#›</a:t>
            </a:fld>
            <a:endParaRPr lang="en-US"/>
          </a:p>
        </p:txBody>
      </p:sp>
    </p:spTree>
    <p:extLst>
      <p:ext uri="{BB962C8B-B14F-4D97-AF65-F5344CB8AC3E}">
        <p14:creationId xmlns:p14="http://schemas.microsoft.com/office/powerpoint/2010/main" val="184225278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eaLnBrk="1" hangingPunct="1">
              <a:defRPr/>
            </a:lvl1pPr>
          </a:lstStyle>
          <a:p>
            <a:pPr>
              <a:defRPr/>
            </a:pPr>
            <a:endParaRPr lang="en-US"/>
          </a:p>
        </p:txBody>
      </p:sp>
      <p:sp>
        <p:nvSpPr>
          <p:cNvPr id="6" name="Footer Placeholder 5"/>
          <p:cNvSpPr>
            <a:spLocks noGrp="1"/>
          </p:cNvSpPr>
          <p:nvPr>
            <p:ph type="ftr" sz="quarter" idx="11"/>
          </p:nvPr>
        </p:nvSpPr>
        <p:spPr/>
        <p:txBody>
          <a:bodyPr/>
          <a:lstStyle>
            <a:lvl1pPr eaLnBrk="1" hangingPunct="1">
              <a:defRPr/>
            </a:lvl1pPr>
          </a:lstStyle>
          <a:p>
            <a:pPr>
              <a:defRPr/>
            </a:pPr>
            <a:endParaRPr lang="en-US"/>
          </a:p>
        </p:txBody>
      </p:sp>
      <p:sp>
        <p:nvSpPr>
          <p:cNvPr id="7" name="Slide Number Placeholder 6"/>
          <p:cNvSpPr>
            <a:spLocks noGrp="1"/>
          </p:cNvSpPr>
          <p:nvPr>
            <p:ph type="sldNum" sz="quarter" idx="12"/>
          </p:nvPr>
        </p:nvSpPr>
        <p:spPr/>
        <p:txBody>
          <a:bodyPr/>
          <a:lstStyle>
            <a:lvl1pPr eaLnBrk="1" hangingPunct="1">
              <a:defRPr/>
            </a:lvl1pPr>
          </a:lstStyle>
          <a:p>
            <a:pPr>
              <a:defRPr/>
            </a:pPr>
            <a:fld id="{091AC0F8-2489-445A-99A6-75939C0D1F03}" type="slidenum">
              <a:rPr lang="en-US"/>
              <a:pPr>
                <a:defRPr/>
              </a:pPr>
              <a:t>‹#›</a:t>
            </a:fld>
            <a:endParaRPr lang="en-US"/>
          </a:p>
        </p:txBody>
      </p:sp>
    </p:spTree>
    <p:extLst>
      <p:ext uri="{BB962C8B-B14F-4D97-AF65-F5344CB8AC3E}">
        <p14:creationId xmlns:p14="http://schemas.microsoft.com/office/powerpoint/2010/main" val="104645483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eaLnBrk="1" hangingPunct="1">
              <a:defRPr/>
            </a:lvl1pPr>
          </a:lstStyle>
          <a:p>
            <a:pPr>
              <a:defRPr/>
            </a:pPr>
            <a:endParaRPr lang="en-US"/>
          </a:p>
        </p:txBody>
      </p:sp>
      <p:sp>
        <p:nvSpPr>
          <p:cNvPr id="6" name="Footer Placeholder 5"/>
          <p:cNvSpPr>
            <a:spLocks noGrp="1"/>
          </p:cNvSpPr>
          <p:nvPr>
            <p:ph type="ftr" sz="quarter" idx="11"/>
          </p:nvPr>
        </p:nvSpPr>
        <p:spPr/>
        <p:txBody>
          <a:bodyPr/>
          <a:lstStyle>
            <a:lvl1pPr eaLnBrk="1" hangingPunct="1">
              <a:defRPr/>
            </a:lvl1pPr>
          </a:lstStyle>
          <a:p>
            <a:pPr>
              <a:defRPr/>
            </a:pPr>
            <a:endParaRPr lang="en-US"/>
          </a:p>
        </p:txBody>
      </p:sp>
      <p:sp>
        <p:nvSpPr>
          <p:cNvPr id="7" name="Slide Number Placeholder 6"/>
          <p:cNvSpPr>
            <a:spLocks noGrp="1"/>
          </p:cNvSpPr>
          <p:nvPr>
            <p:ph type="sldNum" sz="quarter" idx="12"/>
          </p:nvPr>
        </p:nvSpPr>
        <p:spPr/>
        <p:txBody>
          <a:bodyPr/>
          <a:lstStyle>
            <a:lvl1pPr eaLnBrk="1" hangingPunct="1">
              <a:defRPr/>
            </a:lvl1pPr>
          </a:lstStyle>
          <a:p>
            <a:pPr>
              <a:defRPr/>
            </a:pPr>
            <a:fld id="{B6918974-DDB0-4A30-BF1C-5D9F43F251BB}" type="slidenum">
              <a:rPr lang="en-US"/>
              <a:pPr>
                <a:defRPr/>
              </a:pPr>
              <a:t>‹#›</a:t>
            </a:fld>
            <a:endParaRPr lang="en-US"/>
          </a:p>
        </p:txBody>
      </p:sp>
    </p:spTree>
    <p:extLst>
      <p:ext uri="{BB962C8B-B14F-4D97-AF65-F5344CB8AC3E}">
        <p14:creationId xmlns:p14="http://schemas.microsoft.com/office/powerpoint/2010/main" val="50900524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1" hangingPunct="1">
              <a:defRPr/>
            </a:lvl1pPr>
          </a:lstStyle>
          <a:p>
            <a:pPr>
              <a:defRPr/>
            </a:pPr>
            <a:endParaRPr lang="en-US"/>
          </a:p>
        </p:txBody>
      </p:sp>
      <p:sp>
        <p:nvSpPr>
          <p:cNvPr id="5" name="Footer Placeholder 4"/>
          <p:cNvSpPr>
            <a:spLocks noGrp="1"/>
          </p:cNvSpPr>
          <p:nvPr>
            <p:ph type="ftr" sz="quarter" idx="11"/>
          </p:nvPr>
        </p:nvSpPr>
        <p:spPr/>
        <p:txBody>
          <a:bodyPr/>
          <a:lstStyle>
            <a:lvl1pPr eaLnBrk="1" hangingPunct="1">
              <a:defRPr/>
            </a:lvl1pPr>
          </a:lstStyle>
          <a:p>
            <a:pPr>
              <a:defRPr/>
            </a:pPr>
            <a:endParaRPr lang="en-US"/>
          </a:p>
        </p:txBody>
      </p:sp>
      <p:sp>
        <p:nvSpPr>
          <p:cNvPr id="6" name="Slide Number Placeholder 5"/>
          <p:cNvSpPr>
            <a:spLocks noGrp="1"/>
          </p:cNvSpPr>
          <p:nvPr>
            <p:ph type="sldNum" sz="quarter" idx="12"/>
          </p:nvPr>
        </p:nvSpPr>
        <p:spPr/>
        <p:txBody>
          <a:bodyPr/>
          <a:lstStyle>
            <a:lvl1pPr eaLnBrk="1" hangingPunct="1">
              <a:defRPr/>
            </a:lvl1pPr>
          </a:lstStyle>
          <a:p>
            <a:pPr>
              <a:defRPr/>
            </a:pPr>
            <a:fld id="{269EB8C3-4182-41C6-9C7F-9C273749550E}" type="slidenum">
              <a:rPr lang="en-US"/>
              <a:pPr>
                <a:defRPr/>
              </a:pPr>
              <a:t>‹#›</a:t>
            </a:fld>
            <a:endParaRPr lang="en-US"/>
          </a:p>
        </p:txBody>
      </p:sp>
    </p:spTree>
    <p:extLst>
      <p:ext uri="{BB962C8B-B14F-4D97-AF65-F5344CB8AC3E}">
        <p14:creationId xmlns:p14="http://schemas.microsoft.com/office/powerpoint/2010/main" val="143470797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1" hangingPunct="1">
              <a:defRPr/>
            </a:lvl1pPr>
          </a:lstStyle>
          <a:p>
            <a:pPr>
              <a:defRPr/>
            </a:pPr>
            <a:endParaRPr lang="en-US"/>
          </a:p>
        </p:txBody>
      </p:sp>
      <p:sp>
        <p:nvSpPr>
          <p:cNvPr id="5" name="Footer Placeholder 4"/>
          <p:cNvSpPr>
            <a:spLocks noGrp="1"/>
          </p:cNvSpPr>
          <p:nvPr>
            <p:ph type="ftr" sz="quarter" idx="11"/>
          </p:nvPr>
        </p:nvSpPr>
        <p:spPr/>
        <p:txBody>
          <a:bodyPr/>
          <a:lstStyle>
            <a:lvl1pPr eaLnBrk="1" hangingPunct="1">
              <a:defRPr/>
            </a:lvl1pPr>
          </a:lstStyle>
          <a:p>
            <a:pPr>
              <a:defRPr/>
            </a:pPr>
            <a:endParaRPr lang="en-US"/>
          </a:p>
        </p:txBody>
      </p:sp>
      <p:sp>
        <p:nvSpPr>
          <p:cNvPr id="6" name="Slide Number Placeholder 5"/>
          <p:cNvSpPr>
            <a:spLocks noGrp="1"/>
          </p:cNvSpPr>
          <p:nvPr>
            <p:ph type="sldNum" sz="quarter" idx="12"/>
          </p:nvPr>
        </p:nvSpPr>
        <p:spPr/>
        <p:txBody>
          <a:bodyPr/>
          <a:lstStyle>
            <a:lvl1pPr eaLnBrk="1" hangingPunct="1">
              <a:defRPr/>
            </a:lvl1pPr>
          </a:lstStyle>
          <a:p>
            <a:pPr>
              <a:defRPr/>
            </a:pPr>
            <a:fld id="{F1F311A4-75D2-4B5C-A840-A7E601D86AC4}" type="slidenum">
              <a:rPr lang="en-US"/>
              <a:pPr>
                <a:defRPr/>
              </a:pPr>
              <a:t>‹#›</a:t>
            </a:fld>
            <a:endParaRPr lang="en-US"/>
          </a:p>
        </p:txBody>
      </p:sp>
    </p:spTree>
    <p:extLst>
      <p:ext uri="{BB962C8B-B14F-4D97-AF65-F5344CB8AC3E}">
        <p14:creationId xmlns:p14="http://schemas.microsoft.com/office/powerpoint/2010/main" val="372357768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44475"/>
            <a:ext cx="838835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838200" y="6245225"/>
            <a:ext cx="1901825" cy="476250"/>
          </a:xfrm>
        </p:spPr>
        <p:txBody>
          <a:bodyPr/>
          <a:lstStyle>
            <a:lvl1pPr eaLnBrk="1" hangingPunct="1">
              <a:defRPr/>
            </a:lvl1pPr>
          </a:lstStyle>
          <a:p>
            <a:pPr>
              <a:defRPr/>
            </a:pPr>
            <a:endParaRPr lang="en-US"/>
          </a:p>
        </p:txBody>
      </p:sp>
      <p:sp>
        <p:nvSpPr>
          <p:cNvPr id="4" name="Footer Placeholder 3"/>
          <p:cNvSpPr>
            <a:spLocks noGrp="1"/>
          </p:cNvSpPr>
          <p:nvPr>
            <p:ph type="ftr" sz="quarter" idx="11"/>
          </p:nvPr>
        </p:nvSpPr>
        <p:spPr>
          <a:xfrm>
            <a:off x="3429000" y="6245225"/>
            <a:ext cx="2895600" cy="476250"/>
          </a:xfrm>
        </p:spPr>
        <p:txBody>
          <a:bodyPr/>
          <a:lstStyle>
            <a:lvl1pPr eaLnBrk="1" hangingPunct="1">
              <a:defRPr/>
            </a:lvl1pPr>
          </a:lstStyle>
          <a:p>
            <a:pPr>
              <a:defRPr/>
            </a:pPr>
            <a:endParaRPr lang="en-US"/>
          </a:p>
        </p:txBody>
      </p:sp>
      <p:sp>
        <p:nvSpPr>
          <p:cNvPr id="5" name="Slide Number Placeholder 4"/>
          <p:cNvSpPr>
            <a:spLocks noGrp="1"/>
          </p:cNvSpPr>
          <p:nvPr>
            <p:ph type="sldNum" sz="quarter" idx="12"/>
          </p:nvPr>
        </p:nvSpPr>
        <p:spPr>
          <a:xfrm>
            <a:off x="6937375" y="6245225"/>
            <a:ext cx="1901825" cy="476250"/>
          </a:xfrm>
        </p:spPr>
        <p:txBody>
          <a:bodyPr/>
          <a:lstStyle>
            <a:lvl1pPr eaLnBrk="1" hangingPunct="1">
              <a:defRPr/>
            </a:lvl1pPr>
          </a:lstStyle>
          <a:p>
            <a:pPr>
              <a:defRPr/>
            </a:pPr>
            <a:fld id="{A13F86A6-66FF-485F-849E-1B527AC1601F}" type="slidenum">
              <a:rPr lang="en-US"/>
              <a:pPr>
                <a:defRPr/>
              </a:pPr>
              <a:t>‹#›</a:t>
            </a:fld>
            <a:endParaRPr lang="en-US"/>
          </a:p>
        </p:txBody>
      </p:sp>
    </p:spTree>
    <p:extLst>
      <p:ext uri="{BB962C8B-B14F-4D97-AF65-F5344CB8AC3E}">
        <p14:creationId xmlns:p14="http://schemas.microsoft.com/office/powerpoint/2010/main" val="3197274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8336413-7D0D-46CF-9109-841C0BFD2C32}" type="slidenum">
              <a:rPr lang="en-US"/>
              <a:pPr>
                <a:defRPr/>
              </a:pPr>
              <a:t>‹#›</a:t>
            </a:fld>
            <a:endParaRPr lang="en-US"/>
          </a:p>
        </p:txBody>
      </p:sp>
    </p:spTree>
    <p:extLst>
      <p:ext uri="{BB962C8B-B14F-4D97-AF65-F5344CB8AC3E}">
        <p14:creationId xmlns:p14="http://schemas.microsoft.com/office/powerpoint/2010/main" val="420341055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E8DC940-8A03-46DB-AFC5-EA5D2BF43B6A}" type="slidenum">
              <a:rPr lang="en-US"/>
              <a:pPr>
                <a:defRPr/>
              </a:pPr>
              <a:t>‹#›</a:t>
            </a:fld>
            <a:endParaRPr lang="en-US"/>
          </a:p>
        </p:txBody>
      </p:sp>
    </p:spTree>
    <p:extLst>
      <p:ext uri="{BB962C8B-B14F-4D97-AF65-F5344CB8AC3E}">
        <p14:creationId xmlns:p14="http://schemas.microsoft.com/office/powerpoint/2010/main" val="209722950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ED22F2D-0A0A-45C7-851D-CAF6BE171D01}" type="slidenum">
              <a:rPr lang="en-US"/>
              <a:pPr>
                <a:defRPr/>
              </a:pPr>
              <a:t>‹#›</a:t>
            </a:fld>
            <a:endParaRPr lang="en-US"/>
          </a:p>
        </p:txBody>
      </p:sp>
    </p:spTree>
    <p:extLst>
      <p:ext uri="{BB962C8B-B14F-4D97-AF65-F5344CB8AC3E}">
        <p14:creationId xmlns:p14="http://schemas.microsoft.com/office/powerpoint/2010/main" val="22785560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071F009-1D17-4EA5-88D8-DD4D3DA18806}" type="slidenum">
              <a:rPr lang="en-US"/>
              <a:pPr>
                <a:defRPr/>
              </a:pPr>
              <a:t>‹#›</a:t>
            </a:fld>
            <a:endParaRPr lang="en-US"/>
          </a:p>
        </p:txBody>
      </p:sp>
    </p:spTree>
    <p:extLst>
      <p:ext uri="{BB962C8B-B14F-4D97-AF65-F5344CB8AC3E}">
        <p14:creationId xmlns:p14="http://schemas.microsoft.com/office/powerpoint/2010/main" val="3876109070"/>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theme" Target="../theme/theme5.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0913DC43-5120-49B7-996D-D0A4D16A05C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782" r:id="rId1"/>
    <p:sldLayoutId id="2147484783" r:id="rId2"/>
    <p:sldLayoutId id="2147484784" r:id="rId3"/>
    <p:sldLayoutId id="2147484785" r:id="rId4"/>
    <p:sldLayoutId id="2147484786" r:id="rId5"/>
    <p:sldLayoutId id="2147484787" r:id="rId6"/>
    <p:sldLayoutId id="2147484788" r:id="rId7"/>
    <p:sldLayoutId id="2147484789" r:id="rId8"/>
    <p:sldLayoutId id="2147484790" r:id="rId9"/>
    <p:sldLayoutId id="2147484791" r:id="rId10"/>
    <p:sldLayoutId id="2147484792" r:id="rId11"/>
  </p:sldLayoutIdLst>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7938" y="0"/>
            <a:ext cx="2833688" cy="6856413"/>
            <a:chOff x="-5" y="0"/>
            <a:chExt cx="1785" cy="4319"/>
          </a:xfrm>
        </p:grpSpPr>
        <p:sp>
          <p:nvSpPr>
            <p:cNvPr id="2056" name="Freeform 3"/>
            <p:cNvSpPr>
              <a:spLocks/>
            </p:cNvSpPr>
            <p:nvPr/>
          </p:nvSpPr>
          <p:spPr bwMode="ltGray">
            <a:xfrm>
              <a:off x="-5" y="3262"/>
              <a:ext cx="472" cy="802"/>
            </a:xfrm>
            <a:custGeom>
              <a:avLst/>
              <a:gdLst>
                <a:gd name="T0" fmla="*/ 5 w 472"/>
                <a:gd name="T1" fmla="*/ 32 h 802"/>
                <a:gd name="T2" fmla="*/ 189 w 472"/>
                <a:gd name="T3" fmla="*/ 26 h 802"/>
                <a:gd name="T4" fmla="*/ 309 w 472"/>
                <a:gd name="T5" fmla="*/ 66 h 802"/>
                <a:gd name="T6" fmla="*/ 357 w 472"/>
                <a:gd name="T7" fmla="*/ 98 h 802"/>
                <a:gd name="T8" fmla="*/ 413 w 472"/>
                <a:gd name="T9" fmla="*/ 162 h 802"/>
                <a:gd name="T10" fmla="*/ 437 w 472"/>
                <a:gd name="T11" fmla="*/ 250 h 802"/>
                <a:gd name="T12" fmla="*/ 397 w 472"/>
                <a:gd name="T13" fmla="*/ 530 h 802"/>
                <a:gd name="T14" fmla="*/ 341 w 472"/>
                <a:gd name="T15" fmla="*/ 634 h 802"/>
                <a:gd name="T16" fmla="*/ 173 w 472"/>
                <a:gd name="T17" fmla="*/ 714 h 802"/>
                <a:gd name="T18" fmla="*/ 77 w 472"/>
                <a:gd name="T19" fmla="*/ 730 h 802"/>
                <a:gd name="T20" fmla="*/ 69 w 472"/>
                <a:gd name="T21" fmla="*/ 802 h 802"/>
                <a:gd name="T22" fmla="*/ 7 w 472"/>
                <a:gd name="T23" fmla="*/ 788 h 802"/>
                <a:gd name="T24" fmla="*/ 5 w 472"/>
                <a:gd name="T25" fmla="*/ 751 h 802"/>
                <a:gd name="T26" fmla="*/ 37 w 472"/>
                <a:gd name="T27" fmla="*/ 722 h 802"/>
                <a:gd name="T28" fmla="*/ 5 w 472"/>
                <a:gd name="T29" fmla="*/ 670 h 802"/>
                <a:gd name="T30" fmla="*/ 5 w 472"/>
                <a:gd name="T31" fmla="*/ 32 h 80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72" h="802">
                  <a:moveTo>
                    <a:pt x="5" y="32"/>
                  </a:moveTo>
                  <a:cubicBezTo>
                    <a:pt x="101" y="0"/>
                    <a:pt x="20" y="17"/>
                    <a:pt x="189" y="26"/>
                  </a:cubicBezTo>
                  <a:cubicBezTo>
                    <a:pt x="221" y="37"/>
                    <a:pt x="280" y="47"/>
                    <a:pt x="309" y="66"/>
                  </a:cubicBezTo>
                  <a:cubicBezTo>
                    <a:pt x="325" y="77"/>
                    <a:pt x="357" y="98"/>
                    <a:pt x="357" y="98"/>
                  </a:cubicBezTo>
                  <a:cubicBezTo>
                    <a:pt x="394" y="154"/>
                    <a:pt x="373" y="135"/>
                    <a:pt x="413" y="162"/>
                  </a:cubicBezTo>
                  <a:cubicBezTo>
                    <a:pt x="433" y="223"/>
                    <a:pt x="426" y="193"/>
                    <a:pt x="437" y="250"/>
                  </a:cubicBezTo>
                  <a:cubicBezTo>
                    <a:pt x="433" y="370"/>
                    <a:pt x="472" y="455"/>
                    <a:pt x="397" y="530"/>
                  </a:cubicBezTo>
                  <a:cubicBezTo>
                    <a:pt x="385" y="567"/>
                    <a:pt x="368" y="607"/>
                    <a:pt x="341" y="634"/>
                  </a:cubicBezTo>
                  <a:cubicBezTo>
                    <a:pt x="319" y="701"/>
                    <a:pt x="233" y="707"/>
                    <a:pt x="173" y="714"/>
                  </a:cubicBezTo>
                  <a:cubicBezTo>
                    <a:pt x="142" y="724"/>
                    <a:pt x="100" y="707"/>
                    <a:pt x="77" y="730"/>
                  </a:cubicBezTo>
                  <a:cubicBezTo>
                    <a:pt x="60" y="747"/>
                    <a:pt x="72" y="778"/>
                    <a:pt x="69" y="802"/>
                  </a:cubicBezTo>
                  <a:cubicBezTo>
                    <a:pt x="53" y="799"/>
                    <a:pt x="23" y="792"/>
                    <a:pt x="7" y="788"/>
                  </a:cubicBezTo>
                  <a:cubicBezTo>
                    <a:pt x="5" y="788"/>
                    <a:pt x="0" y="762"/>
                    <a:pt x="5" y="751"/>
                  </a:cubicBezTo>
                  <a:cubicBezTo>
                    <a:pt x="10" y="740"/>
                    <a:pt x="37" y="735"/>
                    <a:pt x="37" y="722"/>
                  </a:cubicBezTo>
                  <a:cubicBezTo>
                    <a:pt x="26" y="682"/>
                    <a:pt x="22" y="685"/>
                    <a:pt x="5" y="670"/>
                  </a:cubicBezTo>
                  <a:cubicBezTo>
                    <a:pt x="5" y="541"/>
                    <a:pt x="5" y="233"/>
                    <a:pt x="5" y="32"/>
                  </a:cubicBezTo>
                  <a:close/>
                </a:path>
              </a:pathLst>
            </a:custGeom>
            <a:solidFill>
              <a:schemeClr val="folHlink">
                <a:alpha val="50195"/>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2057" name="Group 4"/>
            <p:cNvGrpSpPr>
              <a:grpSpLocks/>
            </p:cNvGrpSpPr>
            <p:nvPr/>
          </p:nvGrpSpPr>
          <p:grpSpPr bwMode="auto">
            <a:xfrm rot="14964908" flipH="1">
              <a:off x="104" y="2441"/>
              <a:ext cx="452" cy="444"/>
              <a:chOff x="1727" y="866"/>
              <a:chExt cx="129" cy="157"/>
            </a:xfrm>
          </p:grpSpPr>
          <p:sp>
            <p:nvSpPr>
              <p:cNvPr id="2095" name="Freeform 5"/>
              <p:cNvSpPr>
                <a:spLocks/>
              </p:cNvSpPr>
              <p:nvPr userDrawn="1"/>
            </p:nvSpPr>
            <p:spPr bwMode="ltGray">
              <a:xfrm>
                <a:off x="1727" y="866"/>
                <a:ext cx="41" cy="59"/>
              </a:xfrm>
              <a:custGeom>
                <a:avLst/>
                <a:gdLst>
                  <a:gd name="T0" fmla="*/ 0 w 83"/>
                  <a:gd name="T1" fmla="*/ 1 h 117"/>
                  <a:gd name="T2" fmla="*/ 0 w 83"/>
                  <a:gd name="T3" fmla="*/ 0 h 117"/>
                  <a:gd name="T4" fmla="*/ 0 w 83"/>
                  <a:gd name="T5" fmla="*/ 1 h 117"/>
                  <a:gd name="T6" fmla="*/ 0 w 83"/>
                  <a:gd name="T7" fmla="*/ 1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96" name="Freeform 6"/>
              <p:cNvSpPr>
                <a:spLocks/>
              </p:cNvSpPr>
              <p:nvPr userDrawn="1"/>
            </p:nvSpPr>
            <p:spPr bwMode="ltGray">
              <a:xfrm>
                <a:off x="1786" y="894"/>
                <a:ext cx="70" cy="49"/>
              </a:xfrm>
              <a:custGeom>
                <a:avLst/>
                <a:gdLst>
                  <a:gd name="T0" fmla="*/ 0 w 140"/>
                  <a:gd name="T1" fmla="*/ 1 h 98"/>
                  <a:gd name="T2" fmla="*/ 1 w 140"/>
                  <a:gd name="T3" fmla="*/ 0 h 98"/>
                  <a:gd name="T4" fmla="*/ 2 w 140"/>
                  <a:gd name="T5" fmla="*/ 1 h 98"/>
                  <a:gd name="T6" fmla="*/ 0 w 140"/>
                  <a:gd name="T7" fmla="*/ 1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97" name="Freeform 7"/>
              <p:cNvSpPr>
                <a:spLocks/>
              </p:cNvSpPr>
              <p:nvPr userDrawn="1"/>
            </p:nvSpPr>
            <p:spPr bwMode="ltGray">
              <a:xfrm>
                <a:off x="1772" y="998"/>
                <a:ext cx="73" cy="25"/>
              </a:xfrm>
              <a:custGeom>
                <a:avLst/>
                <a:gdLst>
                  <a:gd name="T0" fmla="*/ 0 w 145"/>
                  <a:gd name="T1" fmla="*/ 1 h 49"/>
                  <a:gd name="T2" fmla="*/ 2 w 145"/>
                  <a:gd name="T3" fmla="*/ 0 h 49"/>
                  <a:gd name="T4" fmla="*/ 2 w 145"/>
                  <a:gd name="T5" fmla="*/ 1 h 49"/>
                  <a:gd name="T6" fmla="*/ 0 w 145"/>
                  <a:gd name="T7" fmla="*/ 1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2058" name="Freeform 8"/>
            <p:cNvSpPr>
              <a:spLocks/>
            </p:cNvSpPr>
            <p:nvPr/>
          </p:nvSpPr>
          <p:spPr bwMode="ltGray">
            <a:xfrm>
              <a:off x="90" y="1736"/>
              <a:ext cx="710" cy="768"/>
            </a:xfrm>
            <a:custGeom>
              <a:avLst/>
              <a:gdLst>
                <a:gd name="T0" fmla="*/ 14 w 710"/>
                <a:gd name="T1" fmla="*/ 416 h 768"/>
                <a:gd name="T2" fmla="*/ 14 w 710"/>
                <a:gd name="T3" fmla="*/ 272 h 768"/>
                <a:gd name="T4" fmla="*/ 102 w 710"/>
                <a:gd name="T5" fmla="*/ 144 h 768"/>
                <a:gd name="T6" fmla="*/ 150 w 710"/>
                <a:gd name="T7" fmla="*/ 96 h 768"/>
                <a:gd name="T8" fmla="*/ 198 w 710"/>
                <a:gd name="T9" fmla="*/ 64 h 768"/>
                <a:gd name="T10" fmla="*/ 350 w 710"/>
                <a:gd name="T11" fmla="*/ 0 h 768"/>
                <a:gd name="T12" fmla="*/ 534 w 710"/>
                <a:gd name="T13" fmla="*/ 8 h 768"/>
                <a:gd name="T14" fmla="*/ 662 w 710"/>
                <a:gd name="T15" fmla="*/ 96 h 768"/>
                <a:gd name="T16" fmla="*/ 710 w 710"/>
                <a:gd name="T17" fmla="*/ 200 h 768"/>
                <a:gd name="T18" fmla="*/ 702 w 710"/>
                <a:gd name="T19" fmla="*/ 400 h 768"/>
                <a:gd name="T20" fmla="*/ 678 w 710"/>
                <a:gd name="T21" fmla="*/ 448 h 768"/>
                <a:gd name="T22" fmla="*/ 550 w 710"/>
                <a:gd name="T23" fmla="*/ 632 h 768"/>
                <a:gd name="T24" fmla="*/ 518 w 710"/>
                <a:gd name="T25" fmla="*/ 656 h 768"/>
                <a:gd name="T26" fmla="*/ 470 w 710"/>
                <a:gd name="T27" fmla="*/ 664 h 768"/>
                <a:gd name="T28" fmla="*/ 518 w 710"/>
                <a:gd name="T29" fmla="*/ 680 h 768"/>
                <a:gd name="T30" fmla="*/ 566 w 710"/>
                <a:gd name="T31" fmla="*/ 696 h 768"/>
                <a:gd name="T32" fmla="*/ 574 w 710"/>
                <a:gd name="T33" fmla="*/ 720 h 768"/>
                <a:gd name="T34" fmla="*/ 526 w 710"/>
                <a:gd name="T35" fmla="*/ 736 h 768"/>
                <a:gd name="T36" fmla="*/ 502 w 710"/>
                <a:gd name="T37" fmla="*/ 752 h 768"/>
                <a:gd name="T38" fmla="*/ 454 w 710"/>
                <a:gd name="T39" fmla="*/ 768 h 768"/>
                <a:gd name="T40" fmla="*/ 438 w 710"/>
                <a:gd name="T41" fmla="*/ 712 h 768"/>
                <a:gd name="T42" fmla="*/ 246 w 710"/>
                <a:gd name="T43" fmla="*/ 688 h 768"/>
                <a:gd name="T44" fmla="*/ 134 w 710"/>
                <a:gd name="T45" fmla="*/ 648 h 768"/>
                <a:gd name="T46" fmla="*/ 110 w 710"/>
                <a:gd name="T47" fmla="*/ 624 h 768"/>
                <a:gd name="T48" fmla="*/ 78 w 710"/>
                <a:gd name="T49" fmla="*/ 576 h 768"/>
                <a:gd name="T50" fmla="*/ 54 w 710"/>
                <a:gd name="T51" fmla="*/ 464 h 768"/>
                <a:gd name="T52" fmla="*/ 30 w 710"/>
                <a:gd name="T53" fmla="*/ 408 h 768"/>
                <a:gd name="T54" fmla="*/ 22 w 710"/>
                <a:gd name="T55" fmla="*/ 384 h 768"/>
                <a:gd name="T56" fmla="*/ 14 w 710"/>
                <a:gd name="T57" fmla="*/ 416 h 76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710" h="768">
                  <a:moveTo>
                    <a:pt x="14" y="416"/>
                  </a:moveTo>
                  <a:cubicBezTo>
                    <a:pt x="6" y="353"/>
                    <a:pt x="0" y="339"/>
                    <a:pt x="14" y="272"/>
                  </a:cubicBezTo>
                  <a:cubicBezTo>
                    <a:pt x="24" y="227"/>
                    <a:pt x="72" y="178"/>
                    <a:pt x="102" y="144"/>
                  </a:cubicBezTo>
                  <a:cubicBezTo>
                    <a:pt x="117" y="127"/>
                    <a:pt x="134" y="112"/>
                    <a:pt x="150" y="96"/>
                  </a:cubicBezTo>
                  <a:cubicBezTo>
                    <a:pt x="164" y="82"/>
                    <a:pt x="198" y="64"/>
                    <a:pt x="198" y="64"/>
                  </a:cubicBezTo>
                  <a:cubicBezTo>
                    <a:pt x="231" y="14"/>
                    <a:pt x="294" y="7"/>
                    <a:pt x="350" y="0"/>
                  </a:cubicBezTo>
                  <a:cubicBezTo>
                    <a:pt x="411" y="3"/>
                    <a:pt x="473" y="1"/>
                    <a:pt x="534" y="8"/>
                  </a:cubicBezTo>
                  <a:cubicBezTo>
                    <a:pt x="582" y="13"/>
                    <a:pt x="624" y="71"/>
                    <a:pt x="662" y="96"/>
                  </a:cubicBezTo>
                  <a:cubicBezTo>
                    <a:pt x="691" y="140"/>
                    <a:pt x="698" y="151"/>
                    <a:pt x="710" y="200"/>
                  </a:cubicBezTo>
                  <a:cubicBezTo>
                    <a:pt x="707" y="267"/>
                    <a:pt x="707" y="333"/>
                    <a:pt x="702" y="400"/>
                  </a:cubicBezTo>
                  <a:cubicBezTo>
                    <a:pt x="700" y="423"/>
                    <a:pt x="688" y="428"/>
                    <a:pt x="678" y="448"/>
                  </a:cubicBezTo>
                  <a:cubicBezTo>
                    <a:pt x="646" y="512"/>
                    <a:pt x="626" y="607"/>
                    <a:pt x="550" y="632"/>
                  </a:cubicBezTo>
                  <a:cubicBezTo>
                    <a:pt x="539" y="640"/>
                    <a:pt x="530" y="651"/>
                    <a:pt x="518" y="656"/>
                  </a:cubicBezTo>
                  <a:cubicBezTo>
                    <a:pt x="503" y="662"/>
                    <a:pt x="470" y="648"/>
                    <a:pt x="470" y="664"/>
                  </a:cubicBezTo>
                  <a:cubicBezTo>
                    <a:pt x="470" y="681"/>
                    <a:pt x="502" y="675"/>
                    <a:pt x="518" y="680"/>
                  </a:cubicBezTo>
                  <a:cubicBezTo>
                    <a:pt x="534" y="685"/>
                    <a:pt x="566" y="696"/>
                    <a:pt x="566" y="696"/>
                  </a:cubicBezTo>
                  <a:cubicBezTo>
                    <a:pt x="569" y="704"/>
                    <a:pt x="580" y="714"/>
                    <a:pt x="574" y="720"/>
                  </a:cubicBezTo>
                  <a:cubicBezTo>
                    <a:pt x="562" y="732"/>
                    <a:pt x="542" y="731"/>
                    <a:pt x="526" y="736"/>
                  </a:cubicBezTo>
                  <a:cubicBezTo>
                    <a:pt x="517" y="739"/>
                    <a:pt x="511" y="748"/>
                    <a:pt x="502" y="752"/>
                  </a:cubicBezTo>
                  <a:cubicBezTo>
                    <a:pt x="487" y="759"/>
                    <a:pt x="454" y="768"/>
                    <a:pt x="454" y="768"/>
                  </a:cubicBezTo>
                  <a:cubicBezTo>
                    <a:pt x="448" y="750"/>
                    <a:pt x="453" y="725"/>
                    <a:pt x="438" y="712"/>
                  </a:cubicBezTo>
                  <a:cubicBezTo>
                    <a:pt x="407" y="685"/>
                    <a:pt x="256" y="689"/>
                    <a:pt x="246" y="688"/>
                  </a:cubicBezTo>
                  <a:cubicBezTo>
                    <a:pt x="207" y="680"/>
                    <a:pt x="166" y="674"/>
                    <a:pt x="134" y="648"/>
                  </a:cubicBezTo>
                  <a:cubicBezTo>
                    <a:pt x="125" y="641"/>
                    <a:pt x="117" y="633"/>
                    <a:pt x="110" y="624"/>
                  </a:cubicBezTo>
                  <a:cubicBezTo>
                    <a:pt x="98" y="609"/>
                    <a:pt x="78" y="576"/>
                    <a:pt x="78" y="576"/>
                  </a:cubicBezTo>
                  <a:cubicBezTo>
                    <a:pt x="66" y="506"/>
                    <a:pt x="74" y="544"/>
                    <a:pt x="54" y="464"/>
                  </a:cubicBezTo>
                  <a:cubicBezTo>
                    <a:pt x="37" y="397"/>
                    <a:pt x="58" y="463"/>
                    <a:pt x="30" y="408"/>
                  </a:cubicBezTo>
                  <a:cubicBezTo>
                    <a:pt x="26" y="400"/>
                    <a:pt x="30" y="380"/>
                    <a:pt x="22" y="384"/>
                  </a:cubicBezTo>
                  <a:cubicBezTo>
                    <a:pt x="12" y="389"/>
                    <a:pt x="17" y="405"/>
                    <a:pt x="14" y="416"/>
                  </a:cubicBezTo>
                  <a:close/>
                </a:path>
              </a:pathLst>
            </a:custGeom>
            <a:solidFill>
              <a:schemeClr val="accent2">
                <a:alpha val="50195"/>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2059" name="Group 9"/>
            <p:cNvGrpSpPr>
              <a:grpSpLocks/>
            </p:cNvGrpSpPr>
            <p:nvPr/>
          </p:nvGrpSpPr>
          <p:grpSpPr bwMode="auto">
            <a:xfrm rot="416244">
              <a:off x="9" y="1746"/>
              <a:ext cx="1771" cy="1741"/>
              <a:chOff x="41" y="2787"/>
              <a:chExt cx="902" cy="833"/>
            </a:xfrm>
          </p:grpSpPr>
          <p:sp>
            <p:nvSpPr>
              <p:cNvPr id="2086" name="Freeform 10"/>
              <p:cNvSpPr>
                <a:spLocks/>
              </p:cNvSpPr>
              <p:nvPr userDrawn="1"/>
            </p:nvSpPr>
            <p:spPr bwMode="ltGray">
              <a:xfrm rot="373331" flipH="1">
                <a:off x="125" y="2787"/>
                <a:ext cx="313" cy="303"/>
              </a:xfrm>
              <a:custGeom>
                <a:avLst/>
                <a:gdLst>
                  <a:gd name="T0" fmla="*/ 596 w 217"/>
                  <a:gd name="T1" fmla="*/ 2733 h 210"/>
                  <a:gd name="T2" fmla="*/ 476 w 217"/>
                  <a:gd name="T3" fmla="*/ 2584 h 210"/>
                  <a:gd name="T4" fmla="*/ 342 w 217"/>
                  <a:gd name="T5" fmla="*/ 2359 h 210"/>
                  <a:gd name="T6" fmla="*/ 198 w 217"/>
                  <a:gd name="T7" fmla="*/ 2063 h 210"/>
                  <a:gd name="T8" fmla="*/ 61 w 217"/>
                  <a:gd name="T9" fmla="*/ 1755 h 210"/>
                  <a:gd name="T10" fmla="*/ 0 w 217"/>
                  <a:gd name="T11" fmla="*/ 1420 h 210"/>
                  <a:gd name="T12" fmla="*/ 1 w 217"/>
                  <a:gd name="T13" fmla="*/ 1063 h 210"/>
                  <a:gd name="T14" fmla="*/ 117 w 217"/>
                  <a:gd name="T15" fmla="*/ 737 h 210"/>
                  <a:gd name="T16" fmla="*/ 352 w 217"/>
                  <a:gd name="T17" fmla="*/ 462 h 210"/>
                  <a:gd name="T18" fmla="*/ 588 w 217"/>
                  <a:gd name="T19" fmla="*/ 286 h 210"/>
                  <a:gd name="T20" fmla="*/ 780 w 217"/>
                  <a:gd name="T21" fmla="*/ 156 h 210"/>
                  <a:gd name="T22" fmla="*/ 936 w 217"/>
                  <a:gd name="T23" fmla="*/ 88 h 210"/>
                  <a:gd name="T24" fmla="*/ 1057 w 217"/>
                  <a:gd name="T25" fmla="*/ 61 h 210"/>
                  <a:gd name="T26" fmla="*/ 1144 w 217"/>
                  <a:gd name="T27" fmla="*/ 61 h 210"/>
                  <a:gd name="T28" fmla="*/ 1350 w 217"/>
                  <a:gd name="T29" fmla="*/ 0 h 210"/>
                  <a:gd name="T30" fmla="*/ 1918 w 217"/>
                  <a:gd name="T31" fmla="*/ 108 h 210"/>
                  <a:gd name="T32" fmla="*/ 2077 w 217"/>
                  <a:gd name="T33" fmla="*/ 156 h 210"/>
                  <a:gd name="T34" fmla="*/ 2233 w 217"/>
                  <a:gd name="T35" fmla="*/ 198 h 210"/>
                  <a:gd name="T36" fmla="*/ 2367 w 217"/>
                  <a:gd name="T37" fmla="*/ 244 h 210"/>
                  <a:gd name="T38" fmla="*/ 2468 w 217"/>
                  <a:gd name="T39" fmla="*/ 300 h 210"/>
                  <a:gd name="T40" fmla="*/ 2580 w 217"/>
                  <a:gd name="T41" fmla="*/ 352 h 210"/>
                  <a:gd name="T42" fmla="*/ 2667 w 217"/>
                  <a:gd name="T43" fmla="*/ 413 h 210"/>
                  <a:gd name="T44" fmla="*/ 2736 w 217"/>
                  <a:gd name="T45" fmla="*/ 493 h 210"/>
                  <a:gd name="T46" fmla="*/ 2817 w 217"/>
                  <a:gd name="T47" fmla="*/ 589 h 210"/>
                  <a:gd name="T48" fmla="*/ 2667 w 217"/>
                  <a:gd name="T49" fmla="*/ 527 h 210"/>
                  <a:gd name="T50" fmla="*/ 2524 w 217"/>
                  <a:gd name="T51" fmla="*/ 469 h 210"/>
                  <a:gd name="T52" fmla="*/ 2380 w 217"/>
                  <a:gd name="T53" fmla="*/ 433 h 210"/>
                  <a:gd name="T54" fmla="*/ 2233 w 217"/>
                  <a:gd name="T55" fmla="*/ 385 h 210"/>
                  <a:gd name="T56" fmla="*/ 2116 w 217"/>
                  <a:gd name="T57" fmla="*/ 352 h 210"/>
                  <a:gd name="T58" fmla="*/ 1993 w 217"/>
                  <a:gd name="T59" fmla="*/ 342 h 210"/>
                  <a:gd name="T60" fmla="*/ 1852 w 217"/>
                  <a:gd name="T61" fmla="*/ 320 h 210"/>
                  <a:gd name="T62" fmla="*/ 1735 w 217"/>
                  <a:gd name="T63" fmla="*/ 320 h 210"/>
                  <a:gd name="T64" fmla="*/ 1623 w 217"/>
                  <a:gd name="T65" fmla="*/ 320 h 210"/>
                  <a:gd name="T66" fmla="*/ 1506 w 217"/>
                  <a:gd name="T67" fmla="*/ 325 h 210"/>
                  <a:gd name="T68" fmla="*/ 1386 w 217"/>
                  <a:gd name="T69" fmla="*/ 352 h 210"/>
                  <a:gd name="T70" fmla="*/ 1284 w 217"/>
                  <a:gd name="T71" fmla="*/ 381 h 210"/>
                  <a:gd name="T72" fmla="*/ 1181 w 217"/>
                  <a:gd name="T73" fmla="*/ 433 h 210"/>
                  <a:gd name="T74" fmla="*/ 1059 w 217"/>
                  <a:gd name="T75" fmla="*/ 469 h 210"/>
                  <a:gd name="T76" fmla="*/ 961 w 217"/>
                  <a:gd name="T77" fmla="*/ 531 h 210"/>
                  <a:gd name="T78" fmla="*/ 860 w 217"/>
                  <a:gd name="T79" fmla="*/ 596 h 210"/>
                  <a:gd name="T80" fmla="*/ 676 w 217"/>
                  <a:gd name="T81" fmla="*/ 794 h 210"/>
                  <a:gd name="T82" fmla="*/ 550 w 217"/>
                  <a:gd name="T83" fmla="*/ 1039 h 210"/>
                  <a:gd name="T84" fmla="*/ 476 w 217"/>
                  <a:gd name="T85" fmla="*/ 1343 h 210"/>
                  <a:gd name="T86" fmla="*/ 450 w 217"/>
                  <a:gd name="T87" fmla="*/ 1642 h 210"/>
                  <a:gd name="T88" fmla="*/ 450 w 217"/>
                  <a:gd name="T89" fmla="*/ 1974 h 210"/>
                  <a:gd name="T90" fmla="*/ 493 w 217"/>
                  <a:gd name="T91" fmla="*/ 2261 h 210"/>
                  <a:gd name="T92" fmla="*/ 531 w 217"/>
                  <a:gd name="T93" fmla="*/ 2525 h 210"/>
                  <a:gd name="T94" fmla="*/ 596 w 217"/>
                  <a:gd name="T95" fmla="*/ 2733 h 21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217" h="210">
                    <a:moveTo>
                      <a:pt x="46" y="210"/>
                    </a:moveTo>
                    <a:lnTo>
                      <a:pt x="37" y="198"/>
                    </a:lnTo>
                    <a:lnTo>
                      <a:pt x="26" y="181"/>
                    </a:lnTo>
                    <a:lnTo>
                      <a:pt x="15" y="159"/>
                    </a:lnTo>
                    <a:lnTo>
                      <a:pt x="5" y="135"/>
                    </a:lnTo>
                    <a:lnTo>
                      <a:pt x="0" y="109"/>
                    </a:lnTo>
                    <a:lnTo>
                      <a:pt x="1" y="82"/>
                    </a:lnTo>
                    <a:lnTo>
                      <a:pt x="9" y="57"/>
                    </a:lnTo>
                    <a:lnTo>
                      <a:pt x="27" y="35"/>
                    </a:lnTo>
                    <a:lnTo>
                      <a:pt x="45" y="22"/>
                    </a:lnTo>
                    <a:lnTo>
                      <a:pt x="60" y="12"/>
                    </a:lnTo>
                    <a:lnTo>
                      <a:pt x="72" y="7"/>
                    </a:lnTo>
                    <a:lnTo>
                      <a:pt x="81" y="5"/>
                    </a:lnTo>
                    <a:lnTo>
                      <a:pt x="88" y="5"/>
                    </a:lnTo>
                    <a:lnTo>
                      <a:pt x="104" y="0"/>
                    </a:lnTo>
                    <a:lnTo>
                      <a:pt x="148" y="8"/>
                    </a:lnTo>
                    <a:lnTo>
                      <a:pt x="160" y="12"/>
                    </a:lnTo>
                    <a:lnTo>
                      <a:pt x="172" y="15"/>
                    </a:lnTo>
                    <a:lnTo>
                      <a:pt x="182" y="19"/>
                    </a:lnTo>
                    <a:lnTo>
                      <a:pt x="190" y="23"/>
                    </a:lnTo>
                    <a:lnTo>
                      <a:pt x="198" y="27"/>
                    </a:lnTo>
                    <a:lnTo>
                      <a:pt x="205" y="32"/>
                    </a:lnTo>
                    <a:lnTo>
                      <a:pt x="211" y="38"/>
                    </a:lnTo>
                    <a:lnTo>
                      <a:pt x="217" y="45"/>
                    </a:lnTo>
                    <a:lnTo>
                      <a:pt x="205" y="40"/>
                    </a:lnTo>
                    <a:lnTo>
                      <a:pt x="194" y="36"/>
                    </a:lnTo>
                    <a:lnTo>
                      <a:pt x="183" y="33"/>
                    </a:lnTo>
                    <a:lnTo>
                      <a:pt x="172" y="30"/>
                    </a:lnTo>
                    <a:lnTo>
                      <a:pt x="163" y="27"/>
                    </a:lnTo>
                    <a:lnTo>
                      <a:pt x="153" y="26"/>
                    </a:lnTo>
                    <a:lnTo>
                      <a:pt x="143" y="24"/>
                    </a:lnTo>
                    <a:lnTo>
                      <a:pt x="134" y="24"/>
                    </a:lnTo>
                    <a:lnTo>
                      <a:pt x="125" y="24"/>
                    </a:lnTo>
                    <a:lnTo>
                      <a:pt x="116" y="25"/>
                    </a:lnTo>
                    <a:lnTo>
                      <a:pt x="107" y="27"/>
                    </a:lnTo>
                    <a:lnTo>
                      <a:pt x="99" y="29"/>
                    </a:lnTo>
                    <a:lnTo>
                      <a:pt x="91" y="33"/>
                    </a:lnTo>
                    <a:lnTo>
                      <a:pt x="82" y="36"/>
                    </a:lnTo>
                    <a:lnTo>
                      <a:pt x="74" y="41"/>
                    </a:lnTo>
                    <a:lnTo>
                      <a:pt x="66" y="46"/>
                    </a:lnTo>
                    <a:lnTo>
                      <a:pt x="52" y="61"/>
                    </a:lnTo>
                    <a:lnTo>
                      <a:pt x="42" y="80"/>
                    </a:lnTo>
                    <a:lnTo>
                      <a:pt x="37" y="103"/>
                    </a:lnTo>
                    <a:lnTo>
                      <a:pt x="35" y="126"/>
                    </a:lnTo>
                    <a:lnTo>
                      <a:pt x="35" y="151"/>
                    </a:lnTo>
                    <a:lnTo>
                      <a:pt x="38" y="174"/>
                    </a:lnTo>
                    <a:lnTo>
                      <a:pt x="41" y="194"/>
                    </a:lnTo>
                    <a:lnTo>
                      <a:pt x="46" y="21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87" name="Freeform 11"/>
              <p:cNvSpPr>
                <a:spLocks/>
              </p:cNvSpPr>
              <p:nvPr userDrawn="1"/>
            </p:nvSpPr>
            <p:spPr bwMode="ltGray">
              <a:xfrm rot="373331" flipH="1">
                <a:off x="41" y="2843"/>
                <a:ext cx="262" cy="308"/>
              </a:xfrm>
              <a:custGeom>
                <a:avLst/>
                <a:gdLst>
                  <a:gd name="T0" fmla="*/ 1396 w 182"/>
                  <a:gd name="T1" fmla="*/ 0 h 213"/>
                  <a:gd name="T2" fmla="*/ 1434 w 182"/>
                  <a:gd name="T3" fmla="*/ 27 h 213"/>
                  <a:gd name="T4" fmla="*/ 1514 w 182"/>
                  <a:gd name="T5" fmla="*/ 108 h 213"/>
                  <a:gd name="T6" fmla="*/ 1628 w 182"/>
                  <a:gd name="T7" fmla="*/ 243 h 213"/>
                  <a:gd name="T8" fmla="*/ 1758 w 182"/>
                  <a:gd name="T9" fmla="*/ 440 h 213"/>
                  <a:gd name="T10" fmla="*/ 1858 w 182"/>
                  <a:gd name="T11" fmla="*/ 684 h 213"/>
                  <a:gd name="T12" fmla="*/ 1925 w 182"/>
                  <a:gd name="T13" fmla="*/ 1008 h 213"/>
                  <a:gd name="T14" fmla="*/ 1925 w 182"/>
                  <a:gd name="T15" fmla="*/ 1391 h 213"/>
                  <a:gd name="T16" fmla="*/ 1844 w 182"/>
                  <a:gd name="T17" fmla="*/ 1842 h 213"/>
                  <a:gd name="T18" fmla="*/ 1799 w 182"/>
                  <a:gd name="T19" fmla="*/ 1968 h 213"/>
                  <a:gd name="T20" fmla="*/ 1743 w 182"/>
                  <a:gd name="T21" fmla="*/ 2072 h 213"/>
                  <a:gd name="T22" fmla="*/ 1683 w 182"/>
                  <a:gd name="T23" fmla="*/ 2185 h 213"/>
                  <a:gd name="T24" fmla="*/ 1602 w 182"/>
                  <a:gd name="T25" fmla="*/ 2285 h 213"/>
                  <a:gd name="T26" fmla="*/ 1494 w 182"/>
                  <a:gd name="T27" fmla="*/ 2380 h 213"/>
                  <a:gd name="T28" fmla="*/ 1405 w 182"/>
                  <a:gd name="T29" fmla="*/ 2452 h 213"/>
                  <a:gd name="T30" fmla="*/ 1310 w 182"/>
                  <a:gd name="T31" fmla="*/ 2522 h 213"/>
                  <a:gd name="T32" fmla="*/ 1175 w 182"/>
                  <a:gd name="T33" fmla="*/ 2578 h 213"/>
                  <a:gd name="T34" fmla="*/ 1052 w 182"/>
                  <a:gd name="T35" fmla="*/ 2606 h 213"/>
                  <a:gd name="T36" fmla="*/ 929 w 182"/>
                  <a:gd name="T37" fmla="*/ 2639 h 213"/>
                  <a:gd name="T38" fmla="*/ 786 w 182"/>
                  <a:gd name="T39" fmla="*/ 2664 h 213"/>
                  <a:gd name="T40" fmla="*/ 632 w 182"/>
                  <a:gd name="T41" fmla="*/ 2664 h 213"/>
                  <a:gd name="T42" fmla="*/ 468 w 182"/>
                  <a:gd name="T43" fmla="*/ 2639 h 213"/>
                  <a:gd name="T44" fmla="*/ 321 w 182"/>
                  <a:gd name="T45" fmla="*/ 2606 h 213"/>
                  <a:gd name="T46" fmla="*/ 150 w 182"/>
                  <a:gd name="T47" fmla="*/ 2549 h 213"/>
                  <a:gd name="T48" fmla="*/ 0 w 182"/>
                  <a:gd name="T49" fmla="*/ 2481 h 213"/>
                  <a:gd name="T50" fmla="*/ 143 w 182"/>
                  <a:gd name="T51" fmla="*/ 2578 h 213"/>
                  <a:gd name="T52" fmla="*/ 284 w 182"/>
                  <a:gd name="T53" fmla="*/ 2639 h 213"/>
                  <a:gd name="T54" fmla="*/ 428 w 182"/>
                  <a:gd name="T55" fmla="*/ 2705 h 213"/>
                  <a:gd name="T56" fmla="*/ 548 w 182"/>
                  <a:gd name="T57" fmla="*/ 2752 h 213"/>
                  <a:gd name="T58" fmla="*/ 674 w 182"/>
                  <a:gd name="T59" fmla="*/ 2791 h 213"/>
                  <a:gd name="T60" fmla="*/ 812 w 182"/>
                  <a:gd name="T61" fmla="*/ 2807 h 213"/>
                  <a:gd name="T62" fmla="*/ 930 w 182"/>
                  <a:gd name="T63" fmla="*/ 2812 h 213"/>
                  <a:gd name="T64" fmla="*/ 1057 w 182"/>
                  <a:gd name="T65" fmla="*/ 2812 h 213"/>
                  <a:gd name="T66" fmla="*/ 1169 w 182"/>
                  <a:gd name="T67" fmla="*/ 2807 h 213"/>
                  <a:gd name="T68" fmla="*/ 1281 w 182"/>
                  <a:gd name="T69" fmla="*/ 2781 h 213"/>
                  <a:gd name="T70" fmla="*/ 1378 w 182"/>
                  <a:gd name="T71" fmla="*/ 2752 h 213"/>
                  <a:gd name="T72" fmla="*/ 1481 w 182"/>
                  <a:gd name="T73" fmla="*/ 2724 h 213"/>
                  <a:gd name="T74" fmla="*/ 1575 w 182"/>
                  <a:gd name="T75" fmla="*/ 2690 h 213"/>
                  <a:gd name="T76" fmla="*/ 1663 w 182"/>
                  <a:gd name="T77" fmla="*/ 2630 h 213"/>
                  <a:gd name="T78" fmla="*/ 1743 w 182"/>
                  <a:gd name="T79" fmla="*/ 2578 h 213"/>
                  <a:gd name="T80" fmla="*/ 1817 w 182"/>
                  <a:gd name="T81" fmla="*/ 2522 h 213"/>
                  <a:gd name="T82" fmla="*/ 2023 w 182"/>
                  <a:gd name="T83" fmla="*/ 2324 h 213"/>
                  <a:gd name="T84" fmla="*/ 2165 w 182"/>
                  <a:gd name="T85" fmla="*/ 2129 h 213"/>
                  <a:gd name="T86" fmla="*/ 2249 w 182"/>
                  <a:gd name="T87" fmla="*/ 1903 h 213"/>
                  <a:gd name="T88" fmla="*/ 2295 w 182"/>
                  <a:gd name="T89" fmla="*/ 1696 h 213"/>
                  <a:gd name="T90" fmla="*/ 2323 w 182"/>
                  <a:gd name="T91" fmla="*/ 1472 h 213"/>
                  <a:gd name="T92" fmla="*/ 2323 w 182"/>
                  <a:gd name="T93" fmla="*/ 1252 h 213"/>
                  <a:gd name="T94" fmla="*/ 2334 w 182"/>
                  <a:gd name="T95" fmla="*/ 1045 h 213"/>
                  <a:gd name="T96" fmla="*/ 2211 w 182"/>
                  <a:gd name="T97" fmla="*/ 610 h 213"/>
                  <a:gd name="T98" fmla="*/ 2002 w 182"/>
                  <a:gd name="T99" fmla="*/ 272 h 213"/>
                  <a:gd name="T100" fmla="*/ 1928 w 182"/>
                  <a:gd name="T101" fmla="*/ 243 h 213"/>
                  <a:gd name="T102" fmla="*/ 1886 w 182"/>
                  <a:gd name="T103" fmla="*/ 202 h 213"/>
                  <a:gd name="T104" fmla="*/ 1817 w 182"/>
                  <a:gd name="T105" fmla="*/ 169 h 213"/>
                  <a:gd name="T106" fmla="*/ 1769 w 182"/>
                  <a:gd name="T107" fmla="*/ 145 h 213"/>
                  <a:gd name="T108" fmla="*/ 1691 w 182"/>
                  <a:gd name="T109" fmla="*/ 117 h 213"/>
                  <a:gd name="T110" fmla="*/ 1614 w 182"/>
                  <a:gd name="T111" fmla="*/ 81 h 213"/>
                  <a:gd name="T112" fmla="*/ 1522 w 182"/>
                  <a:gd name="T113" fmla="*/ 39 h 213"/>
                  <a:gd name="T114" fmla="*/ 1396 w 182"/>
                  <a:gd name="T115" fmla="*/ 0 h 2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182" h="213">
                    <a:moveTo>
                      <a:pt x="109" y="0"/>
                    </a:moveTo>
                    <a:lnTo>
                      <a:pt x="112" y="2"/>
                    </a:lnTo>
                    <a:lnTo>
                      <a:pt x="118" y="8"/>
                    </a:lnTo>
                    <a:lnTo>
                      <a:pt x="127" y="18"/>
                    </a:lnTo>
                    <a:lnTo>
                      <a:pt x="137" y="33"/>
                    </a:lnTo>
                    <a:lnTo>
                      <a:pt x="145" y="52"/>
                    </a:lnTo>
                    <a:lnTo>
                      <a:pt x="150" y="76"/>
                    </a:lnTo>
                    <a:lnTo>
                      <a:pt x="150" y="105"/>
                    </a:lnTo>
                    <a:lnTo>
                      <a:pt x="144" y="139"/>
                    </a:lnTo>
                    <a:lnTo>
                      <a:pt x="140" y="149"/>
                    </a:lnTo>
                    <a:lnTo>
                      <a:pt x="136" y="157"/>
                    </a:lnTo>
                    <a:lnTo>
                      <a:pt x="131" y="165"/>
                    </a:lnTo>
                    <a:lnTo>
                      <a:pt x="125" y="173"/>
                    </a:lnTo>
                    <a:lnTo>
                      <a:pt x="117" y="180"/>
                    </a:lnTo>
                    <a:lnTo>
                      <a:pt x="110" y="185"/>
                    </a:lnTo>
                    <a:lnTo>
                      <a:pt x="102" y="191"/>
                    </a:lnTo>
                    <a:lnTo>
                      <a:pt x="92" y="195"/>
                    </a:lnTo>
                    <a:lnTo>
                      <a:pt x="82" y="197"/>
                    </a:lnTo>
                    <a:lnTo>
                      <a:pt x="72" y="200"/>
                    </a:lnTo>
                    <a:lnTo>
                      <a:pt x="61" y="201"/>
                    </a:lnTo>
                    <a:lnTo>
                      <a:pt x="49" y="201"/>
                    </a:lnTo>
                    <a:lnTo>
                      <a:pt x="37" y="200"/>
                    </a:lnTo>
                    <a:lnTo>
                      <a:pt x="25" y="197"/>
                    </a:lnTo>
                    <a:lnTo>
                      <a:pt x="12" y="193"/>
                    </a:lnTo>
                    <a:lnTo>
                      <a:pt x="0" y="188"/>
                    </a:lnTo>
                    <a:lnTo>
                      <a:pt x="11" y="195"/>
                    </a:lnTo>
                    <a:lnTo>
                      <a:pt x="22" y="200"/>
                    </a:lnTo>
                    <a:lnTo>
                      <a:pt x="33" y="205"/>
                    </a:lnTo>
                    <a:lnTo>
                      <a:pt x="43" y="208"/>
                    </a:lnTo>
                    <a:lnTo>
                      <a:pt x="53" y="211"/>
                    </a:lnTo>
                    <a:lnTo>
                      <a:pt x="63" y="212"/>
                    </a:lnTo>
                    <a:lnTo>
                      <a:pt x="73" y="213"/>
                    </a:lnTo>
                    <a:lnTo>
                      <a:pt x="83" y="213"/>
                    </a:lnTo>
                    <a:lnTo>
                      <a:pt x="91" y="212"/>
                    </a:lnTo>
                    <a:lnTo>
                      <a:pt x="100" y="210"/>
                    </a:lnTo>
                    <a:lnTo>
                      <a:pt x="108" y="208"/>
                    </a:lnTo>
                    <a:lnTo>
                      <a:pt x="116" y="206"/>
                    </a:lnTo>
                    <a:lnTo>
                      <a:pt x="123" y="203"/>
                    </a:lnTo>
                    <a:lnTo>
                      <a:pt x="130" y="199"/>
                    </a:lnTo>
                    <a:lnTo>
                      <a:pt x="136" y="195"/>
                    </a:lnTo>
                    <a:lnTo>
                      <a:pt x="142" y="191"/>
                    </a:lnTo>
                    <a:lnTo>
                      <a:pt x="158" y="176"/>
                    </a:lnTo>
                    <a:lnTo>
                      <a:pt x="169" y="161"/>
                    </a:lnTo>
                    <a:lnTo>
                      <a:pt x="176" y="144"/>
                    </a:lnTo>
                    <a:lnTo>
                      <a:pt x="179" y="128"/>
                    </a:lnTo>
                    <a:lnTo>
                      <a:pt x="181" y="111"/>
                    </a:lnTo>
                    <a:lnTo>
                      <a:pt x="181" y="95"/>
                    </a:lnTo>
                    <a:lnTo>
                      <a:pt x="182" y="79"/>
                    </a:lnTo>
                    <a:lnTo>
                      <a:pt x="173" y="46"/>
                    </a:lnTo>
                    <a:lnTo>
                      <a:pt x="156" y="21"/>
                    </a:lnTo>
                    <a:lnTo>
                      <a:pt x="151" y="18"/>
                    </a:lnTo>
                    <a:lnTo>
                      <a:pt x="147" y="15"/>
                    </a:lnTo>
                    <a:lnTo>
                      <a:pt x="142" y="13"/>
                    </a:lnTo>
                    <a:lnTo>
                      <a:pt x="138" y="11"/>
                    </a:lnTo>
                    <a:lnTo>
                      <a:pt x="132" y="9"/>
                    </a:lnTo>
                    <a:lnTo>
                      <a:pt x="126" y="6"/>
                    </a:lnTo>
                    <a:lnTo>
                      <a:pt x="119" y="3"/>
                    </a:lnTo>
                    <a:lnTo>
                      <a:pt x="109"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88" name="Freeform 12"/>
              <p:cNvSpPr>
                <a:spLocks/>
              </p:cNvSpPr>
              <p:nvPr userDrawn="1"/>
            </p:nvSpPr>
            <p:spPr bwMode="ltGray">
              <a:xfrm rot="373331" flipH="1">
                <a:off x="121" y="2907"/>
                <a:ext cx="93" cy="156"/>
              </a:xfrm>
              <a:custGeom>
                <a:avLst/>
                <a:gdLst>
                  <a:gd name="T0" fmla="*/ 10 w 128"/>
                  <a:gd name="T1" fmla="*/ 0 h 217"/>
                  <a:gd name="T2" fmla="*/ 11 w 128"/>
                  <a:gd name="T3" fmla="*/ 1 h 217"/>
                  <a:gd name="T4" fmla="*/ 12 w 128"/>
                  <a:gd name="T5" fmla="*/ 3 h 217"/>
                  <a:gd name="T6" fmla="*/ 13 w 128"/>
                  <a:gd name="T7" fmla="*/ 5 h 217"/>
                  <a:gd name="T8" fmla="*/ 14 w 128"/>
                  <a:gd name="T9" fmla="*/ 8 h 217"/>
                  <a:gd name="T10" fmla="*/ 14 w 128"/>
                  <a:gd name="T11" fmla="*/ 12 h 217"/>
                  <a:gd name="T12" fmla="*/ 12 w 128"/>
                  <a:gd name="T13" fmla="*/ 14 h 217"/>
                  <a:gd name="T14" fmla="*/ 10 w 128"/>
                  <a:gd name="T15" fmla="*/ 18 h 217"/>
                  <a:gd name="T16" fmla="*/ 7 w 128"/>
                  <a:gd name="T17" fmla="*/ 22 h 217"/>
                  <a:gd name="T18" fmla="*/ 5 w 128"/>
                  <a:gd name="T19" fmla="*/ 21 h 217"/>
                  <a:gd name="T20" fmla="*/ 4 w 128"/>
                  <a:gd name="T21" fmla="*/ 21 h 217"/>
                  <a:gd name="T22" fmla="*/ 3 w 128"/>
                  <a:gd name="T23" fmla="*/ 21 h 217"/>
                  <a:gd name="T24" fmla="*/ 2 w 128"/>
                  <a:gd name="T25" fmla="*/ 20 h 217"/>
                  <a:gd name="T26" fmla="*/ 1 w 128"/>
                  <a:gd name="T27" fmla="*/ 19 h 217"/>
                  <a:gd name="T28" fmla="*/ 1 w 128"/>
                  <a:gd name="T29" fmla="*/ 19 h 217"/>
                  <a:gd name="T30" fmla="*/ 0 w 128"/>
                  <a:gd name="T31" fmla="*/ 18 h 217"/>
                  <a:gd name="T32" fmla="*/ 1 w 128"/>
                  <a:gd name="T33" fmla="*/ 17 h 217"/>
                  <a:gd name="T34" fmla="*/ 1 w 128"/>
                  <a:gd name="T35" fmla="*/ 17 h 217"/>
                  <a:gd name="T36" fmla="*/ 3 w 128"/>
                  <a:gd name="T37" fmla="*/ 16 h 217"/>
                  <a:gd name="T38" fmla="*/ 5 w 128"/>
                  <a:gd name="T39" fmla="*/ 15 h 217"/>
                  <a:gd name="T40" fmla="*/ 7 w 128"/>
                  <a:gd name="T41" fmla="*/ 14 h 217"/>
                  <a:gd name="T42" fmla="*/ 9 w 128"/>
                  <a:gd name="T43" fmla="*/ 12 h 217"/>
                  <a:gd name="T44" fmla="*/ 9 w 128"/>
                  <a:gd name="T45" fmla="*/ 9 h 217"/>
                  <a:gd name="T46" fmla="*/ 11 w 128"/>
                  <a:gd name="T47" fmla="*/ 4 h 217"/>
                  <a:gd name="T48" fmla="*/ 10 w 128"/>
                  <a:gd name="T49" fmla="*/ 0 h 21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89" name="Freeform 13"/>
              <p:cNvSpPr>
                <a:spLocks/>
              </p:cNvSpPr>
              <p:nvPr userDrawn="1"/>
            </p:nvSpPr>
            <p:spPr bwMode="ltGray">
              <a:xfrm rot="373331" flipH="1">
                <a:off x="313" y="3110"/>
                <a:ext cx="85" cy="93"/>
              </a:xfrm>
              <a:custGeom>
                <a:avLst/>
                <a:gdLst>
                  <a:gd name="T0" fmla="*/ 8 w 117"/>
                  <a:gd name="T1" fmla="*/ 0 h 132"/>
                  <a:gd name="T2" fmla="*/ 0 w 117"/>
                  <a:gd name="T3" fmla="*/ 2 h 132"/>
                  <a:gd name="T4" fmla="*/ 1 w 117"/>
                  <a:gd name="T5" fmla="*/ 2 h 132"/>
                  <a:gd name="T6" fmla="*/ 1 w 117"/>
                  <a:gd name="T7" fmla="*/ 3 h 132"/>
                  <a:gd name="T8" fmla="*/ 3 w 117"/>
                  <a:gd name="T9" fmla="*/ 3 h 132"/>
                  <a:gd name="T10" fmla="*/ 5 w 117"/>
                  <a:gd name="T11" fmla="*/ 4 h 132"/>
                  <a:gd name="T12" fmla="*/ 7 w 117"/>
                  <a:gd name="T13" fmla="*/ 6 h 132"/>
                  <a:gd name="T14" fmla="*/ 9 w 117"/>
                  <a:gd name="T15" fmla="*/ 6 h 132"/>
                  <a:gd name="T16" fmla="*/ 11 w 117"/>
                  <a:gd name="T17" fmla="*/ 9 h 132"/>
                  <a:gd name="T18" fmla="*/ 12 w 117"/>
                  <a:gd name="T19" fmla="*/ 11 h 132"/>
                  <a:gd name="T20" fmla="*/ 12 w 117"/>
                  <a:gd name="T21" fmla="*/ 11 h 132"/>
                  <a:gd name="T22" fmla="*/ 12 w 117"/>
                  <a:gd name="T23" fmla="*/ 9 h 132"/>
                  <a:gd name="T24" fmla="*/ 12 w 117"/>
                  <a:gd name="T25" fmla="*/ 8 h 132"/>
                  <a:gd name="T26" fmla="*/ 11 w 117"/>
                  <a:gd name="T27" fmla="*/ 6 h 132"/>
                  <a:gd name="T28" fmla="*/ 9 w 117"/>
                  <a:gd name="T29" fmla="*/ 5 h 132"/>
                  <a:gd name="T30" fmla="*/ 9 w 117"/>
                  <a:gd name="T31" fmla="*/ 4 h 132"/>
                  <a:gd name="T32" fmla="*/ 7 w 117"/>
                  <a:gd name="T33" fmla="*/ 3 h 132"/>
                  <a:gd name="T34" fmla="*/ 7 w 117"/>
                  <a:gd name="T35" fmla="*/ 3 h 132"/>
                  <a:gd name="T36" fmla="*/ 7 w 117"/>
                  <a:gd name="T37" fmla="*/ 3 h 132"/>
                  <a:gd name="T38" fmla="*/ 9 w 117"/>
                  <a:gd name="T39" fmla="*/ 3 h 132"/>
                  <a:gd name="T40" fmla="*/ 9 w 117"/>
                  <a:gd name="T41" fmla="*/ 2 h 132"/>
                  <a:gd name="T42" fmla="*/ 11 w 117"/>
                  <a:gd name="T43" fmla="*/ 2 h 132"/>
                  <a:gd name="T44" fmla="*/ 11 w 117"/>
                  <a:gd name="T45" fmla="*/ 2 h 132"/>
                  <a:gd name="T46" fmla="*/ 12 w 117"/>
                  <a:gd name="T47" fmla="*/ 2 h 132"/>
                  <a:gd name="T48" fmla="*/ 12 w 117"/>
                  <a:gd name="T49" fmla="*/ 2 h 132"/>
                  <a:gd name="T50" fmla="*/ 12 w 117"/>
                  <a:gd name="T51" fmla="*/ 2 h 132"/>
                  <a:gd name="T52" fmla="*/ 8 w 117"/>
                  <a:gd name="T53" fmla="*/ 0 h 13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90" name="Freeform 14"/>
              <p:cNvSpPr>
                <a:spLocks/>
              </p:cNvSpPr>
              <p:nvPr userDrawn="1"/>
            </p:nvSpPr>
            <p:spPr bwMode="ltGray">
              <a:xfrm rot="373331" flipH="1">
                <a:off x="289" y="3133"/>
                <a:ext cx="21" cy="55"/>
              </a:xfrm>
              <a:custGeom>
                <a:avLst/>
                <a:gdLst>
                  <a:gd name="T0" fmla="*/ 3 w 29"/>
                  <a:gd name="T1" fmla="*/ 0 h 77"/>
                  <a:gd name="T2" fmla="*/ 3 w 29"/>
                  <a:gd name="T3" fmla="*/ 0 h 77"/>
                  <a:gd name="T4" fmla="*/ 2 w 29"/>
                  <a:gd name="T5" fmla="*/ 1 h 77"/>
                  <a:gd name="T6" fmla="*/ 1 w 29"/>
                  <a:gd name="T7" fmla="*/ 1 h 77"/>
                  <a:gd name="T8" fmla="*/ 1 w 29"/>
                  <a:gd name="T9" fmla="*/ 2 h 77"/>
                  <a:gd name="T10" fmla="*/ 1 w 29"/>
                  <a:gd name="T11" fmla="*/ 3 h 77"/>
                  <a:gd name="T12" fmla="*/ 0 w 29"/>
                  <a:gd name="T13" fmla="*/ 4 h 77"/>
                  <a:gd name="T14" fmla="*/ 1 w 29"/>
                  <a:gd name="T15" fmla="*/ 6 h 77"/>
                  <a:gd name="T16" fmla="*/ 1 w 29"/>
                  <a:gd name="T17" fmla="*/ 7 h 77"/>
                  <a:gd name="T18" fmla="*/ 1 w 29"/>
                  <a:gd name="T19" fmla="*/ 5 h 77"/>
                  <a:gd name="T20" fmla="*/ 2 w 29"/>
                  <a:gd name="T21" fmla="*/ 4 h 77"/>
                  <a:gd name="T22" fmla="*/ 3 w 29"/>
                  <a:gd name="T23" fmla="*/ 2 h 77"/>
                  <a:gd name="T24" fmla="*/ 3 w 29"/>
                  <a:gd name="T25" fmla="*/ 0 h 7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2091" name="Group 15"/>
              <p:cNvGrpSpPr>
                <a:grpSpLocks/>
              </p:cNvGrpSpPr>
              <p:nvPr userDrawn="1"/>
            </p:nvGrpSpPr>
            <p:grpSpPr bwMode="auto">
              <a:xfrm rot="10886446" flipH="1">
                <a:off x="335" y="3251"/>
                <a:ext cx="608" cy="369"/>
                <a:chOff x="-366" y="1704"/>
                <a:chExt cx="608" cy="369"/>
              </a:xfrm>
            </p:grpSpPr>
            <p:sp>
              <p:nvSpPr>
                <p:cNvPr id="2092" name="Freeform 16"/>
                <p:cNvSpPr>
                  <a:spLocks/>
                </p:cNvSpPr>
                <p:nvPr userDrawn="1"/>
              </p:nvSpPr>
              <p:spPr bwMode="ltGray">
                <a:xfrm rot="4200091">
                  <a:off x="-243" y="1807"/>
                  <a:ext cx="143" cy="390"/>
                </a:xfrm>
                <a:custGeom>
                  <a:avLst/>
                  <a:gdLst>
                    <a:gd name="T0" fmla="*/ 1 w 207"/>
                    <a:gd name="T1" fmla="*/ 3 h 564"/>
                    <a:gd name="T2" fmla="*/ 1 w 207"/>
                    <a:gd name="T3" fmla="*/ 6 h 564"/>
                    <a:gd name="T4" fmla="*/ 1 w 207"/>
                    <a:gd name="T5" fmla="*/ 8 h 564"/>
                    <a:gd name="T6" fmla="*/ 0 w 207"/>
                    <a:gd name="T7" fmla="*/ 9 h 564"/>
                    <a:gd name="T8" fmla="*/ 0 w 207"/>
                    <a:gd name="T9" fmla="*/ 12 h 564"/>
                    <a:gd name="T10" fmla="*/ 1 w 207"/>
                    <a:gd name="T11" fmla="*/ 13 h 564"/>
                    <a:gd name="T12" fmla="*/ 1 w 207"/>
                    <a:gd name="T13" fmla="*/ 16 h 564"/>
                    <a:gd name="T14" fmla="*/ 1 w 207"/>
                    <a:gd name="T15" fmla="*/ 19 h 564"/>
                    <a:gd name="T16" fmla="*/ 2 w 207"/>
                    <a:gd name="T17" fmla="*/ 22 h 564"/>
                    <a:gd name="T18" fmla="*/ 3 w 207"/>
                    <a:gd name="T19" fmla="*/ 25 h 564"/>
                    <a:gd name="T20" fmla="*/ 5 w 207"/>
                    <a:gd name="T21" fmla="*/ 27 h 564"/>
                    <a:gd name="T22" fmla="*/ 6 w 207"/>
                    <a:gd name="T23" fmla="*/ 30 h 564"/>
                    <a:gd name="T24" fmla="*/ 8 w 207"/>
                    <a:gd name="T25" fmla="*/ 34 h 564"/>
                    <a:gd name="T26" fmla="*/ 10 w 207"/>
                    <a:gd name="T27" fmla="*/ 37 h 564"/>
                    <a:gd name="T28" fmla="*/ 12 w 207"/>
                    <a:gd name="T29" fmla="*/ 39 h 564"/>
                    <a:gd name="T30" fmla="*/ 13 w 207"/>
                    <a:gd name="T31" fmla="*/ 41 h 564"/>
                    <a:gd name="T32" fmla="*/ 15 w 207"/>
                    <a:gd name="T33" fmla="*/ 43 h 564"/>
                    <a:gd name="T34" fmla="*/ 12 w 207"/>
                    <a:gd name="T35" fmla="*/ 38 h 564"/>
                    <a:gd name="T36" fmla="*/ 10 w 207"/>
                    <a:gd name="T37" fmla="*/ 34 h 564"/>
                    <a:gd name="T38" fmla="*/ 8 w 207"/>
                    <a:gd name="T39" fmla="*/ 30 h 564"/>
                    <a:gd name="T40" fmla="*/ 6 w 207"/>
                    <a:gd name="T41" fmla="*/ 28 h 564"/>
                    <a:gd name="T42" fmla="*/ 6 w 207"/>
                    <a:gd name="T43" fmla="*/ 26 h 564"/>
                    <a:gd name="T44" fmla="*/ 5 w 207"/>
                    <a:gd name="T45" fmla="*/ 24 h 564"/>
                    <a:gd name="T46" fmla="*/ 5 w 207"/>
                    <a:gd name="T47" fmla="*/ 21 h 564"/>
                    <a:gd name="T48" fmla="*/ 4 w 207"/>
                    <a:gd name="T49" fmla="*/ 19 h 564"/>
                    <a:gd name="T50" fmla="*/ 3 w 207"/>
                    <a:gd name="T51" fmla="*/ 16 h 564"/>
                    <a:gd name="T52" fmla="*/ 3 w 207"/>
                    <a:gd name="T53" fmla="*/ 10 h 564"/>
                    <a:gd name="T54" fmla="*/ 3 w 207"/>
                    <a:gd name="T55" fmla="*/ 6 h 564"/>
                    <a:gd name="T56" fmla="*/ 4 w 207"/>
                    <a:gd name="T57" fmla="*/ 0 h 564"/>
                    <a:gd name="T58" fmla="*/ 1 w 207"/>
                    <a:gd name="T59" fmla="*/ 3 h 56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07" h="564">
                      <a:moveTo>
                        <a:pt x="12" y="44"/>
                      </a:moveTo>
                      <a:lnTo>
                        <a:pt x="6" y="72"/>
                      </a:lnTo>
                      <a:lnTo>
                        <a:pt x="3" y="99"/>
                      </a:lnTo>
                      <a:lnTo>
                        <a:pt x="0" y="125"/>
                      </a:lnTo>
                      <a:lnTo>
                        <a:pt x="0" y="151"/>
                      </a:lnTo>
                      <a:lnTo>
                        <a:pt x="3" y="180"/>
                      </a:lnTo>
                      <a:lnTo>
                        <a:pt x="7" y="211"/>
                      </a:lnTo>
                      <a:lnTo>
                        <a:pt x="16" y="247"/>
                      </a:lnTo>
                      <a:lnTo>
                        <a:pt x="29" y="287"/>
                      </a:lnTo>
                      <a:lnTo>
                        <a:pt x="43" y="325"/>
                      </a:lnTo>
                      <a:lnTo>
                        <a:pt x="61" y="364"/>
                      </a:lnTo>
                      <a:lnTo>
                        <a:pt x="83" y="406"/>
                      </a:lnTo>
                      <a:lnTo>
                        <a:pt x="106" y="446"/>
                      </a:lnTo>
                      <a:lnTo>
                        <a:pt x="132" y="483"/>
                      </a:lnTo>
                      <a:lnTo>
                        <a:pt x="157" y="516"/>
                      </a:lnTo>
                      <a:lnTo>
                        <a:pt x="182" y="544"/>
                      </a:lnTo>
                      <a:lnTo>
                        <a:pt x="207" y="564"/>
                      </a:lnTo>
                      <a:lnTo>
                        <a:pt x="160" y="501"/>
                      </a:lnTo>
                      <a:lnTo>
                        <a:pt x="127" y="448"/>
                      </a:lnTo>
                      <a:lnTo>
                        <a:pt x="103" y="405"/>
                      </a:lnTo>
                      <a:lnTo>
                        <a:pt x="87" y="368"/>
                      </a:lnTo>
                      <a:lnTo>
                        <a:pt x="75" y="337"/>
                      </a:lnTo>
                      <a:lnTo>
                        <a:pt x="68" y="309"/>
                      </a:lnTo>
                      <a:lnTo>
                        <a:pt x="63" y="285"/>
                      </a:lnTo>
                      <a:lnTo>
                        <a:pt x="56" y="261"/>
                      </a:lnTo>
                      <a:lnTo>
                        <a:pt x="44" y="205"/>
                      </a:lnTo>
                      <a:lnTo>
                        <a:pt x="41" y="140"/>
                      </a:lnTo>
                      <a:lnTo>
                        <a:pt x="43" y="68"/>
                      </a:lnTo>
                      <a:lnTo>
                        <a:pt x="50" y="0"/>
                      </a:lnTo>
                      <a:lnTo>
                        <a:pt x="12" y="4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93" name="Freeform 17"/>
                <p:cNvSpPr>
                  <a:spLocks/>
                </p:cNvSpPr>
                <p:nvPr userDrawn="1"/>
              </p:nvSpPr>
              <p:spPr bwMode="ltGray">
                <a:xfrm rot="4200091">
                  <a:off x="124" y="1761"/>
                  <a:ext cx="33" cy="160"/>
                </a:xfrm>
                <a:custGeom>
                  <a:avLst/>
                  <a:gdLst>
                    <a:gd name="T0" fmla="*/ 0 w 47"/>
                    <a:gd name="T1" fmla="*/ 1 h 232"/>
                    <a:gd name="T2" fmla="*/ 1 w 47"/>
                    <a:gd name="T3" fmla="*/ 4 h 232"/>
                    <a:gd name="T4" fmla="*/ 2 w 47"/>
                    <a:gd name="T5" fmla="*/ 8 h 232"/>
                    <a:gd name="T6" fmla="*/ 2 w 47"/>
                    <a:gd name="T7" fmla="*/ 12 h 232"/>
                    <a:gd name="T8" fmla="*/ 1 w 47"/>
                    <a:gd name="T9" fmla="*/ 17 h 232"/>
                    <a:gd name="T10" fmla="*/ 4 w 47"/>
                    <a:gd name="T11" fmla="*/ 16 h 232"/>
                    <a:gd name="T12" fmla="*/ 4 w 47"/>
                    <a:gd name="T13" fmla="*/ 13 h 232"/>
                    <a:gd name="T14" fmla="*/ 4 w 47"/>
                    <a:gd name="T15" fmla="*/ 10 h 232"/>
                    <a:gd name="T16" fmla="*/ 4 w 47"/>
                    <a:gd name="T17" fmla="*/ 8 h 232"/>
                    <a:gd name="T18" fmla="*/ 4 w 47"/>
                    <a:gd name="T19" fmla="*/ 6 h 232"/>
                    <a:gd name="T20" fmla="*/ 3 w 47"/>
                    <a:gd name="T21" fmla="*/ 4 h 232"/>
                    <a:gd name="T22" fmla="*/ 3 w 47"/>
                    <a:gd name="T23" fmla="*/ 3 h 232"/>
                    <a:gd name="T24" fmla="*/ 2 w 47"/>
                    <a:gd name="T25" fmla="*/ 1 h 232"/>
                    <a:gd name="T26" fmla="*/ 1 w 47"/>
                    <a:gd name="T27" fmla="*/ 0 h 232"/>
                    <a:gd name="T28" fmla="*/ 0 w 47"/>
                    <a:gd name="T29" fmla="*/ 1 h 23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7" h="232">
                      <a:moveTo>
                        <a:pt x="0" y="19"/>
                      </a:moveTo>
                      <a:lnTo>
                        <a:pt x="14" y="55"/>
                      </a:lnTo>
                      <a:lnTo>
                        <a:pt x="22" y="101"/>
                      </a:lnTo>
                      <a:lnTo>
                        <a:pt x="24" y="159"/>
                      </a:lnTo>
                      <a:lnTo>
                        <a:pt x="19" y="232"/>
                      </a:lnTo>
                      <a:lnTo>
                        <a:pt x="45" y="217"/>
                      </a:lnTo>
                      <a:lnTo>
                        <a:pt x="47" y="178"/>
                      </a:lnTo>
                      <a:lnTo>
                        <a:pt x="47" y="140"/>
                      </a:lnTo>
                      <a:lnTo>
                        <a:pt x="45" y="103"/>
                      </a:lnTo>
                      <a:lnTo>
                        <a:pt x="41" y="71"/>
                      </a:lnTo>
                      <a:lnTo>
                        <a:pt x="36" y="52"/>
                      </a:lnTo>
                      <a:lnTo>
                        <a:pt x="29" y="34"/>
                      </a:lnTo>
                      <a:lnTo>
                        <a:pt x="22" y="17"/>
                      </a:lnTo>
                      <a:lnTo>
                        <a:pt x="13" y="0"/>
                      </a:lnTo>
                      <a:lnTo>
                        <a:pt x="0" y="1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94" name="Freeform 18"/>
                <p:cNvSpPr>
                  <a:spLocks/>
                </p:cNvSpPr>
                <p:nvPr userDrawn="1"/>
              </p:nvSpPr>
              <p:spPr bwMode="ltGray">
                <a:xfrm rot="4200091">
                  <a:off x="184" y="1723"/>
                  <a:ext cx="60" cy="28"/>
                </a:xfrm>
                <a:custGeom>
                  <a:avLst/>
                  <a:gdLst>
                    <a:gd name="T0" fmla="*/ 6 w 87"/>
                    <a:gd name="T1" fmla="*/ 1 h 40"/>
                    <a:gd name="T2" fmla="*/ 6 w 87"/>
                    <a:gd name="T3" fmla="*/ 1 h 40"/>
                    <a:gd name="T4" fmla="*/ 5 w 87"/>
                    <a:gd name="T5" fmla="*/ 1 h 40"/>
                    <a:gd name="T6" fmla="*/ 4 w 87"/>
                    <a:gd name="T7" fmla="*/ 1 h 40"/>
                    <a:gd name="T8" fmla="*/ 3 w 87"/>
                    <a:gd name="T9" fmla="*/ 1 h 40"/>
                    <a:gd name="T10" fmla="*/ 3 w 87"/>
                    <a:gd name="T11" fmla="*/ 1 h 40"/>
                    <a:gd name="T12" fmla="*/ 2 w 87"/>
                    <a:gd name="T13" fmla="*/ 1 h 40"/>
                    <a:gd name="T14" fmla="*/ 1 w 87"/>
                    <a:gd name="T15" fmla="*/ 0 h 40"/>
                    <a:gd name="T16" fmla="*/ 0 w 87"/>
                    <a:gd name="T17" fmla="*/ 1 h 40"/>
                    <a:gd name="T18" fmla="*/ 1 w 87"/>
                    <a:gd name="T19" fmla="*/ 1 h 40"/>
                    <a:gd name="T20" fmla="*/ 1 w 87"/>
                    <a:gd name="T21" fmla="*/ 1 h 40"/>
                    <a:gd name="T22" fmla="*/ 1 w 87"/>
                    <a:gd name="T23" fmla="*/ 1 h 40"/>
                    <a:gd name="T24" fmla="*/ 3 w 87"/>
                    <a:gd name="T25" fmla="*/ 1 h 40"/>
                    <a:gd name="T26" fmla="*/ 3 w 87"/>
                    <a:gd name="T27" fmla="*/ 1 h 40"/>
                    <a:gd name="T28" fmla="*/ 4 w 87"/>
                    <a:gd name="T29" fmla="*/ 1 h 40"/>
                    <a:gd name="T30" fmla="*/ 5 w 87"/>
                    <a:gd name="T31" fmla="*/ 2 h 40"/>
                    <a:gd name="T32" fmla="*/ 6 w 87"/>
                    <a:gd name="T33" fmla="*/ 2 h 40"/>
                    <a:gd name="T34" fmla="*/ 6 w 87"/>
                    <a:gd name="T35" fmla="*/ 1 h 4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87" h="40">
                      <a:moveTo>
                        <a:pt x="87" y="22"/>
                      </a:moveTo>
                      <a:lnTo>
                        <a:pt x="77" y="17"/>
                      </a:lnTo>
                      <a:lnTo>
                        <a:pt x="68" y="12"/>
                      </a:lnTo>
                      <a:lnTo>
                        <a:pt x="58" y="7"/>
                      </a:lnTo>
                      <a:lnTo>
                        <a:pt x="47" y="5"/>
                      </a:lnTo>
                      <a:lnTo>
                        <a:pt x="37" y="3"/>
                      </a:lnTo>
                      <a:lnTo>
                        <a:pt x="26" y="2"/>
                      </a:lnTo>
                      <a:lnTo>
                        <a:pt x="13" y="0"/>
                      </a:lnTo>
                      <a:lnTo>
                        <a:pt x="0" y="2"/>
                      </a:lnTo>
                      <a:lnTo>
                        <a:pt x="6" y="6"/>
                      </a:lnTo>
                      <a:lnTo>
                        <a:pt x="14" y="10"/>
                      </a:lnTo>
                      <a:lnTo>
                        <a:pt x="22" y="14"/>
                      </a:lnTo>
                      <a:lnTo>
                        <a:pt x="33" y="18"/>
                      </a:lnTo>
                      <a:lnTo>
                        <a:pt x="42" y="22"/>
                      </a:lnTo>
                      <a:lnTo>
                        <a:pt x="52" y="27"/>
                      </a:lnTo>
                      <a:lnTo>
                        <a:pt x="64" y="33"/>
                      </a:lnTo>
                      <a:lnTo>
                        <a:pt x="74" y="40"/>
                      </a:lnTo>
                      <a:lnTo>
                        <a:pt x="87" y="22"/>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grpSp>
          <p:nvGrpSpPr>
            <p:cNvPr id="2060" name="Group 19"/>
            <p:cNvGrpSpPr>
              <a:grpSpLocks/>
            </p:cNvGrpSpPr>
            <p:nvPr/>
          </p:nvGrpSpPr>
          <p:grpSpPr bwMode="auto">
            <a:xfrm rot="6248562">
              <a:off x="343" y="3854"/>
              <a:ext cx="392" cy="424"/>
              <a:chOff x="1727" y="866"/>
              <a:chExt cx="129" cy="157"/>
            </a:xfrm>
          </p:grpSpPr>
          <p:sp>
            <p:nvSpPr>
              <p:cNvPr id="2083" name="Freeform 20"/>
              <p:cNvSpPr>
                <a:spLocks/>
              </p:cNvSpPr>
              <p:nvPr userDrawn="1"/>
            </p:nvSpPr>
            <p:spPr bwMode="ltGray">
              <a:xfrm>
                <a:off x="1727" y="868"/>
                <a:ext cx="41" cy="59"/>
              </a:xfrm>
              <a:custGeom>
                <a:avLst/>
                <a:gdLst>
                  <a:gd name="T0" fmla="*/ 0 w 83"/>
                  <a:gd name="T1" fmla="*/ 1 h 117"/>
                  <a:gd name="T2" fmla="*/ 0 w 83"/>
                  <a:gd name="T3" fmla="*/ 0 h 117"/>
                  <a:gd name="T4" fmla="*/ 0 w 83"/>
                  <a:gd name="T5" fmla="*/ 1 h 117"/>
                  <a:gd name="T6" fmla="*/ 0 w 83"/>
                  <a:gd name="T7" fmla="*/ 1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84" name="Freeform 21"/>
              <p:cNvSpPr>
                <a:spLocks/>
              </p:cNvSpPr>
              <p:nvPr userDrawn="1"/>
            </p:nvSpPr>
            <p:spPr bwMode="ltGray">
              <a:xfrm>
                <a:off x="1786" y="896"/>
                <a:ext cx="70" cy="49"/>
              </a:xfrm>
              <a:custGeom>
                <a:avLst/>
                <a:gdLst>
                  <a:gd name="T0" fmla="*/ 0 w 140"/>
                  <a:gd name="T1" fmla="*/ 1 h 98"/>
                  <a:gd name="T2" fmla="*/ 1 w 140"/>
                  <a:gd name="T3" fmla="*/ 0 h 98"/>
                  <a:gd name="T4" fmla="*/ 2 w 140"/>
                  <a:gd name="T5" fmla="*/ 1 h 98"/>
                  <a:gd name="T6" fmla="*/ 0 w 140"/>
                  <a:gd name="T7" fmla="*/ 1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85" name="Freeform 22"/>
              <p:cNvSpPr>
                <a:spLocks/>
              </p:cNvSpPr>
              <p:nvPr userDrawn="1"/>
            </p:nvSpPr>
            <p:spPr bwMode="ltGray">
              <a:xfrm>
                <a:off x="1772" y="998"/>
                <a:ext cx="73" cy="25"/>
              </a:xfrm>
              <a:custGeom>
                <a:avLst/>
                <a:gdLst>
                  <a:gd name="T0" fmla="*/ 0 w 145"/>
                  <a:gd name="T1" fmla="*/ 1 h 49"/>
                  <a:gd name="T2" fmla="*/ 2 w 145"/>
                  <a:gd name="T3" fmla="*/ 0 h 49"/>
                  <a:gd name="T4" fmla="*/ 2 w 145"/>
                  <a:gd name="T5" fmla="*/ 1 h 49"/>
                  <a:gd name="T6" fmla="*/ 0 w 145"/>
                  <a:gd name="T7" fmla="*/ 1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2061" name="Group 23"/>
            <p:cNvGrpSpPr>
              <a:grpSpLocks/>
            </p:cNvGrpSpPr>
            <p:nvPr/>
          </p:nvGrpSpPr>
          <p:grpSpPr bwMode="auto">
            <a:xfrm rot="5003157">
              <a:off x="249" y="1102"/>
              <a:ext cx="412" cy="500"/>
              <a:chOff x="1727" y="866"/>
              <a:chExt cx="129" cy="157"/>
            </a:xfrm>
          </p:grpSpPr>
          <p:sp>
            <p:nvSpPr>
              <p:cNvPr id="2080" name="Freeform 24"/>
              <p:cNvSpPr>
                <a:spLocks/>
              </p:cNvSpPr>
              <p:nvPr userDrawn="1"/>
            </p:nvSpPr>
            <p:spPr bwMode="ltGray">
              <a:xfrm>
                <a:off x="1727" y="866"/>
                <a:ext cx="41" cy="59"/>
              </a:xfrm>
              <a:custGeom>
                <a:avLst/>
                <a:gdLst>
                  <a:gd name="T0" fmla="*/ 0 w 83"/>
                  <a:gd name="T1" fmla="*/ 1 h 117"/>
                  <a:gd name="T2" fmla="*/ 0 w 83"/>
                  <a:gd name="T3" fmla="*/ 0 h 117"/>
                  <a:gd name="T4" fmla="*/ 0 w 83"/>
                  <a:gd name="T5" fmla="*/ 1 h 117"/>
                  <a:gd name="T6" fmla="*/ 0 w 83"/>
                  <a:gd name="T7" fmla="*/ 1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81" name="Freeform 25"/>
              <p:cNvSpPr>
                <a:spLocks/>
              </p:cNvSpPr>
              <p:nvPr userDrawn="1"/>
            </p:nvSpPr>
            <p:spPr bwMode="ltGray">
              <a:xfrm>
                <a:off x="1786" y="894"/>
                <a:ext cx="70" cy="49"/>
              </a:xfrm>
              <a:custGeom>
                <a:avLst/>
                <a:gdLst>
                  <a:gd name="T0" fmla="*/ 0 w 140"/>
                  <a:gd name="T1" fmla="*/ 1 h 98"/>
                  <a:gd name="T2" fmla="*/ 1 w 140"/>
                  <a:gd name="T3" fmla="*/ 0 h 98"/>
                  <a:gd name="T4" fmla="*/ 2 w 140"/>
                  <a:gd name="T5" fmla="*/ 1 h 98"/>
                  <a:gd name="T6" fmla="*/ 0 w 140"/>
                  <a:gd name="T7" fmla="*/ 1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82" name="Freeform 26"/>
              <p:cNvSpPr>
                <a:spLocks/>
              </p:cNvSpPr>
              <p:nvPr userDrawn="1"/>
            </p:nvSpPr>
            <p:spPr bwMode="ltGray">
              <a:xfrm>
                <a:off x="1772" y="998"/>
                <a:ext cx="73" cy="25"/>
              </a:xfrm>
              <a:custGeom>
                <a:avLst/>
                <a:gdLst>
                  <a:gd name="T0" fmla="*/ 0 w 145"/>
                  <a:gd name="T1" fmla="*/ 1 h 49"/>
                  <a:gd name="T2" fmla="*/ 2 w 145"/>
                  <a:gd name="T3" fmla="*/ 0 h 49"/>
                  <a:gd name="T4" fmla="*/ 2 w 145"/>
                  <a:gd name="T5" fmla="*/ 1 h 49"/>
                  <a:gd name="T6" fmla="*/ 0 w 145"/>
                  <a:gd name="T7" fmla="*/ 1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2062" name="Group 27"/>
            <p:cNvGrpSpPr>
              <a:grpSpLocks/>
            </p:cNvGrpSpPr>
            <p:nvPr/>
          </p:nvGrpSpPr>
          <p:grpSpPr bwMode="auto">
            <a:xfrm>
              <a:off x="815" y="0"/>
              <a:ext cx="345" cy="367"/>
              <a:chOff x="1727" y="866"/>
              <a:chExt cx="129" cy="157"/>
            </a:xfrm>
          </p:grpSpPr>
          <p:sp>
            <p:nvSpPr>
              <p:cNvPr id="2077" name="Freeform 28"/>
              <p:cNvSpPr>
                <a:spLocks/>
              </p:cNvSpPr>
              <p:nvPr userDrawn="1"/>
            </p:nvSpPr>
            <p:spPr bwMode="ltGray">
              <a:xfrm>
                <a:off x="1727" y="866"/>
                <a:ext cx="41" cy="59"/>
              </a:xfrm>
              <a:custGeom>
                <a:avLst/>
                <a:gdLst>
                  <a:gd name="T0" fmla="*/ 0 w 83"/>
                  <a:gd name="T1" fmla="*/ 1 h 117"/>
                  <a:gd name="T2" fmla="*/ 0 w 83"/>
                  <a:gd name="T3" fmla="*/ 0 h 117"/>
                  <a:gd name="T4" fmla="*/ 0 w 83"/>
                  <a:gd name="T5" fmla="*/ 1 h 117"/>
                  <a:gd name="T6" fmla="*/ 0 w 83"/>
                  <a:gd name="T7" fmla="*/ 1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78" name="Freeform 29"/>
              <p:cNvSpPr>
                <a:spLocks/>
              </p:cNvSpPr>
              <p:nvPr userDrawn="1"/>
            </p:nvSpPr>
            <p:spPr bwMode="ltGray">
              <a:xfrm>
                <a:off x="1786" y="894"/>
                <a:ext cx="70" cy="49"/>
              </a:xfrm>
              <a:custGeom>
                <a:avLst/>
                <a:gdLst>
                  <a:gd name="T0" fmla="*/ 0 w 140"/>
                  <a:gd name="T1" fmla="*/ 1 h 98"/>
                  <a:gd name="T2" fmla="*/ 1 w 140"/>
                  <a:gd name="T3" fmla="*/ 0 h 98"/>
                  <a:gd name="T4" fmla="*/ 2 w 140"/>
                  <a:gd name="T5" fmla="*/ 1 h 98"/>
                  <a:gd name="T6" fmla="*/ 0 w 140"/>
                  <a:gd name="T7" fmla="*/ 1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79" name="Freeform 30"/>
              <p:cNvSpPr>
                <a:spLocks/>
              </p:cNvSpPr>
              <p:nvPr userDrawn="1"/>
            </p:nvSpPr>
            <p:spPr bwMode="ltGray">
              <a:xfrm>
                <a:off x="1772" y="998"/>
                <a:ext cx="73" cy="25"/>
              </a:xfrm>
              <a:custGeom>
                <a:avLst/>
                <a:gdLst>
                  <a:gd name="T0" fmla="*/ 0 w 145"/>
                  <a:gd name="T1" fmla="*/ 1 h 49"/>
                  <a:gd name="T2" fmla="*/ 2 w 145"/>
                  <a:gd name="T3" fmla="*/ 0 h 49"/>
                  <a:gd name="T4" fmla="*/ 2 w 145"/>
                  <a:gd name="T5" fmla="*/ 1 h 49"/>
                  <a:gd name="T6" fmla="*/ 0 w 145"/>
                  <a:gd name="T7" fmla="*/ 1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2063" name="Freeform 31"/>
            <p:cNvSpPr>
              <a:spLocks/>
            </p:cNvSpPr>
            <p:nvPr/>
          </p:nvSpPr>
          <p:spPr bwMode="ltGray">
            <a:xfrm>
              <a:off x="87" y="94"/>
              <a:ext cx="699" cy="756"/>
            </a:xfrm>
            <a:custGeom>
              <a:avLst/>
              <a:gdLst>
                <a:gd name="T0" fmla="*/ 1 w 699"/>
                <a:gd name="T1" fmla="*/ 392 h 756"/>
                <a:gd name="T2" fmla="*/ 3 w 699"/>
                <a:gd name="T3" fmla="*/ 252 h 756"/>
                <a:gd name="T4" fmla="*/ 21 w 699"/>
                <a:gd name="T5" fmla="*/ 210 h 756"/>
                <a:gd name="T6" fmla="*/ 29 w 699"/>
                <a:gd name="T7" fmla="*/ 182 h 756"/>
                <a:gd name="T8" fmla="*/ 39 w 699"/>
                <a:gd name="T9" fmla="*/ 154 h 756"/>
                <a:gd name="T10" fmla="*/ 51 w 699"/>
                <a:gd name="T11" fmla="*/ 138 h 756"/>
                <a:gd name="T12" fmla="*/ 111 w 699"/>
                <a:gd name="T13" fmla="*/ 74 h 756"/>
                <a:gd name="T14" fmla="*/ 169 w 699"/>
                <a:gd name="T15" fmla="*/ 30 h 756"/>
                <a:gd name="T16" fmla="*/ 225 w 699"/>
                <a:gd name="T17" fmla="*/ 10 h 756"/>
                <a:gd name="T18" fmla="*/ 249 w 699"/>
                <a:gd name="T19" fmla="*/ 4 h 756"/>
                <a:gd name="T20" fmla="*/ 265 w 699"/>
                <a:gd name="T21" fmla="*/ 0 h 756"/>
                <a:gd name="T22" fmla="*/ 357 w 699"/>
                <a:gd name="T23" fmla="*/ 2 h 756"/>
                <a:gd name="T24" fmla="*/ 385 w 699"/>
                <a:gd name="T25" fmla="*/ 6 h 756"/>
                <a:gd name="T26" fmla="*/ 489 w 699"/>
                <a:gd name="T27" fmla="*/ 40 h 756"/>
                <a:gd name="T28" fmla="*/ 619 w 699"/>
                <a:gd name="T29" fmla="*/ 128 h 756"/>
                <a:gd name="T30" fmla="*/ 653 w 699"/>
                <a:gd name="T31" fmla="*/ 178 h 756"/>
                <a:gd name="T32" fmla="*/ 693 w 699"/>
                <a:gd name="T33" fmla="*/ 322 h 756"/>
                <a:gd name="T34" fmla="*/ 687 w 699"/>
                <a:gd name="T35" fmla="*/ 434 h 756"/>
                <a:gd name="T36" fmla="*/ 665 w 699"/>
                <a:gd name="T37" fmla="*/ 538 h 756"/>
                <a:gd name="T38" fmla="*/ 639 w 699"/>
                <a:gd name="T39" fmla="*/ 564 h 756"/>
                <a:gd name="T40" fmla="*/ 631 w 699"/>
                <a:gd name="T41" fmla="*/ 580 h 756"/>
                <a:gd name="T42" fmla="*/ 607 w 699"/>
                <a:gd name="T43" fmla="*/ 588 h 756"/>
                <a:gd name="T44" fmla="*/ 473 w 699"/>
                <a:gd name="T45" fmla="*/ 664 h 756"/>
                <a:gd name="T46" fmla="*/ 449 w 699"/>
                <a:gd name="T47" fmla="*/ 678 h 756"/>
                <a:gd name="T48" fmla="*/ 405 w 699"/>
                <a:gd name="T49" fmla="*/ 684 h 756"/>
                <a:gd name="T50" fmla="*/ 375 w 699"/>
                <a:gd name="T51" fmla="*/ 690 h 756"/>
                <a:gd name="T52" fmla="*/ 267 w 699"/>
                <a:gd name="T53" fmla="*/ 684 h 756"/>
                <a:gd name="T54" fmla="*/ 259 w 699"/>
                <a:gd name="T55" fmla="*/ 722 h 756"/>
                <a:gd name="T56" fmla="*/ 241 w 699"/>
                <a:gd name="T57" fmla="*/ 756 h 756"/>
                <a:gd name="T58" fmla="*/ 185 w 699"/>
                <a:gd name="T59" fmla="*/ 728 h 756"/>
                <a:gd name="T60" fmla="*/ 163 w 699"/>
                <a:gd name="T61" fmla="*/ 720 h 756"/>
                <a:gd name="T62" fmla="*/ 151 w 699"/>
                <a:gd name="T63" fmla="*/ 716 h 756"/>
                <a:gd name="T64" fmla="*/ 195 w 699"/>
                <a:gd name="T65" fmla="*/ 674 h 756"/>
                <a:gd name="T66" fmla="*/ 211 w 699"/>
                <a:gd name="T67" fmla="*/ 644 h 756"/>
                <a:gd name="T68" fmla="*/ 209 w 699"/>
                <a:gd name="T69" fmla="*/ 626 h 756"/>
                <a:gd name="T70" fmla="*/ 195 w 699"/>
                <a:gd name="T71" fmla="*/ 620 h 756"/>
                <a:gd name="T72" fmla="*/ 165 w 699"/>
                <a:gd name="T73" fmla="*/ 596 h 756"/>
                <a:gd name="T74" fmla="*/ 99 w 699"/>
                <a:gd name="T75" fmla="*/ 534 h 756"/>
                <a:gd name="T76" fmla="*/ 61 w 699"/>
                <a:gd name="T77" fmla="*/ 506 h 756"/>
                <a:gd name="T78" fmla="*/ 23 w 699"/>
                <a:gd name="T79" fmla="*/ 470 h 756"/>
                <a:gd name="T80" fmla="*/ 7 w 699"/>
                <a:gd name="T81" fmla="*/ 434 h 756"/>
                <a:gd name="T82" fmla="*/ 5 w 699"/>
                <a:gd name="T83" fmla="*/ 396 h 756"/>
                <a:gd name="T84" fmla="*/ 1 w 699"/>
                <a:gd name="T85" fmla="*/ 392 h 75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99" h="756">
                  <a:moveTo>
                    <a:pt x="1" y="392"/>
                  </a:moveTo>
                  <a:cubicBezTo>
                    <a:pt x="2" y="345"/>
                    <a:pt x="2" y="299"/>
                    <a:pt x="3" y="252"/>
                  </a:cubicBezTo>
                  <a:cubicBezTo>
                    <a:pt x="3" y="238"/>
                    <a:pt x="16" y="224"/>
                    <a:pt x="21" y="210"/>
                  </a:cubicBezTo>
                  <a:cubicBezTo>
                    <a:pt x="24" y="202"/>
                    <a:pt x="29" y="182"/>
                    <a:pt x="29" y="182"/>
                  </a:cubicBezTo>
                  <a:cubicBezTo>
                    <a:pt x="32" y="173"/>
                    <a:pt x="34" y="163"/>
                    <a:pt x="39" y="154"/>
                  </a:cubicBezTo>
                  <a:cubicBezTo>
                    <a:pt x="42" y="148"/>
                    <a:pt x="51" y="138"/>
                    <a:pt x="51" y="138"/>
                  </a:cubicBezTo>
                  <a:cubicBezTo>
                    <a:pt x="58" y="116"/>
                    <a:pt x="88" y="82"/>
                    <a:pt x="111" y="74"/>
                  </a:cubicBezTo>
                  <a:cubicBezTo>
                    <a:pt x="128" y="61"/>
                    <a:pt x="149" y="37"/>
                    <a:pt x="169" y="30"/>
                  </a:cubicBezTo>
                  <a:cubicBezTo>
                    <a:pt x="182" y="17"/>
                    <a:pt x="207" y="15"/>
                    <a:pt x="225" y="10"/>
                  </a:cubicBezTo>
                  <a:cubicBezTo>
                    <a:pt x="233" y="8"/>
                    <a:pt x="241" y="6"/>
                    <a:pt x="249" y="4"/>
                  </a:cubicBezTo>
                  <a:cubicBezTo>
                    <a:pt x="254" y="3"/>
                    <a:pt x="265" y="0"/>
                    <a:pt x="265" y="0"/>
                  </a:cubicBezTo>
                  <a:cubicBezTo>
                    <a:pt x="296" y="1"/>
                    <a:pt x="326" y="0"/>
                    <a:pt x="357" y="2"/>
                  </a:cubicBezTo>
                  <a:cubicBezTo>
                    <a:pt x="366" y="2"/>
                    <a:pt x="385" y="6"/>
                    <a:pt x="385" y="6"/>
                  </a:cubicBezTo>
                  <a:cubicBezTo>
                    <a:pt x="417" y="17"/>
                    <a:pt x="463" y="14"/>
                    <a:pt x="489" y="40"/>
                  </a:cubicBezTo>
                  <a:cubicBezTo>
                    <a:pt x="528" y="60"/>
                    <a:pt x="592" y="105"/>
                    <a:pt x="619" y="128"/>
                  </a:cubicBezTo>
                  <a:cubicBezTo>
                    <a:pt x="635" y="134"/>
                    <a:pt x="643" y="164"/>
                    <a:pt x="653" y="178"/>
                  </a:cubicBezTo>
                  <a:cubicBezTo>
                    <a:pt x="667" y="234"/>
                    <a:pt x="687" y="265"/>
                    <a:pt x="693" y="322"/>
                  </a:cubicBezTo>
                  <a:cubicBezTo>
                    <a:pt x="699" y="365"/>
                    <a:pt x="692" y="398"/>
                    <a:pt x="687" y="434"/>
                  </a:cubicBezTo>
                  <a:cubicBezTo>
                    <a:pt x="686" y="469"/>
                    <a:pt x="691" y="510"/>
                    <a:pt x="665" y="538"/>
                  </a:cubicBezTo>
                  <a:cubicBezTo>
                    <a:pt x="657" y="547"/>
                    <a:pt x="644" y="553"/>
                    <a:pt x="639" y="564"/>
                  </a:cubicBezTo>
                  <a:cubicBezTo>
                    <a:pt x="636" y="569"/>
                    <a:pt x="636" y="576"/>
                    <a:pt x="631" y="580"/>
                  </a:cubicBezTo>
                  <a:cubicBezTo>
                    <a:pt x="624" y="585"/>
                    <a:pt x="607" y="588"/>
                    <a:pt x="607" y="588"/>
                  </a:cubicBezTo>
                  <a:cubicBezTo>
                    <a:pt x="581" y="602"/>
                    <a:pt x="499" y="649"/>
                    <a:pt x="473" y="664"/>
                  </a:cubicBezTo>
                  <a:cubicBezTo>
                    <a:pt x="465" y="666"/>
                    <a:pt x="449" y="678"/>
                    <a:pt x="449" y="678"/>
                  </a:cubicBezTo>
                  <a:cubicBezTo>
                    <a:pt x="438" y="685"/>
                    <a:pt x="417" y="679"/>
                    <a:pt x="405" y="684"/>
                  </a:cubicBezTo>
                  <a:cubicBezTo>
                    <a:pt x="396" y="687"/>
                    <a:pt x="385" y="688"/>
                    <a:pt x="375" y="690"/>
                  </a:cubicBezTo>
                  <a:cubicBezTo>
                    <a:pt x="328" y="689"/>
                    <a:pt x="307" y="687"/>
                    <a:pt x="267" y="684"/>
                  </a:cubicBezTo>
                  <a:cubicBezTo>
                    <a:pt x="249" y="690"/>
                    <a:pt x="264" y="683"/>
                    <a:pt x="259" y="722"/>
                  </a:cubicBezTo>
                  <a:cubicBezTo>
                    <a:pt x="258" y="733"/>
                    <a:pt x="250" y="750"/>
                    <a:pt x="241" y="756"/>
                  </a:cubicBezTo>
                  <a:cubicBezTo>
                    <a:pt x="218" y="752"/>
                    <a:pt x="207" y="735"/>
                    <a:pt x="185" y="728"/>
                  </a:cubicBezTo>
                  <a:cubicBezTo>
                    <a:pt x="176" y="725"/>
                    <a:pt x="171" y="724"/>
                    <a:pt x="163" y="720"/>
                  </a:cubicBezTo>
                  <a:cubicBezTo>
                    <a:pt x="159" y="718"/>
                    <a:pt x="151" y="716"/>
                    <a:pt x="151" y="716"/>
                  </a:cubicBezTo>
                  <a:cubicBezTo>
                    <a:pt x="157" y="695"/>
                    <a:pt x="180" y="689"/>
                    <a:pt x="195" y="674"/>
                  </a:cubicBezTo>
                  <a:cubicBezTo>
                    <a:pt x="198" y="665"/>
                    <a:pt x="205" y="652"/>
                    <a:pt x="211" y="644"/>
                  </a:cubicBezTo>
                  <a:cubicBezTo>
                    <a:pt x="210" y="638"/>
                    <a:pt x="212" y="631"/>
                    <a:pt x="209" y="626"/>
                  </a:cubicBezTo>
                  <a:cubicBezTo>
                    <a:pt x="207" y="621"/>
                    <a:pt x="199" y="623"/>
                    <a:pt x="195" y="620"/>
                  </a:cubicBezTo>
                  <a:cubicBezTo>
                    <a:pt x="185" y="612"/>
                    <a:pt x="173" y="606"/>
                    <a:pt x="165" y="596"/>
                  </a:cubicBezTo>
                  <a:cubicBezTo>
                    <a:pt x="146" y="573"/>
                    <a:pt x="123" y="552"/>
                    <a:pt x="99" y="534"/>
                  </a:cubicBezTo>
                  <a:cubicBezTo>
                    <a:pt x="87" y="525"/>
                    <a:pt x="72" y="517"/>
                    <a:pt x="61" y="506"/>
                  </a:cubicBezTo>
                  <a:cubicBezTo>
                    <a:pt x="49" y="494"/>
                    <a:pt x="37" y="480"/>
                    <a:pt x="23" y="470"/>
                  </a:cubicBezTo>
                  <a:cubicBezTo>
                    <a:pt x="13" y="456"/>
                    <a:pt x="10" y="451"/>
                    <a:pt x="7" y="434"/>
                  </a:cubicBezTo>
                  <a:cubicBezTo>
                    <a:pt x="6" y="421"/>
                    <a:pt x="7" y="408"/>
                    <a:pt x="5" y="396"/>
                  </a:cubicBezTo>
                  <a:cubicBezTo>
                    <a:pt x="5" y="394"/>
                    <a:pt x="0" y="391"/>
                    <a:pt x="1" y="392"/>
                  </a:cubicBezTo>
                  <a:close/>
                </a:path>
              </a:pathLst>
            </a:custGeom>
            <a:solidFill>
              <a:schemeClr val="accent1">
                <a:alpha val="50195"/>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64" name="Freeform 32"/>
            <p:cNvSpPr>
              <a:spLocks/>
            </p:cNvSpPr>
            <p:nvPr/>
          </p:nvSpPr>
          <p:spPr bwMode="ltGray">
            <a:xfrm rot="828663">
              <a:off x="242" y="3404"/>
              <a:ext cx="132" cy="167"/>
            </a:xfrm>
            <a:custGeom>
              <a:avLst/>
              <a:gdLst>
                <a:gd name="T0" fmla="*/ 0 w 109"/>
                <a:gd name="T1" fmla="*/ 0 h 156"/>
                <a:gd name="T2" fmla="*/ 18 w 109"/>
                <a:gd name="T3" fmla="*/ 1 h 156"/>
                <a:gd name="T4" fmla="*/ 70 w 109"/>
                <a:gd name="T5" fmla="*/ 5 h 156"/>
                <a:gd name="T6" fmla="*/ 140 w 109"/>
                <a:gd name="T7" fmla="*/ 19 h 156"/>
                <a:gd name="T8" fmla="*/ 222 w 109"/>
                <a:gd name="T9" fmla="*/ 39 h 156"/>
                <a:gd name="T10" fmla="*/ 297 w 109"/>
                <a:gd name="T11" fmla="*/ 71 h 156"/>
                <a:gd name="T12" fmla="*/ 366 w 109"/>
                <a:gd name="T13" fmla="*/ 115 h 156"/>
                <a:gd name="T14" fmla="*/ 409 w 109"/>
                <a:gd name="T15" fmla="*/ 174 h 156"/>
                <a:gd name="T16" fmla="*/ 418 w 109"/>
                <a:gd name="T17" fmla="*/ 254 h 156"/>
                <a:gd name="T18" fmla="*/ 398 w 109"/>
                <a:gd name="T19" fmla="*/ 254 h 156"/>
                <a:gd name="T20" fmla="*/ 378 w 109"/>
                <a:gd name="T21" fmla="*/ 254 h 156"/>
                <a:gd name="T22" fmla="*/ 356 w 109"/>
                <a:gd name="T23" fmla="*/ 254 h 156"/>
                <a:gd name="T24" fmla="*/ 329 w 109"/>
                <a:gd name="T25" fmla="*/ 247 h 156"/>
                <a:gd name="T26" fmla="*/ 310 w 109"/>
                <a:gd name="T27" fmla="*/ 246 h 156"/>
                <a:gd name="T28" fmla="*/ 285 w 109"/>
                <a:gd name="T29" fmla="*/ 242 h 156"/>
                <a:gd name="T30" fmla="*/ 252 w 109"/>
                <a:gd name="T31" fmla="*/ 233 h 156"/>
                <a:gd name="T32" fmla="*/ 222 w 109"/>
                <a:gd name="T33" fmla="*/ 225 h 156"/>
                <a:gd name="T34" fmla="*/ 202 w 109"/>
                <a:gd name="T35" fmla="*/ 204 h 156"/>
                <a:gd name="T36" fmla="*/ 202 w 109"/>
                <a:gd name="T37" fmla="*/ 179 h 156"/>
                <a:gd name="T38" fmla="*/ 213 w 109"/>
                <a:gd name="T39" fmla="*/ 155 h 156"/>
                <a:gd name="T40" fmla="*/ 224 w 109"/>
                <a:gd name="T41" fmla="*/ 128 h 156"/>
                <a:gd name="T42" fmla="*/ 213 w 109"/>
                <a:gd name="T43" fmla="*/ 100 h 156"/>
                <a:gd name="T44" fmla="*/ 183 w 109"/>
                <a:gd name="T45" fmla="*/ 69 h 156"/>
                <a:gd name="T46" fmla="*/ 120 w 109"/>
                <a:gd name="T47" fmla="*/ 37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65" name="Freeform 33"/>
            <p:cNvSpPr>
              <a:spLocks/>
            </p:cNvSpPr>
            <p:nvPr/>
          </p:nvSpPr>
          <p:spPr bwMode="ltGray">
            <a:xfrm rot="828663">
              <a:off x="266" y="3592"/>
              <a:ext cx="66" cy="43"/>
            </a:xfrm>
            <a:custGeom>
              <a:avLst/>
              <a:gdLst>
                <a:gd name="T0" fmla="*/ 0 w 54"/>
                <a:gd name="T1" fmla="*/ 0 h 40"/>
                <a:gd name="T2" fmla="*/ 1 w 54"/>
                <a:gd name="T3" fmla="*/ 1 h 40"/>
                <a:gd name="T4" fmla="*/ 24 w 54"/>
                <a:gd name="T5" fmla="*/ 3 h 40"/>
                <a:gd name="T6" fmla="*/ 53 w 54"/>
                <a:gd name="T7" fmla="*/ 15 h 40"/>
                <a:gd name="T8" fmla="*/ 88 w 54"/>
                <a:gd name="T9" fmla="*/ 19 h 40"/>
                <a:gd name="T10" fmla="*/ 119 w 54"/>
                <a:gd name="T11" fmla="*/ 24 h 40"/>
                <a:gd name="T12" fmla="*/ 150 w 54"/>
                <a:gd name="T13" fmla="*/ 28 h 40"/>
                <a:gd name="T14" fmla="*/ 183 w 54"/>
                <a:gd name="T15" fmla="*/ 30 h 40"/>
                <a:gd name="T16" fmla="*/ 221 w 54"/>
                <a:gd name="T17" fmla="*/ 26 h 40"/>
                <a:gd name="T18" fmla="*/ 216 w 54"/>
                <a:gd name="T19" fmla="*/ 41 h 40"/>
                <a:gd name="T20" fmla="*/ 204 w 54"/>
                <a:gd name="T21" fmla="*/ 55 h 40"/>
                <a:gd name="T22" fmla="*/ 181 w 54"/>
                <a:gd name="T23" fmla="*/ 63 h 40"/>
                <a:gd name="T24" fmla="*/ 149 w 54"/>
                <a:gd name="T25" fmla="*/ 66 h 40"/>
                <a:gd name="T26" fmla="*/ 114 w 54"/>
                <a:gd name="T27" fmla="*/ 65 h 40"/>
                <a:gd name="T28" fmla="*/ 76 w 54"/>
                <a:gd name="T29" fmla="*/ 53 h 40"/>
                <a:gd name="T30" fmla="*/ 40 w 54"/>
                <a:gd name="T31" fmla="*/ 34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66" name="Freeform 34"/>
            <p:cNvSpPr>
              <a:spLocks/>
            </p:cNvSpPr>
            <p:nvPr/>
          </p:nvSpPr>
          <p:spPr bwMode="ltGray">
            <a:xfrm>
              <a:off x="11" y="4110"/>
              <a:ext cx="118" cy="209"/>
            </a:xfrm>
            <a:custGeom>
              <a:avLst/>
              <a:gdLst>
                <a:gd name="T0" fmla="*/ 0 w 118"/>
                <a:gd name="T1" fmla="*/ 0 h 209"/>
                <a:gd name="T2" fmla="*/ 6 w 118"/>
                <a:gd name="T3" fmla="*/ 8 h 209"/>
                <a:gd name="T4" fmla="*/ 15 w 118"/>
                <a:gd name="T5" fmla="*/ 19 h 209"/>
                <a:gd name="T6" fmla="*/ 26 w 118"/>
                <a:gd name="T7" fmla="*/ 33 h 209"/>
                <a:gd name="T8" fmla="*/ 38 w 118"/>
                <a:gd name="T9" fmla="*/ 51 h 209"/>
                <a:gd name="T10" fmla="*/ 54 w 118"/>
                <a:gd name="T11" fmla="*/ 72 h 209"/>
                <a:gd name="T12" fmla="*/ 67 w 118"/>
                <a:gd name="T13" fmla="*/ 94 h 209"/>
                <a:gd name="T14" fmla="*/ 79 w 118"/>
                <a:gd name="T15" fmla="*/ 119 h 209"/>
                <a:gd name="T16" fmla="*/ 87 w 118"/>
                <a:gd name="T17" fmla="*/ 146 h 209"/>
                <a:gd name="T18" fmla="*/ 94 w 118"/>
                <a:gd name="T19" fmla="*/ 175 h 209"/>
                <a:gd name="T20" fmla="*/ 91 w 118"/>
                <a:gd name="T21" fmla="*/ 209 h 209"/>
                <a:gd name="T22" fmla="*/ 118 w 118"/>
                <a:gd name="T23" fmla="*/ 209 h 209"/>
                <a:gd name="T24" fmla="*/ 117 w 118"/>
                <a:gd name="T25" fmla="*/ 177 h 209"/>
                <a:gd name="T26" fmla="*/ 104 w 118"/>
                <a:gd name="T27" fmla="*/ 119 h 209"/>
                <a:gd name="T28" fmla="*/ 82 w 118"/>
                <a:gd name="T29" fmla="*/ 69 h 209"/>
                <a:gd name="T30" fmla="*/ 47 w 118"/>
                <a:gd name="T31" fmla="*/ 27 h 209"/>
                <a:gd name="T32" fmla="*/ 0 w 118"/>
                <a:gd name="T33" fmla="*/ 0 h 20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18" h="209">
                  <a:moveTo>
                    <a:pt x="0" y="0"/>
                  </a:moveTo>
                  <a:lnTo>
                    <a:pt x="6" y="8"/>
                  </a:lnTo>
                  <a:lnTo>
                    <a:pt x="15" y="19"/>
                  </a:lnTo>
                  <a:lnTo>
                    <a:pt x="26" y="33"/>
                  </a:lnTo>
                  <a:lnTo>
                    <a:pt x="38" y="51"/>
                  </a:lnTo>
                  <a:lnTo>
                    <a:pt x="54" y="72"/>
                  </a:lnTo>
                  <a:lnTo>
                    <a:pt x="67" y="94"/>
                  </a:lnTo>
                  <a:lnTo>
                    <a:pt x="79" y="119"/>
                  </a:lnTo>
                  <a:lnTo>
                    <a:pt x="87" y="146"/>
                  </a:lnTo>
                  <a:lnTo>
                    <a:pt x="94" y="175"/>
                  </a:lnTo>
                  <a:lnTo>
                    <a:pt x="91" y="209"/>
                  </a:lnTo>
                  <a:lnTo>
                    <a:pt x="118" y="209"/>
                  </a:lnTo>
                  <a:lnTo>
                    <a:pt x="117" y="177"/>
                  </a:lnTo>
                  <a:lnTo>
                    <a:pt x="104" y="119"/>
                  </a:lnTo>
                  <a:lnTo>
                    <a:pt x="82" y="69"/>
                  </a:lnTo>
                  <a:lnTo>
                    <a:pt x="47" y="27"/>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67" name="Freeform 35"/>
            <p:cNvSpPr>
              <a:spLocks/>
            </p:cNvSpPr>
            <p:nvPr/>
          </p:nvSpPr>
          <p:spPr bwMode="ltGray">
            <a:xfrm>
              <a:off x="0" y="3968"/>
              <a:ext cx="130" cy="128"/>
            </a:xfrm>
            <a:custGeom>
              <a:avLst/>
              <a:gdLst>
                <a:gd name="T0" fmla="*/ 103 w 130"/>
                <a:gd name="T1" fmla="*/ 0 h 128"/>
                <a:gd name="T2" fmla="*/ 130 w 130"/>
                <a:gd name="T3" fmla="*/ 128 h 128"/>
                <a:gd name="T4" fmla="*/ 125 w 130"/>
                <a:gd name="T5" fmla="*/ 126 h 128"/>
                <a:gd name="T6" fmla="*/ 111 w 130"/>
                <a:gd name="T7" fmla="*/ 121 h 128"/>
                <a:gd name="T8" fmla="*/ 92 w 130"/>
                <a:gd name="T9" fmla="*/ 111 h 128"/>
                <a:gd name="T10" fmla="*/ 68 w 130"/>
                <a:gd name="T11" fmla="*/ 103 h 128"/>
                <a:gd name="T12" fmla="*/ 41 w 130"/>
                <a:gd name="T13" fmla="*/ 94 h 128"/>
                <a:gd name="T14" fmla="*/ 19 w 130"/>
                <a:gd name="T15" fmla="*/ 90 h 128"/>
                <a:gd name="T16" fmla="*/ 0 w 130"/>
                <a:gd name="T17" fmla="*/ 93 h 128"/>
                <a:gd name="T18" fmla="*/ 0 w 130"/>
                <a:gd name="T19" fmla="*/ 72 h 128"/>
                <a:gd name="T20" fmla="*/ 12 w 130"/>
                <a:gd name="T21" fmla="*/ 70 h 128"/>
                <a:gd name="T22" fmla="*/ 24 w 130"/>
                <a:gd name="T23" fmla="*/ 66 h 128"/>
                <a:gd name="T24" fmla="*/ 38 w 130"/>
                <a:gd name="T25" fmla="*/ 66 h 128"/>
                <a:gd name="T26" fmla="*/ 51 w 130"/>
                <a:gd name="T27" fmla="*/ 67 h 128"/>
                <a:gd name="T28" fmla="*/ 65 w 130"/>
                <a:gd name="T29" fmla="*/ 70 h 128"/>
                <a:gd name="T30" fmla="*/ 78 w 130"/>
                <a:gd name="T31" fmla="*/ 78 h 128"/>
                <a:gd name="T32" fmla="*/ 81 w 130"/>
                <a:gd name="T33" fmla="*/ 74 h 128"/>
                <a:gd name="T34" fmla="*/ 81 w 130"/>
                <a:gd name="T35" fmla="*/ 58 h 128"/>
                <a:gd name="T36" fmla="*/ 82 w 130"/>
                <a:gd name="T37" fmla="*/ 37 h 128"/>
                <a:gd name="T38" fmla="*/ 82 w 130"/>
                <a:gd name="T39" fmla="*/ 29 h 128"/>
                <a:gd name="T40" fmla="*/ 80 w 130"/>
                <a:gd name="T41" fmla="*/ 29 h 128"/>
                <a:gd name="T42" fmla="*/ 77 w 130"/>
                <a:gd name="T43" fmla="*/ 27 h 128"/>
                <a:gd name="T44" fmla="*/ 76 w 130"/>
                <a:gd name="T45" fmla="*/ 22 h 128"/>
                <a:gd name="T46" fmla="*/ 75 w 130"/>
                <a:gd name="T47" fmla="*/ 19 h 128"/>
                <a:gd name="T48" fmla="*/ 76 w 130"/>
                <a:gd name="T49" fmla="*/ 15 h 128"/>
                <a:gd name="T50" fmla="*/ 79 w 130"/>
                <a:gd name="T51" fmla="*/ 10 h 128"/>
                <a:gd name="T52" fmla="*/ 89 w 130"/>
                <a:gd name="T53" fmla="*/ 6 h 128"/>
                <a:gd name="T54" fmla="*/ 103 w 130"/>
                <a:gd name="T55" fmla="*/ 0 h 12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30" h="128">
                  <a:moveTo>
                    <a:pt x="103" y="0"/>
                  </a:moveTo>
                  <a:lnTo>
                    <a:pt x="130" y="128"/>
                  </a:lnTo>
                  <a:lnTo>
                    <a:pt x="125" y="126"/>
                  </a:lnTo>
                  <a:lnTo>
                    <a:pt x="111" y="121"/>
                  </a:lnTo>
                  <a:lnTo>
                    <a:pt x="92" y="111"/>
                  </a:lnTo>
                  <a:lnTo>
                    <a:pt x="68" y="103"/>
                  </a:lnTo>
                  <a:lnTo>
                    <a:pt x="41" y="94"/>
                  </a:lnTo>
                  <a:lnTo>
                    <a:pt x="19" y="90"/>
                  </a:lnTo>
                  <a:lnTo>
                    <a:pt x="0" y="93"/>
                  </a:lnTo>
                  <a:lnTo>
                    <a:pt x="0" y="72"/>
                  </a:lnTo>
                  <a:lnTo>
                    <a:pt x="12" y="70"/>
                  </a:lnTo>
                  <a:lnTo>
                    <a:pt x="24" y="66"/>
                  </a:lnTo>
                  <a:lnTo>
                    <a:pt x="38" y="66"/>
                  </a:lnTo>
                  <a:lnTo>
                    <a:pt x="51" y="67"/>
                  </a:lnTo>
                  <a:lnTo>
                    <a:pt x="65" y="70"/>
                  </a:lnTo>
                  <a:lnTo>
                    <a:pt x="78" y="78"/>
                  </a:lnTo>
                  <a:lnTo>
                    <a:pt x="81" y="74"/>
                  </a:lnTo>
                  <a:lnTo>
                    <a:pt x="81" y="58"/>
                  </a:lnTo>
                  <a:lnTo>
                    <a:pt x="82" y="37"/>
                  </a:lnTo>
                  <a:lnTo>
                    <a:pt x="82" y="29"/>
                  </a:lnTo>
                  <a:lnTo>
                    <a:pt x="80" y="29"/>
                  </a:lnTo>
                  <a:lnTo>
                    <a:pt x="77" y="27"/>
                  </a:lnTo>
                  <a:lnTo>
                    <a:pt x="76" y="22"/>
                  </a:lnTo>
                  <a:lnTo>
                    <a:pt x="75" y="19"/>
                  </a:lnTo>
                  <a:lnTo>
                    <a:pt x="76" y="15"/>
                  </a:lnTo>
                  <a:lnTo>
                    <a:pt x="79" y="10"/>
                  </a:lnTo>
                  <a:lnTo>
                    <a:pt x="89" y="6"/>
                  </a:lnTo>
                  <a:lnTo>
                    <a:pt x="103"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68" name="Freeform 36"/>
            <p:cNvSpPr>
              <a:spLocks/>
            </p:cNvSpPr>
            <p:nvPr/>
          </p:nvSpPr>
          <p:spPr bwMode="ltGray">
            <a:xfrm>
              <a:off x="0" y="3949"/>
              <a:ext cx="47" cy="86"/>
            </a:xfrm>
            <a:custGeom>
              <a:avLst/>
              <a:gdLst>
                <a:gd name="T0" fmla="*/ 37 w 47"/>
                <a:gd name="T1" fmla="*/ 0 h 86"/>
                <a:gd name="T2" fmla="*/ 15 w 47"/>
                <a:gd name="T3" fmla="*/ 37 h 86"/>
                <a:gd name="T4" fmla="*/ 0 w 47"/>
                <a:gd name="T5" fmla="*/ 59 h 86"/>
                <a:gd name="T6" fmla="*/ 0 w 47"/>
                <a:gd name="T7" fmla="*/ 86 h 86"/>
                <a:gd name="T8" fmla="*/ 8 w 47"/>
                <a:gd name="T9" fmla="*/ 82 h 86"/>
                <a:gd name="T10" fmla="*/ 20 w 47"/>
                <a:gd name="T11" fmla="*/ 73 h 86"/>
                <a:gd name="T12" fmla="*/ 33 w 47"/>
                <a:gd name="T13" fmla="*/ 63 h 86"/>
                <a:gd name="T14" fmla="*/ 42 w 47"/>
                <a:gd name="T15" fmla="*/ 51 h 86"/>
                <a:gd name="T16" fmla="*/ 47 w 47"/>
                <a:gd name="T17" fmla="*/ 36 h 86"/>
                <a:gd name="T18" fmla="*/ 46 w 47"/>
                <a:gd name="T19" fmla="*/ 19 h 86"/>
                <a:gd name="T20" fmla="*/ 37 w 47"/>
                <a:gd name="T21" fmla="*/ 0 h 8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7" h="86">
                  <a:moveTo>
                    <a:pt x="37" y="0"/>
                  </a:moveTo>
                  <a:lnTo>
                    <a:pt x="15" y="37"/>
                  </a:lnTo>
                  <a:lnTo>
                    <a:pt x="0" y="59"/>
                  </a:lnTo>
                  <a:lnTo>
                    <a:pt x="0" y="86"/>
                  </a:lnTo>
                  <a:lnTo>
                    <a:pt x="8" y="82"/>
                  </a:lnTo>
                  <a:lnTo>
                    <a:pt x="20" y="73"/>
                  </a:lnTo>
                  <a:lnTo>
                    <a:pt x="33" y="63"/>
                  </a:lnTo>
                  <a:lnTo>
                    <a:pt x="42" y="51"/>
                  </a:lnTo>
                  <a:lnTo>
                    <a:pt x="47" y="36"/>
                  </a:lnTo>
                  <a:lnTo>
                    <a:pt x="46" y="19"/>
                  </a:lnTo>
                  <a:lnTo>
                    <a:pt x="37"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69" name="Freeform 37"/>
            <p:cNvSpPr>
              <a:spLocks/>
            </p:cNvSpPr>
            <p:nvPr/>
          </p:nvSpPr>
          <p:spPr bwMode="ltGray">
            <a:xfrm>
              <a:off x="0" y="3239"/>
              <a:ext cx="497" cy="740"/>
            </a:xfrm>
            <a:custGeom>
              <a:avLst/>
              <a:gdLst>
                <a:gd name="T0" fmla="*/ 0 w 497"/>
                <a:gd name="T1" fmla="*/ 13 h 740"/>
                <a:gd name="T2" fmla="*/ 41 w 497"/>
                <a:gd name="T3" fmla="*/ 4 h 740"/>
                <a:gd name="T4" fmla="*/ 101 w 497"/>
                <a:gd name="T5" fmla="*/ 0 h 740"/>
                <a:gd name="T6" fmla="*/ 170 w 497"/>
                <a:gd name="T7" fmla="*/ 4 h 740"/>
                <a:gd name="T8" fmla="*/ 248 w 497"/>
                <a:gd name="T9" fmla="*/ 21 h 740"/>
                <a:gd name="T10" fmla="*/ 323 w 497"/>
                <a:gd name="T11" fmla="*/ 50 h 740"/>
                <a:gd name="T12" fmla="*/ 382 w 497"/>
                <a:gd name="T13" fmla="*/ 90 h 740"/>
                <a:gd name="T14" fmla="*/ 428 w 497"/>
                <a:gd name="T15" fmla="*/ 141 h 740"/>
                <a:gd name="T16" fmla="*/ 463 w 497"/>
                <a:gd name="T17" fmla="*/ 199 h 740"/>
                <a:gd name="T18" fmla="*/ 485 w 497"/>
                <a:gd name="T19" fmla="*/ 262 h 740"/>
                <a:gd name="T20" fmla="*/ 496 w 497"/>
                <a:gd name="T21" fmla="*/ 327 h 740"/>
                <a:gd name="T22" fmla="*/ 497 w 497"/>
                <a:gd name="T23" fmla="*/ 396 h 740"/>
                <a:gd name="T24" fmla="*/ 487 w 497"/>
                <a:gd name="T25" fmla="*/ 462 h 740"/>
                <a:gd name="T26" fmla="*/ 470 w 497"/>
                <a:gd name="T27" fmla="*/ 527 h 740"/>
                <a:gd name="T28" fmla="*/ 443 w 497"/>
                <a:gd name="T29" fmla="*/ 586 h 740"/>
                <a:gd name="T30" fmla="*/ 406 w 497"/>
                <a:gd name="T31" fmla="*/ 639 h 740"/>
                <a:gd name="T32" fmla="*/ 364 w 497"/>
                <a:gd name="T33" fmla="*/ 683 h 740"/>
                <a:gd name="T34" fmla="*/ 315 w 497"/>
                <a:gd name="T35" fmla="*/ 715 h 740"/>
                <a:gd name="T36" fmla="*/ 259 w 497"/>
                <a:gd name="T37" fmla="*/ 736 h 740"/>
                <a:gd name="T38" fmla="*/ 198 w 497"/>
                <a:gd name="T39" fmla="*/ 740 h 740"/>
                <a:gd name="T40" fmla="*/ 131 w 497"/>
                <a:gd name="T41" fmla="*/ 727 h 740"/>
                <a:gd name="T42" fmla="*/ 167 w 497"/>
                <a:gd name="T43" fmla="*/ 728 h 740"/>
                <a:gd name="T44" fmla="*/ 204 w 497"/>
                <a:gd name="T45" fmla="*/ 718 h 740"/>
                <a:gd name="T46" fmla="*/ 238 w 497"/>
                <a:gd name="T47" fmla="*/ 700 h 740"/>
                <a:gd name="T48" fmla="*/ 272 w 497"/>
                <a:gd name="T49" fmla="*/ 670 h 740"/>
                <a:gd name="T50" fmla="*/ 304 w 497"/>
                <a:gd name="T51" fmla="*/ 635 h 740"/>
                <a:gd name="T52" fmla="*/ 333 w 497"/>
                <a:gd name="T53" fmla="*/ 594 h 740"/>
                <a:gd name="T54" fmla="*/ 358 w 497"/>
                <a:gd name="T55" fmla="*/ 549 h 740"/>
                <a:gd name="T56" fmla="*/ 381 w 497"/>
                <a:gd name="T57" fmla="*/ 500 h 740"/>
                <a:gd name="T58" fmla="*/ 396 w 497"/>
                <a:gd name="T59" fmla="*/ 449 h 740"/>
                <a:gd name="T60" fmla="*/ 408 w 497"/>
                <a:gd name="T61" fmla="*/ 397 h 740"/>
                <a:gd name="T62" fmla="*/ 414 w 497"/>
                <a:gd name="T63" fmla="*/ 346 h 740"/>
                <a:gd name="T64" fmla="*/ 412 w 497"/>
                <a:gd name="T65" fmla="*/ 296 h 740"/>
                <a:gd name="T66" fmla="*/ 402 w 497"/>
                <a:gd name="T67" fmla="*/ 251 h 740"/>
                <a:gd name="T68" fmla="*/ 384 w 497"/>
                <a:gd name="T69" fmla="*/ 208 h 740"/>
                <a:gd name="T70" fmla="*/ 357 w 497"/>
                <a:gd name="T71" fmla="*/ 172 h 740"/>
                <a:gd name="T72" fmla="*/ 320 w 497"/>
                <a:gd name="T73" fmla="*/ 142 h 740"/>
                <a:gd name="T74" fmla="*/ 260 w 497"/>
                <a:gd name="T75" fmla="*/ 107 h 740"/>
                <a:gd name="T76" fmla="*/ 203 w 497"/>
                <a:gd name="T77" fmla="*/ 82 h 740"/>
                <a:gd name="T78" fmla="*/ 154 w 497"/>
                <a:gd name="T79" fmla="*/ 65 h 740"/>
                <a:gd name="T80" fmla="*/ 108 w 497"/>
                <a:gd name="T81" fmla="*/ 56 h 740"/>
                <a:gd name="T82" fmla="*/ 68 w 497"/>
                <a:gd name="T83" fmla="*/ 55 h 740"/>
                <a:gd name="T84" fmla="*/ 32 w 497"/>
                <a:gd name="T85" fmla="*/ 61 h 740"/>
                <a:gd name="T86" fmla="*/ 0 w 497"/>
                <a:gd name="T87" fmla="*/ 70 h 740"/>
                <a:gd name="T88" fmla="*/ 0 w 497"/>
                <a:gd name="T89" fmla="*/ 13 h 74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497" h="740">
                  <a:moveTo>
                    <a:pt x="0" y="13"/>
                  </a:moveTo>
                  <a:lnTo>
                    <a:pt x="41" y="4"/>
                  </a:lnTo>
                  <a:lnTo>
                    <a:pt x="101" y="0"/>
                  </a:lnTo>
                  <a:lnTo>
                    <a:pt x="170" y="4"/>
                  </a:lnTo>
                  <a:lnTo>
                    <a:pt x="248" y="21"/>
                  </a:lnTo>
                  <a:lnTo>
                    <a:pt x="323" y="50"/>
                  </a:lnTo>
                  <a:lnTo>
                    <a:pt x="382" y="90"/>
                  </a:lnTo>
                  <a:lnTo>
                    <a:pt x="428" y="141"/>
                  </a:lnTo>
                  <a:lnTo>
                    <a:pt x="463" y="199"/>
                  </a:lnTo>
                  <a:lnTo>
                    <a:pt x="485" y="262"/>
                  </a:lnTo>
                  <a:lnTo>
                    <a:pt x="496" y="327"/>
                  </a:lnTo>
                  <a:lnTo>
                    <a:pt x="497" y="396"/>
                  </a:lnTo>
                  <a:lnTo>
                    <a:pt x="487" y="462"/>
                  </a:lnTo>
                  <a:lnTo>
                    <a:pt x="470" y="527"/>
                  </a:lnTo>
                  <a:lnTo>
                    <a:pt x="443" y="586"/>
                  </a:lnTo>
                  <a:lnTo>
                    <a:pt x="406" y="639"/>
                  </a:lnTo>
                  <a:lnTo>
                    <a:pt x="364" y="683"/>
                  </a:lnTo>
                  <a:lnTo>
                    <a:pt x="315" y="715"/>
                  </a:lnTo>
                  <a:lnTo>
                    <a:pt x="259" y="736"/>
                  </a:lnTo>
                  <a:lnTo>
                    <a:pt x="198" y="740"/>
                  </a:lnTo>
                  <a:lnTo>
                    <a:pt x="131" y="727"/>
                  </a:lnTo>
                  <a:lnTo>
                    <a:pt x="167" y="728"/>
                  </a:lnTo>
                  <a:lnTo>
                    <a:pt x="204" y="718"/>
                  </a:lnTo>
                  <a:lnTo>
                    <a:pt x="238" y="700"/>
                  </a:lnTo>
                  <a:lnTo>
                    <a:pt x="272" y="670"/>
                  </a:lnTo>
                  <a:lnTo>
                    <a:pt x="304" y="635"/>
                  </a:lnTo>
                  <a:lnTo>
                    <a:pt x="333" y="594"/>
                  </a:lnTo>
                  <a:lnTo>
                    <a:pt x="358" y="549"/>
                  </a:lnTo>
                  <a:lnTo>
                    <a:pt x="381" y="500"/>
                  </a:lnTo>
                  <a:lnTo>
                    <a:pt x="396" y="449"/>
                  </a:lnTo>
                  <a:lnTo>
                    <a:pt x="408" y="397"/>
                  </a:lnTo>
                  <a:lnTo>
                    <a:pt x="414" y="346"/>
                  </a:lnTo>
                  <a:lnTo>
                    <a:pt x="412" y="296"/>
                  </a:lnTo>
                  <a:lnTo>
                    <a:pt x="402" y="251"/>
                  </a:lnTo>
                  <a:lnTo>
                    <a:pt x="384" y="208"/>
                  </a:lnTo>
                  <a:lnTo>
                    <a:pt x="357" y="172"/>
                  </a:lnTo>
                  <a:lnTo>
                    <a:pt x="320" y="142"/>
                  </a:lnTo>
                  <a:lnTo>
                    <a:pt x="260" y="107"/>
                  </a:lnTo>
                  <a:lnTo>
                    <a:pt x="203" y="82"/>
                  </a:lnTo>
                  <a:lnTo>
                    <a:pt x="154" y="65"/>
                  </a:lnTo>
                  <a:lnTo>
                    <a:pt x="108" y="56"/>
                  </a:lnTo>
                  <a:lnTo>
                    <a:pt x="68" y="55"/>
                  </a:lnTo>
                  <a:lnTo>
                    <a:pt x="32" y="61"/>
                  </a:lnTo>
                  <a:lnTo>
                    <a:pt x="0" y="70"/>
                  </a:lnTo>
                  <a:lnTo>
                    <a:pt x="0" y="13"/>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70" name="Freeform 38"/>
            <p:cNvSpPr>
              <a:spLocks/>
            </p:cNvSpPr>
            <p:nvPr/>
          </p:nvSpPr>
          <p:spPr bwMode="ltGray">
            <a:xfrm rot="1584153">
              <a:off x="20" y="410"/>
              <a:ext cx="344" cy="245"/>
            </a:xfrm>
            <a:custGeom>
              <a:avLst/>
              <a:gdLst>
                <a:gd name="T0" fmla="*/ 0 w 257"/>
                <a:gd name="T1" fmla="*/ 0 h 237"/>
                <a:gd name="T2" fmla="*/ 0 w 257"/>
                <a:gd name="T3" fmla="*/ 32 h 237"/>
                <a:gd name="T4" fmla="*/ 21 w 257"/>
                <a:gd name="T5" fmla="*/ 64 h 237"/>
                <a:gd name="T6" fmla="*/ 48 w 257"/>
                <a:gd name="T7" fmla="*/ 96 h 237"/>
                <a:gd name="T8" fmla="*/ 86 w 257"/>
                <a:gd name="T9" fmla="*/ 124 h 237"/>
                <a:gd name="T10" fmla="*/ 139 w 257"/>
                <a:gd name="T11" fmla="*/ 150 h 237"/>
                <a:gd name="T12" fmla="*/ 206 w 257"/>
                <a:gd name="T13" fmla="*/ 178 h 237"/>
                <a:gd name="T14" fmla="*/ 292 w 257"/>
                <a:gd name="T15" fmla="*/ 203 h 237"/>
                <a:gd name="T16" fmla="*/ 391 w 257"/>
                <a:gd name="T17" fmla="*/ 224 h 237"/>
                <a:gd name="T18" fmla="*/ 518 w 257"/>
                <a:gd name="T19" fmla="*/ 245 h 237"/>
                <a:gd name="T20" fmla="*/ 661 w 257"/>
                <a:gd name="T21" fmla="*/ 262 h 237"/>
                <a:gd name="T22" fmla="*/ 815 w 257"/>
                <a:gd name="T23" fmla="*/ 276 h 237"/>
                <a:gd name="T24" fmla="*/ 1005 w 257"/>
                <a:gd name="T25" fmla="*/ 288 h 237"/>
                <a:gd name="T26" fmla="*/ 1211 w 257"/>
                <a:gd name="T27" fmla="*/ 295 h 237"/>
                <a:gd name="T28" fmla="*/ 1448 w 257"/>
                <a:gd name="T29" fmla="*/ 299 h 237"/>
                <a:gd name="T30" fmla="*/ 1692 w 257"/>
                <a:gd name="T31" fmla="*/ 298 h 237"/>
                <a:gd name="T32" fmla="*/ 1978 w 257"/>
                <a:gd name="T33" fmla="*/ 293 h 237"/>
                <a:gd name="T34" fmla="*/ 1727 w 257"/>
                <a:gd name="T35" fmla="*/ 286 h 237"/>
                <a:gd name="T36" fmla="*/ 1499 w 257"/>
                <a:gd name="T37" fmla="*/ 277 h 237"/>
                <a:gd name="T38" fmla="*/ 1309 w 257"/>
                <a:gd name="T39" fmla="*/ 267 h 237"/>
                <a:gd name="T40" fmla="*/ 1139 w 257"/>
                <a:gd name="T41" fmla="*/ 257 h 237"/>
                <a:gd name="T42" fmla="*/ 985 w 257"/>
                <a:gd name="T43" fmla="*/ 244 h 237"/>
                <a:gd name="T44" fmla="*/ 863 w 257"/>
                <a:gd name="T45" fmla="*/ 229 h 237"/>
                <a:gd name="T46" fmla="*/ 750 w 257"/>
                <a:gd name="T47" fmla="*/ 214 h 237"/>
                <a:gd name="T48" fmla="*/ 645 w 257"/>
                <a:gd name="T49" fmla="*/ 195 h 237"/>
                <a:gd name="T50" fmla="*/ 550 w 257"/>
                <a:gd name="T51" fmla="*/ 178 h 237"/>
                <a:gd name="T52" fmla="*/ 472 w 257"/>
                <a:gd name="T53" fmla="*/ 157 h 237"/>
                <a:gd name="T54" fmla="*/ 406 w 257"/>
                <a:gd name="T55" fmla="*/ 135 h 237"/>
                <a:gd name="T56" fmla="*/ 333 w 257"/>
                <a:gd name="T57" fmla="*/ 110 h 237"/>
                <a:gd name="T58" fmla="*/ 254 w 257"/>
                <a:gd name="T59" fmla="*/ 87 h 237"/>
                <a:gd name="T60" fmla="*/ 178 w 257"/>
                <a:gd name="T61" fmla="*/ 61 h 237"/>
                <a:gd name="T62" fmla="*/ 90 w 257"/>
                <a:gd name="T63" fmla="*/ 31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71" name="Freeform 39"/>
            <p:cNvSpPr>
              <a:spLocks/>
            </p:cNvSpPr>
            <p:nvPr/>
          </p:nvSpPr>
          <p:spPr bwMode="ltGray">
            <a:xfrm rot="1584153">
              <a:off x="242" y="756"/>
              <a:ext cx="167" cy="115"/>
            </a:xfrm>
            <a:custGeom>
              <a:avLst/>
              <a:gdLst>
                <a:gd name="T0" fmla="*/ 622 w 124"/>
                <a:gd name="T1" fmla="*/ 0 h 110"/>
                <a:gd name="T2" fmla="*/ 995 w 124"/>
                <a:gd name="T3" fmla="*/ 147 h 110"/>
                <a:gd name="T4" fmla="*/ 967 w 124"/>
                <a:gd name="T5" fmla="*/ 146 h 110"/>
                <a:gd name="T6" fmla="*/ 859 w 124"/>
                <a:gd name="T7" fmla="*/ 143 h 110"/>
                <a:gd name="T8" fmla="*/ 718 w 124"/>
                <a:gd name="T9" fmla="*/ 139 h 110"/>
                <a:gd name="T10" fmla="*/ 549 w 124"/>
                <a:gd name="T11" fmla="*/ 136 h 110"/>
                <a:gd name="T12" fmla="*/ 361 w 124"/>
                <a:gd name="T13" fmla="*/ 133 h 110"/>
                <a:gd name="T14" fmla="*/ 205 w 124"/>
                <a:gd name="T15" fmla="*/ 134 h 110"/>
                <a:gd name="T16" fmla="*/ 73 w 124"/>
                <a:gd name="T17" fmla="*/ 140 h 110"/>
                <a:gd name="T18" fmla="*/ 0 w 124"/>
                <a:gd name="T19" fmla="*/ 150 h 110"/>
                <a:gd name="T20" fmla="*/ 30 w 124"/>
                <a:gd name="T21" fmla="*/ 134 h 110"/>
                <a:gd name="T22" fmla="*/ 65 w 124"/>
                <a:gd name="T23" fmla="*/ 121 h 110"/>
                <a:gd name="T24" fmla="*/ 132 w 124"/>
                <a:gd name="T25" fmla="*/ 112 h 110"/>
                <a:gd name="T26" fmla="*/ 205 w 124"/>
                <a:gd name="T27" fmla="*/ 104 h 110"/>
                <a:gd name="T28" fmla="*/ 290 w 124"/>
                <a:gd name="T29" fmla="*/ 98 h 110"/>
                <a:gd name="T30" fmla="*/ 376 w 124"/>
                <a:gd name="T31" fmla="*/ 97 h 110"/>
                <a:gd name="T32" fmla="*/ 471 w 124"/>
                <a:gd name="T33" fmla="*/ 97 h 110"/>
                <a:gd name="T34" fmla="*/ 579 w 124"/>
                <a:gd name="T35" fmla="*/ 101 h 110"/>
                <a:gd name="T36" fmla="*/ 586 w 124"/>
                <a:gd name="T37" fmla="*/ 97 h 110"/>
                <a:gd name="T38" fmla="*/ 563 w 124"/>
                <a:gd name="T39" fmla="*/ 77 h 110"/>
                <a:gd name="T40" fmla="*/ 537 w 124"/>
                <a:gd name="T41" fmla="*/ 52 h 110"/>
                <a:gd name="T42" fmla="*/ 527 w 124"/>
                <a:gd name="T43" fmla="*/ 41 h 110"/>
                <a:gd name="T44" fmla="*/ 506 w 124"/>
                <a:gd name="T45" fmla="*/ 41 h 110"/>
                <a:gd name="T46" fmla="*/ 486 w 124"/>
                <a:gd name="T47" fmla="*/ 39 h 110"/>
                <a:gd name="T48" fmla="*/ 471 w 124"/>
                <a:gd name="T49" fmla="*/ 33 h 110"/>
                <a:gd name="T50" fmla="*/ 462 w 124"/>
                <a:gd name="T51" fmla="*/ 30 h 110"/>
                <a:gd name="T52" fmla="*/ 462 w 124"/>
                <a:gd name="T53" fmla="*/ 26 h 110"/>
                <a:gd name="T54" fmla="*/ 471 w 124"/>
                <a:gd name="T55" fmla="*/ 21 h 110"/>
                <a:gd name="T56" fmla="*/ 533 w 124"/>
                <a:gd name="T57" fmla="*/ 8 h 110"/>
                <a:gd name="T58" fmla="*/ 622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72" name="Freeform 40"/>
            <p:cNvSpPr>
              <a:spLocks/>
            </p:cNvSpPr>
            <p:nvPr/>
          </p:nvSpPr>
          <p:spPr bwMode="ltGray">
            <a:xfrm rot="1584153">
              <a:off x="574" y="286"/>
              <a:ext cx="147" cy="160"/>
            </a:xfrm>
            <a:custGeom>
              <a:avLst/>
              <a:gdLst>
                <a:gd name="T0" fmla="*/ 0 w 109"/>
                <a:gd name="T1" fmla="*/ 0 h 156"/>
                <a:gd name="T2" fmla="*/ 40 w 109"/>
                <a:gd name="T3" fmla="*/ 1 h 156"/>
                <a:gd name="T4" fmla="*/ 142 w 109"/>
                <a:gd name="T5" fmla="*/ 5 h 156"/>
                <a:gd name="T6" fmla="*/ 297 w 109"/>
                <a:gd name="T7" fmla="*/ 12 h 156"/>
                <a:gd name="T8" fmla="*/ 471 w 109"/>
                <a:gd name="T9" fmla="*/ 31 h 156"/>
                <a:gd name="T10" fmla="*/ 635 w 109"/>
                <a:gd name="T11" fmla="*/ 51 h 156"/>
                <a:gd name="T12" fmla="*/ 778 w 109"/>
                <a:gd name="T13" fmla="*/ 85 h 156"/>
                <a:gd name="T14" fmla="*/ 866 w 109"/>
                <a:gd name="T15" fmla="*/ 129 h 156"/>
                <a:gd name="T16" fmla="*/ 883 w 109"/>
                <a:gd name="T17" fmla="*/ 186 h 156"/>
                <a:gd name="T18" fmla="*/ 856 w 109"/>
                <a:gd name="T19" fmla="*/ 186 h 156"/>
                <a:gd name="T20" fmla="*/ 808 w 109"/>
                <a:gd name="T21" fmla="*/ 186 h 156"/>
                <a:gd name="T22" fmla="*/ 753 w 109"/>
                <a:gd name="T23" fmla="*/ 186 h 156"/>
                <a:gd name="T24" fmla="*/ 704 w 109"/>
                <a:gd name="T25" fmla="*/ 183 h 156"/>
                <a:gd name="T26" fmla="*/ 655 w 109"/>
                <a:gd name="T27" fmla="*/ 182 h 156"/>
                <a:gd name="T28" fmla="*/ 600 w 109"/>
                <a:gd name="T29" fmla="*/ 178 h 156"/>
                <a:gd name="T30" fmla="*/ 534 w 109"/>
                <a:gd name="T31" fmla="*/ 173 h 156"/>
                <a:gd name="T32" fmla="*/ 471 w 109"/>
                <a:gd name="T33" fmla="*/ 167 h 156"/>
                <a:gd name="T34" fmla="*/ 428 w 109"/>
                <a:gd name="T35" fmla="*/ 150 h 156"/>
                <a:gd name="T36" fmla="*/ 428 w 109"/>
                <a:gd name="T37" fmla="*/ 132 h 156"/>
                <a:gd name="T38" fmla="*/ 457 w 109"/>
                <a:gd name="T39" fmla="*/ 116 h 156"/>
                <a:gd name="T40" fmla="*/ 484 w 109"/>
                <a:gd name="T41" fmla="*/ 94 h 156"/>
                <a:gd name="T42" fmla="*/ 457 w 109"/>
                <a:gd name="T43" fmla="*/ 76 h 156"/>
                <a:gd name="T44" fmla="*/ 392 w 109"/>
                <a:gd name="T45" fmla="*/ 50 h 156"/>
                <a:gd name="T46" fmla="*/ 255 w 109"/>
                <a:gd name="T47" fmla="*/ 30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73" name="Freeform 41"/>
            <p:cNvSpPr>
              <a:spLocks/>
            </p:cNvSpPr>
            <p:nvPr/>
          </p:nvSpPr>
          <p:spPr bwMode="ltGray">
            <a:xfrm rot="1584153">
              <a:off x="236" y="721"/>
              <a:ext cx="62" cy="97"/>
            </a:xfrm>
            <a:custGeom>
              <a:avLst/>
              <a:gdLst>
                <a:gd name="T0" fmla="*/ 255 w 46"/>
                <a:gd name="T1" fmla="*/ 0 h 94"/>
                <a:gd name="T2" fmla="*/ 162 w 46"/>
                <a:gd name="T3" fmla="*/ 45 h 94"/>
                <a:gd name="T4" fmla="*/ 120 w 46"/>
                <a:gd name="T5" fmla="*/ 76 h 94"/>
                <a:gd name="T6" fmla="*/ 89 w 46"/>
                <a:gd name="T7" fmla="*/ 100 h 94"/>
                <a:gd name="T8" fmla="*/ 0 w 46"/>
                <a:gd name="T9" fmla="*/ 116 h 94"/>
                <a:gd name="T10" fmla="*/ 98 w 46"/>
                <a:gd name="T11" fmla="*/ 109 h 94"/>
                <a:gd name="T12" fmla="*/ 189 w 46"/>
                <a:gd name="T13" fmla="*/ 101 h 94"/>
                <a:gd name="T14" fmla="*/ 257 w 46"/>
                <a:gd name="T15" fmla="*/ 85 h 94"/>
                <a:gd name="T16" fmla="*/ 323 w 46"/>
                <a:gd name="T17" fmla="*/ 71 h 94"/>
                <a:gd name="T18" fmla="*/ 367 w 46"/>
                <a:gd name="T19" fmla="*/ 55 h 94"/>
                <a:gd name="T20" fmla="*/ 372 w 46"/>
                <a:gd name="T21" fmla="*/ 37 h 94"/>
                <a:gd name="T22" fmla="*/ 344 w 46"/>
                <a:gd name="T23" fmla="*/ 15 h 94"/>
                <a:gd name="T24" fmla="*/ 255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74" name="Freeform 42"/>
            <p:cNvSpPr>
              <a:spLocks/>
            </p:cNvSpPr>
            <p:nvPr/>
          </p:nvSpPr>
          <p:spPr bwMode="ltGray">
            <a:xfrm rot="1584153">
              <a:off x="585" y="466"/>
              <a:ext cx="72" cy="41"/>
            </a:xfrm>
            <a:custGeom>
              <a:avLst/>
              <a:gdLst>
                <a:gd name="T0" fmla="*/ 0 w 54"/>
                <a:gd name="T1" fmla="*/ 0 h 40"/>
                <a:gd name="T2" fmla="*/ 1 w 54"/>
                <a:gd name="T3" fmla="*/ 1 h 40"/>
                <a:gd name="T4" fmla="*/ 48 w 54"/>
                <a:gd name="T5" fmla="*/ 3 h 40"/>
                <a:gd name="T6" fmla="*/ 97 w 54"/>
                <a:gd name="T7" fmla="*/ 8 h 40"/>
                <a:gd name="T8" fmla="*/ 155 w 54"/>
                <a:gd name="T9" fmla="*/ 12 h 40"/>
                <a:gd name="T10" fmla="*/ 219 w 54"/>
                <a:gd name="T11" fmla="*/ 15 h 40"/>
                <a:gd name="T12" fmla="*/ 287 w 54"/>
                <a:gd name="T13" fmla="*/ 17 h 40"/>
                <a:gd name="T14" fmla="*/ 341 w 54"/>
                <a:gd name="T15" fmla="*/ 18 h 40"/>
                <a:gd name="T16" fmla="*/ 405 w 54"/>
                <a:gd name="T17" fmla="*/ 16 h 40"/>
                <a:gd name="T18" fmla="*/ 400 w 54"/>
                <a:gd name="T19" fmla="*/ 32 h 40"/>
                <a:gd name="T20" fmla="*/ 377 w 54"/>
                <a:gd name="T21" fmla="*/ 40 h 40"/>
                <a:gd name="T22" fmla="*/ 332 w 54"/>
                <a:gd name="T23" fmla="*/ 45 h 40"/>
                <a:gd name="T24" fmla="*/ 276 w 54"/>
                <a:gd name="T25" fmla="*/ 47 h 40"/>
                <a:gd name="T26" fmla="*/ 207 w 54"/>
                <a:gd name="T27" fmla="*/ 46 h 40"/>
                <a:gd name="T28" fmla="*/ 140 w 54"/>
                <a:gd name="T29" fmla="*/ 39 h 40"/>
                <a:gd name="T30" fmla="*/ 73 w 54"/>
                <a:gd name="T31" fmla="*/ 27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75" name="Freeform 43"/>
            <p:cNvSpPr>
              <a:spLocks/>
            </p:cNvSpPr>
            <p:nvPr/>
          </p:nvSpPr>
          <p:spPr bwMode="ltGray">
            <a:xfrm>
              <a:off x="0" y="886"/>
              <a:ext cx="360" cy="650"/>
            </a:xfrm>
            <a:custGeom>
              <a:avLst/>
              <a:gdLst>
                <a:gd name="T0" fmla="*/ 264 w 360"/>
                <a:gd name="T1" fmla="*/ 0 h 650"/>
                <a:gd name="T2" fmla="*/ 269 w 360"/>
                <a:gd name="T3" fmla="*/ 9 h 650"/>
                <a:gd name="T4" fmla="*/ 277 w 360"/>
                <a:gd name="T5" fmla="*/ 22 h 650"/>
                <a:gd name="T6" fmla="*/ 286 w 360"/>
                <a:gd name="T7" fmla="*/ 39 h 650"/>
                <a:gd name="T8" fmla="*/ 297 w 360"/>
                <a:gd name="T9" fmla="*/ 58 h 650"/>
                <a:gd name="T10" fmla="*/ 309 w 360"/>
                <a:gd name="T11" fmla="*/ 83 h 650"/>
                <a:gd name="T12" fmla="*/ 319 w 360"/>
                <a:gd name="T13" fmla="*/ 108 h 650"/>
                <a:gd name="T14" fmla="*/ 329 w 360"/>
                <a:gd name="T15" fmla="*/ 136 h 650"/>
                <a:gd name="T16" fmla="*/ 333 w 360"/>
                <a:gd name="T17" fmla="*/ 163 h 650"/>
                <a:gd name="T18" fmla="*/ 336 w 360"/>
                <a:gd name="T19" fmla="*/ 193 h 650"/>
                <a:gd name="T20" fmla="*/ 332 w 360"/>
                <a:gd name="T21" fmla="*/ 223 h 650"/>
                <a:gd name="T22" fmla="*/ 323 w 360"/>
                <a:gd name="T23" fmla="*/ 255 h 650"/>
                <a:gd name="T24" fmla="*/ 310 w 360"/>
                <a:gd name="T25" fmla="*/ 285 h 650"/>
                <a:gd name="T26" fmla="*/ 287 w 360"/>
                <a:gd name="T27" fmla="*/ 315 h 650"/>
                <a:gd name="T28" fmla="*/ 257 w 360"/>
                <a:gd name="T29" fmla="*/ 343 h 650"/>
                <a:gd name="T30" fmla="*/ 218 w 360"/>
                <a:gd name="T31" fmla="*/ 370 h 650"/>
                <a:gd name="T32" fmla="*/ 167 w 360"/>
                <a:gd name="T33" fmla="*/ 396 h 650"/>
                <a:gd name="T34" fmla="*/ 111 w 360"/>
                <a:gd name="T35" fmla="*/ 425 h 650"/>
                <a:gd name="T36" fmla="*/ 69 w 360"/>
                <a:gd name="T37" fmla="*/ 457 h 650"/>
                <a:gd name="T38" fmla="*/ 35 w 360"/>
                <a:gd name="T39" fmla="*/ 490 h 650"/>
                <a:gd name="T40" fmla="*/ 12 w 360"/>
                <a:gd name="T41" fmla="*/ 526 h 650"/>
                <a:gd name="T42" fmla="*/ 0 w 360"/>
                <a:gd name="T43" fmla="*/ 553 h 650"/>
                <a:gd name="T44" fmla="*/ 0 w 360"/>
                <a:gd name="T45" fmla="*/ 650 h 650"/>
                <a:gd name="T46" fmla="*/ 6 w 360"/>
                <a:gd name="T47" fmla="*/ 628 h 650"/>
                <a:gd name="T48" fmla="*/ 19 w 360"/>
                <a:gd name="T49" fmla="*/ 594 h 650"/>
                <a:gd name="T50" fmla="*/ 43 w 360"/>
                <a:gd name="T51" fmla="*/ 551 h 650"/>
                <a:gd name="T52" fmla="*/ 76 w 360"/>
                <a:gd name="T53" fmla="*/ 503 h 650"/>
                <a:gd name="T54" fmla="*/ 125 w 360"/>
                <a:gd name="T55" fmla="*/ 454 h 650"/>
                <a:gd name="T56" fmla="*/ 190 w 360"/>
                <a:gd name="T57" fmla="*/ 408 h 650"/>
                <a:gd name="T58" fmla="*/ 275 w 360"/>
                <a:gd name="T59" fmla="*/ 365 h 650"/>
                <a:gd name="T60" fmla="*/ 308 w 360"/>
                <a:gd name="T61" fmla="*/ 342 h 650"/>
                <a:gd name="T62" fmla="*/ 335 w 360"/>
                <a:gd name="T63" fmla="*/ 305 h 650"/>
                <a:gd name="T64" fmla="*/ 352 w 360"/>
                <a:gd name="T65" fmla="*/ 255 h 650"/>
                <a:gd name="T66" fmla="*/ 360 w 360"/>
                <a:gd name="T67" fmla="*/ 201 h 650"/>
                <a:gd name="T68" fmla="*/ 356 w 360"/>
                <a:gd name="T69" fmla="*/ 144 h 650"/>
                <a:gd name="T70" fmla="*/ 341 w 360"/>
                <a:gd name="T71" fmla="*/ 88 h 650"/>
                <a:gd name="T72" fmla="*/ 311 w 360"/>
                <a:gd name="T73" fmla="*/ 39 h 650"/>
                <a:gd name="T74" fmla="*/ 264 w 360"/>
                <a:gd name="T75" fmla="*/ 0 h 65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360" h="650">
                  <a:moveTo>
                    <a:pt x="264" y="0"/>
                  </a:moveTo>
                  <a:lnTo>
                    <a:pt x="269" y="9"/>
                  </a:lnTo>
                  <a:lnTo>
                    <a:pt x="277" y="22"/>
                  </a:lnTo>
                  <a:lnTo>
                    <a:pt x="286" y="39"/>
                  </a:lnTo>
                  <a:lnTo>
                    <a:pt x="297" y="58"/>
                  </a:lnTo>
                  <a:lnTo>
                    <a:pt x="309" y="83"/>
                  </a:lnTo>
                  <a:lnTo>
                    <a:pt x="319" y="108"/>
                  </a:lnTo>
                  <a:lnTo>
                    <a:pt x="329" y="136"/>
                  </a:lnTo>
                  <a:lnTo>
                    <a:pt x="333" y="163"/>
                  </a:lnTo>
                  <a:lnTo>
                    <a:pt x="336" y="193"/>
                  </a:lnTo>
                  <a:lnTo>
                    <a:pt x="332" y="223"/>
                  </a:lnTo>
                  <a:lnTo>
                    <a:pt x="323" y="255"/>
                  </a:lnTo>
                  <a:lnTo>
                    <a:pt x="310" y="285"/>
                  </a:lnTo>
                  <a:lnTo>
                    <a:pt x="287" y="315"/>
                  </a:lnTo>
                  <a:lnTo>
                    <a:pt x="257" y="343"/>
                  </a:lnTo>
                  <a:lnTo>
                    <a:pt x="218" y="370"/>
                  </a:lnTo>
                  <a:lnTo>
                    <a:pt x="167" y="396"/>
                  </a:lnTo>
                  <a:lnTo>
                    <a:pt x="111" y="425"/>
                  </a:lnTo>
                  <a:lnTo>
                    <a:pt x="69" y="457"/>
                  </a:lnTo>
                  <a:lnTo>
                    <a:pt x="35" y="490"/>
                  </a:lnTo>
                  <a:lnTo>
                    <a:pt x="12" y="526"/>
                  </a:lnTo>
                  <a:lnTo>
                    <a:pt x="0" y="553"/>
                  </a:lnTo>
                  <a:lnTo>
                    <a:pt x="0" y="650"/>
                  </a:lnTo>
                  <a:lnTo>
                    <a:pt x="6" y="628"/>
                  </a:lnTo>
                  <a:lnTo>
                    <a:pt x="19" y="594"/>
                  </a:lnTo>
                  <a:lnTo>
                    <a:pt x="43" y="551"/>
                  </a:lnTo>
                  <a:lnTo>
                    <a:pt x="76" y="503"/>
                  </a:lnTo>
                  <a:lnTo>
                    <a:pt x="125" y="454"/>
                  </a:lnTo>
                  <a:lnTo>
                    <a:pt x="190" y="408"/>
                  </a:lnTo>
                  <a:lnTo>
                    <a:pt x="275" y="365"/>
                  </a:lnTo>
                  <a:lnTo>
                    <a:pt x="308" y="342"/>
                  </a:lnTo>
                  <a:lnTo>
                    <a:pt x="335" y="305"/>
                  </a:lnTo>
                  <a:lnTo>
                    <a:pt x="352" y="255"/>
                  </a:lnTo>
                  <a:lnTo>
                    <a:pt x="360" y="201"/>
                  </a:lnTo>
                  <a:lnTo>
                    <a:pt x="356" y="144"/>
                  </a:lnTo>
                  <a:lnTo>
                    <a:pt x="341" y="88"/>
                  </a:lnTo>
                  <a:lnTo>
                    <a:pt x="311" y="39"/>
                  </a:lnTo>
                  <a:lnTo>
                    <a:pt x="264"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76" name="Freeform 44"/>
            <p:cNvSpPr>
              <a:spLocks/>
            </p:cNvSpPr>
            <p:nvPr/>
          </p:nvSpPr>
          <p:spPr bwMode="ltGray">
            <a:xfrm rot="1584153">
              <a:off x="56" y="84"/>
              <a:ext cx="804" cy="686"/>
            </a:xfrm>
            <a:custGeom>
              <a:avLst/>
              <a:gdLst>
                <a:gd name="T0" fmla="*/ 132 w 596"/>
                <a:gd name="T1" fmla="*/ 454 h 666"/>
                <a:gd name="T2" fmla="*/ 49 w 596"/>
                <a:gd name="T3" fmla="*/ 420 h 666"/>
                <a:gd name="T4" fmla="*/ 0 w 596"/>
                <a:gd name="T5" fmla="*/ 355 h 666"/>
                <a:gd name="T6" fmla="*/ 30 w 596"/>
                <a:gd name="T7" fmla="*/ 274 h 666"/>
                <a:gd name="T8" fmla="*/ 205 w 596"/>
                <a:gd name="T9" fmla="*/ 186 h 666"/>
                <a:gd name="T10" fmla="*/ 560 w 596"/>
                <a:gd name="T11" fmla="*/ 105 h 666"/>
                <a:gd name="T12" fmla="*/ 1156 w 596"/>
                <a:gd name="T13" fmla="*/ 38 h 666"/>
                <a:gd name="T14" fmla="*/ 2006 w 596"/>
                <a:gd name="T15" fmla="*/ 2 h 666"/>
                <a:gd name="T16" fmla="*/ 3093 w 596"/>
                <a:gd name="T17" fmla="*/ 9 h 666"/>
                <a:gd name="T18" fmla="*/ 3935 w 596"/>
                <a:gd name="T19" fmla="*/ 82 h 666"/>
                <a:gd name="T20" fmla="*/ 4504 w 596"/>
                <a:gd name="T21" fmla="*/ 203 h 666"/>
                <a:gd name="T22" fmla="*/ 4802 w 596"/>
                <a:gd name="T23" fmla="*/ 350 h 666"/>
                <a:gd name="T24" fmla="*/ 4839 w 596"/>
                <a:gd name="T25" fmla="*/ 503 h 666"/>
                <a:gd name="T26" fmla="*/ 4605 w 596"/>
                <a:gd name="T27" fmla="*/ 646 h 666"/>
                <a:gd name="T28" fmla="*/ 4121 w 596"/>
                <a:gd name="T29" fmla="*/ 756 h 666"/>
                <a:gd name="T30" fmla="*/ 3390 w 596"/>
                <a:gd name="T31" fmla="*/ 816 h 666"/>
                <a:gd name="T32" fmla="*/ 3163 w 596"/>
                <a:gd name="T33" fmla="*/ 811 h 666"/>
                <a:gd name="T34" fmla="*/ 3587 w 596"/>
                <a:gd name="T35" fmla="*/ 760 h 666"/>
                <a:gd name="T36" fmla="*/ 3917 w 596"/>
                <a:gd name="T37" fmla="*/ 668 h 666"/>
                <a:gd name="T38" fmla="*/ 4144 w 596"/>
                <a:gd name="T39" fmla="*/ 558 h 666"/>
                <a:gd name="T40" fmla="*/ 4225 w 596"/>
                <a:gd name="T41" fmla="*/ 437 h 666"/>
                <a:gd name="T42" fmla="*/ 4176 w 596"/>
                <a:gd name="T43" fmla="*/ 317 h 666"/>
                <a:gd name="T44" fmla="*/ 3940 w 596"/>
                <a:gd name="T45" fmla="*/ 214 h 666"/>
                <a:gd name="T46" fmla="*/ 3520 w 596"/>
                <a:gd name="T47" fmla="*/ 138 h 666"/>
                <a:gd name="T48" fmla="*/ 2774 w 596"/>
                <a:gd name="T49" fmla="*/ 91 h 666"/>
                <a:gd name="T50" fmla="*/ 2001 w 596"/>
                <a:gd name="T51" fmla="*/ 75 h 666"/>
                <a:gd name="T52" fmla="*/ 1416 w 596"/>
                <a:gd name="T53" fmla="*/ 85 h 666"/>
                <a:gd name="T54" fmla="*/ 985 w 596"/>
                <a:gd name="T55" fmla="*/ 123 h 666"/>
                <a:gd name="T56" fmla="*/ 681 w 596"/>
                <a:gd name="T57" fmla="*/ 183 h 666"/>
                <a:gd name="T58" fmla="*/ 464 w 596"/>
                <a:gd name="T59" fmla="*/ 253 h 666"/>
                <a:gd name="T60" fmla="*/ 324 w 596"/>
                <a:gd name="T61" fmla="*/ 334 h 666"/>
                <a:gd name="T62" fmla="*/ 228 w 596"/>
                <a:gd name="T63" fmla="*/ 416 h 66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48173" name="Rectangle 45"/>
          <p:cNvSpPr>
            <a:spLocks noGrp="1" noChangeArrowheads="1"/>
          </p:cNvSpPr>
          <p:nvPr>
            <p:ph type="title"/>
          </p:nvPr>
        </p:nvSpPr>
        <p:spPr bwMode="auto">
          <a:xfrm>
            <a:off x="442913" y="103188"/>
            <a:ext cx="8243887" cy="131445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2052" name="Rectangle 46"/>
          <p:cNvSpPr>
            <a:spLocks noGrp="1" noChangeArrowheads="1"/>
          </p:cNvSpPr>
          <p:nvPr>
            <p:ph type="body" idx="1"/>
          </p:nvPr>
        </p:nvSpPr>
        <p:spPr bwMode="auto">
          <a:xfrm>
            <a:off x="457200" y="1600200"/>
            <a:ext cx="8229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8175" name="Rectangle 47"/>
          <p:cNvSpPr>
            <a:spLocks noGrp="1" noChangeArrowheads="1"/>
          </p:cNvSpPr>
          <p:nvPr>
            <p:ph type="dt" sz="half" idx="2"/>
          </p:nvPr>
        </p:nvSpPr>
        <p:spPr bwMode="auto">
          <a:xfrm>
            <a:off x="457200" y="6243638"/>
            <a:ext cx="2133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solidFill>
                  <a:srgbClr val="006699"/>
                </a:solidFill>
                <a:latin typeface="Verdana" pitchFamily="34" charset="0"/>
              </a:defRPr>
            </a:lvl1pPr>
          </a:lstStyle>
          <a:p>
            <a:pPr>
              <a:defRPr/>
            </a:pPr>
            <a:fld id="{7EB6B219-3A3C-4859-8F4D-9E07A1180738}" type="datetimeFigureOut">
              <a:rPr lang="en-US"/>
              <a:pPr>
                <a:defRPr/>
              </a:pPr>
              <a:t>2/15/2022</a:t>
            </a:fld>
            <a:endParaRPr lang="en-US"/>
          </a:p>
        </p:txBody>
      </p:sp>
      <p:sp>
        <p:nvSpPr>
          <p:cNvPr id="48176" name="Rectangle 4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solidFill>
                  <a:srgbClr val="006699"/>
                </a:solidFill>
                <a:latin typeface="Verdana" pitchFamily="34" charset="0"/>
              </a:defRPr>
            </a:lvl1pPr>
          </a:lstStyle>
          <a:p>
            <a:pPr>
              <a:defRPr/>
            </a:pPr>
            <a:endParaRPr lang="en-US"/>
          </a:p>
        </p:txBody>
      </p:sp>
      <p:sp>
        <p:nvSpPr>
          <p:cNvPr id="48177" name="Rectangle 49"/>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6699"/>
                </a:solidFill>
                <a:latin typeface="Verdana" pitchFamily="34" charset="0"/>
              </a:defRPr>
            </a:lvl1pPr>
          </a:lstStyle>
          <a:p>
            <a:pPr>
              <a:defRPr/>
            </a:pPr>
            <a:fld id="{C57859CD-4990-49B7-A516-A2E7F14D71C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815" r:id="rId1"/>
    <p:sldLayoutId id="2147484816" r:id="rId2"/>
    <p:sldLayoutId id="2147484817" r:id="rId3"/>
    <p:sldLayoutId id="2147484818" r:id="rId4"/>
    <p:sldLayoutId id="2147484819" r:id="rId5"/>
    <p:sldLayoutId id="2147484820" r:id="rId6"/>
    <p:sldLayoutId id="2147484821" r:id="rId7"/>
    <p:sldLayoutId id="2147484822" r:id="rId8"/>
    <p:sldLayoutId id="2147484823" r:id="rId9"/>
    <p:sldLayoutId id="2147484824" r:id="rId10"/>
    <p:sldLayoutId id="2147484825" r:id="rId11"/>
  </p:sldLayoutIdLst>
  <p:txStyles>
    <p:titleStyle>
      <a:lvl1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pitchFamily="34" charset="0"/>
        </a:defRPr>
      </a:lvl2pPr>
      <a:lvl3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pitchFamily="34" charset="0"/>
        </a:defRPr>
      </a:lvl3pPr>
      <a:lvl4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pitchFamily="34" charset="0"/>
        </a:defRPr>
      </a:lvl4pPr>
      <a:lvl5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pitchFamily="34" charset="0"/>
        </a:defRPr>
      </a:lvl5pPr>
      <a:lvl6pPr marL="4572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pitchFamily="34" charset="0"/>
        </a:defRPr>
      </a:lvl6pPr>
      <a:lvl7pPr marL="9144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pitchFamily="34" charset="0"/>
        </a:defRPr>
      </a:lvl7pPr>
      <a:lvl8pPr marL="13716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pitchFamily="34" charset="0"/>
        </a:defRPr>
      </a:lvl8pPr>
      <a:lvl9pPr marL="18288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0" hangingPunct="0">
              <a:defRPr sz="1200">
                <a:solidFill>
                  <a:prstClr val="black">
                    <a:tint val="75000"/>
                  </a:prst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0" hangingPunct="0">
              <a:defRPr sz="1200">
                <a:solidFill>
                  <a:prstClr val="black">
                    <a:tint val="75000"/>
                  </a:prst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0" hangingPunct="0">
              <a:defRPr sz="1200">
                <a:solidFill>
                  <a:prstClr val="black">
                    <a:tint val="75000"/>
                  </a:prstClr>
                </a:solidFill>
              </a:defRPr>
            </a:lvl1pPr>
          </a:lstStyle>
          <a:p>
            <a:pPr>
              <a:defRPr/>
            </a:pPr>
            <a:fld id="{A28B2820-5714-4980-A696-67920ED4CD1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826" r:id="rId1"/>
    <p:sldLayoutId id="2147484827" r:id="rId2"/>
    <p:sldLayoutId id="2147484828" r:id="rId3"/>
    <p:sldLayoutId id="2147484829" r:id="rId4"/>
    <p:sldLayoutId id="2147484830" r:id="rId5"/>
    <p:sldLayoutId id="2147484831" r:id="rId6"/>
    <p:sldLayoutId id="2147484832" r:id="rId7"/>
    <p:sldLayoutId id="2147484833" r:id="rId8"/>
    <p:sldLayoutId id="2147484834" r:id="rId9"/>
    <p:sldLayoutId id="2147484835" r:id="rId10"/>
    <p:sldLayoutId id="2147484836" r:id="rId11"/>
    <p:sldLayoutId id="2147484837"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123"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Arial" panose="020B0604020202020204" pitchFamily="34" charset="0"/>
              </a:defRPr>
            </a:lvl1pPr>
          </a:lstStyle>
          <a:p>
            <a:pPr>
              <a:defRPr/>
            </a:pPr>
            <a:endParaRPr lang="en-US"/>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Arial" panose="020B0604020202020204" pitchFamily="34" charset="0"/>
              </a:defRPr>
            </a:lvl1pPr>
          </a:lstStyle>
          <a:p>
            <a:pPr>
              <a:defRPr/>
            </a:pPr>
            <a:endParaRPr lang="en-US"/>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defRPr>
            </a:lvl1pPr>
          </a:lstStyle>
          <a:p>
            <a:pPr>
              <a:defRPr/>
            </a:pPr>
            <a:fld id="{215EF7E7-DDE5-49B1-9297-3FC25CAE321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793" r:id="rId1"/>
    <p:sldLayoutId id="2147484794" r:id="rId2"/>
    <p:sldLayoutId id="2147484795" r:id="rId3"/>
    <p:sldLayoutId id="2147484796" r:id="rId4"/>
    <p:sldLayoutId id="2147484797" r:id="rId5"/>
    <p:sldLayoutId id="2147484798" r:id="rId6"/>
    <p:sldLayoutId id="2147484799" r:id="rId7"/>
    <p:sldLayoutId id="2147484800" r:id="rId8"/>
    <p:sldLayoutId id="2147484801" r:id="rId9"/>
    <p:sldLayoutId id="2147484802" r:id="rId10"/>
    <p:sldLayoutId id="2147484803" r:id="rId11"/>
  </p:sldLayoutIdLst>
  <p:transition/>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14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4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0" hangingPunct="0">
              <a:defRPr sz="1200">
                <a:solidFill>
                  <a:prstClr val="black">
                    <a:tint val="75000"/>
                  </a:prst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0" hangingPunct="0">
              <a:defRPr sz="1200">
                <a:solidFill>
                  <a:prstClr val="black">
                    <a:tint val="75000"/>
                  </a:prst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0" hangingPunct="0">
              <a:defRPr sz="1200">
                <a:solidFill>
                  <a:prstClr val="black">
                    <a:tint val="75000"/>
                  </a:prstClr>
                </a:solidFill>
              </a:defRPr>
            </a:lvl1pPr>
          </a:lstStyle>
          <a:p>
            <a:pPr>
              <a:defRPr/>
            </a:pPr>
            <a:fld id="{8AEB53AB-23AD-491B-87CD-29F0F578F11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849" r:id="rId1"/>
    <p:sldLayoutId id="2147484850" r:id="rId2"/>
    <p:sldLayoutId id="2147484851" r:id="rId3"/>
    <p:sldLayoutId id="2147484852" r:id="rId4"/>
    <p:sldLayoutId id="2147484853" r:id="rId5"/>
    <p:sldLayoutId id="2147484854" r:id="rId6"/>
    <p:sldLayoutId id="2147484855" r:id="rId7"/>
    <p:sldLayoutId id="2147484856" r:id="rId8"/>
    <p:sldLayoutId id="2147484857" r:id="rId9"/>
    <p:sldLayoutId id="2147484858" r:id="rId10"/>
    <p:sldLayoutId id="2147484859" r:id="rId11"/>
    <p:sldLayoutId id="2147484860"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7.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7.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4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daisy_button_pink_hb">
            <a:extLst>
              <a:ext uri="{FF2B5EF4-FFF2-40B4-BE49-F238E27FC236}">
                <a16:creationId xmlns:a16="http://schemas.microsoft.com/office/drawing/2014/main" id="{886EAED8-0E0F-43DF-B519-5E00D3AE00B4}"/>
              </a:ext>
            </a:extLst>
          </p:cNvPr>
          <p:cNvPicPr>
            <a:picLocks noChangeAspect="1" noChangeArrowheads="1" noCrop="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44963" y="304800"/>
            <a:ext cx="555625" cy="55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5" descr="Picture5">
            <a:extLst>
              <a:ext uri="{FF2B5EF4-FFF2-40B4-BE49-F238E27FC236}">
                <a16:creationId xmlns:a16="http://schemas.microsoft.com/office/drawing/2014/main" id="{19A9D982-4FC4-428A-98AC-BC044FFB4A08}"/>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033588" y="1935163"/>
            <a:ext cx="1200150" cy="106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6" descr="Picture5">
            <a:extLst>
              <a:ext uri="{FF2B5EF4-FFF2-40B4-BE49-F238E27FC236}">
                <a16:creationId xmlns:a16="http://schemas.microsoft.com/office/drawing/2014/main" id="{217BBEA6-3E27-45E5-951D-44974779C644}"/>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354763" y="1808163"/>
            <a:ext cx="1200150" cy="106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7" descr="Picture5">
            <a:extLst>
              <a:ext uri="{FF2B5EF4-FFF2-40B4-BE49-F238E27FC236}">
                <a16:creationId xmlns:a16="http://schemas.microsoft.com/office/drawing/2014/main" id="{AB6B0B7B-8442-4275-AB71-E444482730E5}"/>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686050" y="2657475"/>
            <a:ext cx="1200150" cy="106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8" descr="Picture5">
            <a:extLst>
              <a:ext uri="{FF2B5EF4-FFF2-40B4-BE49-F238E27FC236}">
                <a16:creationId xmlns:a16="http://schemas.microsoft.com/office/drawing/2014/main" id="{0289559E-C78E-47A3-8BB7-8970FF4A8DE1}"/>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2628900"/>
            <a:ext cx="1200150" cy="106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9" descr="Picture5">
            <a:extLst>
              <a:ext uri="{FF2B5EF4-FFF2-40B4-BE49-F238E27FC236}">
                <a16:creationId xmlns:a16="http://schemas.microsoft.com/office/drawing/2014/main" id="{D3D67A83-1911-460E-B4EC-FF9B094C0168}"/>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288088" y="4473575"/>
            <a:ext cx="1200150" cy="106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10" descr="Picture5">
            <a:extLst>
              <a:ext uri="{FF2B5EF4-FFF2-40B4-BE49-F238E27FC236}">
                <a16:creationId xmlns:a16="http://schemas.microsoft.com/office/drawing/2014/main" id="{B6057C77-8F67-41FD-9184-E7A8B1F94913}"/>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207250" y="3068638"/>
            <a:ext cx="1200150" cy="106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Picture 11" descr="Picture5">
            <a:extLst>
              <a:ext uri="{FF2B5EF4-FFF2-40B4-BE49-F238E27FC236}">
                <a16:creationId xmlns:a16="http://schemas.microsoft.com/office/drawing/2014/main" id="{4CA9B7A0-8748-4A90-9CEE-667A4BC3E74F}"/>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277938" y="3068638"/>
            <a:ext cx="1200150" cy="106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2" name="Text Box 12">
            <a:extLst>
              <a:ext uri="{FF2B5EF4-FFF2-40B4-BE49-F238E27FC236}">
                <a16:creationId xmlns:a16="http://schemas.microsoft.com/office/drawing/2014/main" id="{938D64E5-A5A5-4923-95F7-927B7DB2B543}"/>
              </a:ext>
            </a:extLst>
          </p:cNvPr>
          <p:cNvSpPr txBox="1">
            <a:spLocks noChangeArrowheads="1"/>
          </p:cNvSpPr>
          <p:nvPr/>
        </p:nvSpPr>
        <p:spPr bwMode="auto">
          <a:xfrm>
            <a:off x="2382838" y="3421063"/>
            <a:ext cx="4286250"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100">
                <a:solidFill>
                  <a:srgbClr val="9900FF"/>
                </a:solidFill>
                <a:latin typeface=".VnExoticH" panose="020B7200000000000000" pitchFamily="34" charset="0"/>
                <a:cs typeface="Arial" panose="020B0604020202020204" pitchFamily="34" charset="0"/>
              </a:rPr>
              <a:t> </a:t>
            </a:r>
            <a:endParaRPr lang="en-US" altLang="en-US" sz="2400">
              <a:latin typeface="Arial" panose="020B0604020202020204" pitchFamily="34" charset="0"/>
              <a:cs typeface="Arial" panose="020B0604020202020204" pitchFamily="34" charset="0"/>
            </a:endParaRPr>
          </a:p>
        </p:txBody>
      </p:sp>
      <p:sp>
        <p:nvSpPr>
          <p:cNvPr id="3083" name="AutoShape 15">
            <a:extLst>
              <a:ext uri="{FF2B5EF4-FFF2-40B4-BE49-F238E27FC236}">
                <a16:creationId xmlns:a16="http://schemas.microsoft.com/office/drawing/2014/main" id="{80E80F56-FA1E-4FA3-B5DF-F9461DE897B3}"/>
              </a:ext>
            </a:extLst>
          </p:cNvPr>
          <p:cNvSpPr>
            <a:spLocks noChangeArrowheads="1"/>
          </p:cNvSpPr>
          <p:nvPr/>
        </p:nvSpPr>
        <p:spPr bwMode="auto">
          <a:xfrm>
            <a:off x="2814368" y="1078960"/>
            <a:ext cx="3028950" cy="2936875"/>
          </a:xfrm>
          <a:prstGeom prst="star32">
            <a:avLst>
              <a:gd name="adj" fmla="val 227"/>
            </a:avLst>
          </a:prstGeom>
          <a:solidFill>
            <a:schemeClr val="accent1"/>
          </a:solidFill>
          <a:ln w="9525">
            <a:solidFill>
              <a:srgbClr val="FF0000"/>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2400">
              <a:latin typeface="Arial" panose="020B0604020202020204" pitchFamily="34" charset="0"/>
              <a:cs typeface="Arial" panose="020B0604020202020204" pitchFamily="34" charset="0"/>
            </a:endParaRPr>
          </a:p>
        </p:txBody>
      </p:sp>
      <p:pic>
        <p:nvPicPr>
          <p:cNvPr id="3084" name="Em y1913.WAV">
            <a:hlinkClick r:id="" action="ppaction://media"/>
            <a:extLst>
              <a:ext uri="{FF2B5EF4-FFF2-40B4-BE49-F238E27FC236}">
                <a16:creationId xmlns:a16="http://schemas.microsoft.com/office/drawing/2014/main" id="{A5113068-3813-496E-81BF-8FB1786259D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13263" y="5026025"/>
            <a:ext cx="2286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a:extLst>
              <a:ext uri="{FF2B5EF4-FFF2-40B4-BE49-F238E27FC236}">
                <a16:creationId xmlns:a16="http://schemas.microsoft.com/office/drawing/2014/main" id="{3F5E7BCB-93FB-4A74-BD1C-DB555DACFF35}"/>
              </a:ext>
            </a:extLst>
          </p:cNvPr>
          <p:cNvSpPr/>
          <p:nvPr/>
        </p:nvSpPr>
        <p:spPr>
          <a:xfrm>
            <a:off x="999319" y="299413"/>
            <a:ext cx="7254899" cy="523220"/>
          </a:xfrm>
          <a:prstGeom prst="rect">
            <a:avLst/>
          </a:prstGeom>
        </p:spPr>
        <p:txBody>
          <a:bodyPr>
            <a:spAutoFit/>
          </a:bodyPr>
          <a:lstStyle/>
          <a:p>
            <a:pPr algn="ctr" eaLnBrk="1" hangingPunct="1">
              <a:defRPr/>
            </a:pPr>
            <a:r>
              <a:rPr lang="vi-VN" sz="2800" b="1" kern="10" dirty="0">
                <a:ln w="9525">
                  <a:solidFill>
                    <a:srgbClr val="FF0000"/>
                  </a:solidFill>
                  <a:round/>
                  <a:headEnd/>
                  <a:tailEnd/>
                </a:ln>
                <a:latin typeface="Times New Roman"/>
                <a:cs typeface="Times New Roman"/>
              </a:rPr>
              <a:t>TRƯỜNG TIỂU </a:t>
            </a:r>
            <a:r>
              <a:rPr lang="vi-VN" sz="2800" b="1" kern="10">
                <a:ln w="9525">
                  <a:solidFill>
                    <a:srgbClr val="FF0000"/>
                  </a:solidFill>
                  <a:round/>
                  <a:headEnd/>
                  <a:tailEnd/>
                </a:ln>
                <a:latin typeface="Times New Roman"/>
                <a:cs typeface="Times New Roman"/>
              </a:rPr>
              <a:t>HỌC </a:t>
            </a:r>
            <a:r>
              <a:rPr lang="en-US" sz="2800" b="1" kern="10">
                <a:ln w="9525">
                  <a:solidFill>
                    <a:srgbClr val="FF0000"/>
                  </a:solidFill>
                  <a:round/>
                  <a:headEnd/>
                  <a:tailEnd/>
                </a:ln>
                <a:latin typeface="Times New Roman"/>
                <a:cs typeface="Times New Roman"/>
              </a:rPr>
              <a:t>CỰ KHỐI</a:t>
            </a:r>
            <a:endParaRPr lang="vi-VN" sz="2800" b="1" kern="10" dirty="0">
              <a:ln w="9525">
                <a:solidFill>
                  <a:srgbClr val="FF0000"/>
                </a:solidFill>
                <a:round/>
                <a:headEnd/>
                <a:tailEnd/>
              </a:ln>
              <a:latin typeface="Times New Roman"/>
              <a:cs typeface="Times New Roman"/>
            </a:endParaRPr>
          </a:p>
        </p:txBody>
      </p:sp>
      <p:sp>
        <p:nvSpPr>
          <p:cNvPr id="16" name="WordArt 20">
            <a:extLst>
              <a:ext uri="{FF2B5EF4-FFF2-40B4-BE49-F238E27FC236}">
                <a16:creationId xmlns:a16="http://schemas.microsoft.com/office/drawing/2014/main" id="{E9EDA0C7-94AE-4ED9-B702-3ED54C681610}"/>
              </a:ext>
            </a:extLst>
          </p:cNvPr>
          <p:cNvSpPr>
            <a:spLocks noChangeArrowheads="1" noChangeShapeType="1" noTextEdit="1"/>
          </p:cNvSpPr>
          <p:nvPr/>
        </p:nvSpPr>
        <p:spPr bwMode="auto">
          <a:xfrm>
            <a:off x="999319" y="1516993"/>
            <a:ext cx="6110288" cy="1708944"/>
          </a:xfrm>
          <a:prstGeom prst="rect">
            <a:avLst/>
          </a:prstGeom>
        </p:spPr>
        <p:txBody>
          <a:bodyPr wrap="none" fromWordArt="1">
            <a:prstTxWarp prst="textPlain">
              <a:avLst>
                <a:gd name="adj" fmla="val 50000"/>
              </a:avLst>
            </a:prstTxWarp>
          </a:bodyPr>
          <a:lstStyle/>
          <a:p>
            <a:r>
              <a:rPr lang="vi-VN" b="1" kern="10" dirty="0">
                <a:ln w="9525">
                  <a:solidFill>
                    <a:srgbClr val="0000FF"/>
                  </a:solidFill>
                  <a:round/>
                  <a:headEnd/>
                  <a:tailEnd/>
                </a:ln>
                <a:solidFill>
                  <a:schemeClr val="accent2">
                    <a:lumMod val="50000"/>
                  </a:schemeClr>
                </a:solidFill>
                <a:effectLst>
                  <a:outerShdw dist="45791" dir="2021404" algn="ctr" rotWithShape="0">
                    <a:srgbClr val="B2B2B2">
                      <a:alpha val="79999"/>
                    </a:srgbClr>
                  </a:outerShdw>
                </a:effectLst>
                <a:latin typeface="Times New Roman"/>
                <a:cs typeface="Times New Roman"/>
              </a:rPr>
              <a:t> Đạo đức</a:t>
            </a:r>
            <a:endParaRPr lang="en-US" b="1" kern="10" dirty="0">
              <a:ln w="9525">
                <a:solidFill>
                  <a:srgbClr val="0000FF"/>
                </a:solidFill>
                <a:round/>
                <a:headEnd/>
                <a:tailEnd/>
              </a:ln>
              <a:solidFill>
                <a:schemeClr val="accent2">
                  <a:lumMod val="50000"/>
                </a:schemeClr>
              </a:solidFill>
              <a:effectLst>
                <a:outerShdw dist="45791" dir="2021404" algn="ctr" rotWithShape="0">
                  <a:srgbClr val="B2B2B2">
                    <a:alpha val="79999"/>
                  </a:srgbClr>
                </a:outerShdw>
              </a:effectLst>
              <a:latin typeface="Times New Roman"/>
              <a:cs typeface="Times New Roman"/>
            </a:endParaRPr>
          </a:p>
        </p:txBody>
      </p:sp>
      <p:sp>
        <p:nvSpPr>
          <p:cNvPr id="17" name="WordArt 21">
            <a:extLst>
              <a:ext uri="{FF2B5EF4-FFF2-40B4-BE49-F238E27FC236}">
                <a16:creationId xmlns:a16="http://schemas.microsoft.com/office/drawing/2014/main" id="{6E514E85-B764-4889-B083-77D687F88591}"/>
              </a:ext>
            </a:extLst>
          </p:cNvPr>
          <p:cNvSpPr>
            <a:spLocks noChangeArrowheads="1" noChangeShapeType="1" noTextEdit="1"/>
          </p:cNvSpPr>
          <p:nvPr/>
        </p:nvSpPr>
        <p:spPr bwMode="auto">
          <a:xfrm>
            <a:off x="612775" y="3948249"/>
            <a:ext cx="8175625" cy="2027817"/>
          </a:xfrm>
          <a:prstGeom prst="rect">
            <a:avLst/>
          </a:prstGeom>
        </p:spPr>
        <p:txBody>
          <a:bodyPr wrap="none" fromWordArt="1">
            <a:prstTxWarp prst="textPlain">
              <a:avLst>
                <a:gd name="adj" fmla="val 50000"/>
              </a:avLst>
            </a:prstTxWarp>
          </a:bodyPr>
          <a:lstStyle/>
          <a:p>
            <a:r>
              <a:rPr lang="vi-VN"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Ủy ban nhân dân xã </a:t>
            </a:r>
          </a:p>
          <a:p>
            <a:r>
              <a:rPr lang="vi-VN"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phường em ( tiết 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6"/>
          <p:cNvSpPr>
            <a:spLocks noChangeArrowheads="1"/>
          </p:cNvSpPr>
          <p:nvPr/>
        </p:nvSpPr>
        <p:spPr bwMode="auto">
          <a:xfrm>
            <a:off x="990600" y="800100"/>
            <a:ext cx="563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r>
              <a:rPr lang="en-US" sz="2800" b="1" i="1" u="sng" dirty="0" err="1">
                <a:solidFill>
                  <a:schemeClr val="accent2"/>
                </a:solidFill>
                <a:latin typeface="Times New Roman" pitchFamily="18" charset="0"/>
                <a:cs typeface="Times New Roman" pitchFamily="18" charset="0"/>
              </a:rPr>
              <a:t>Hoạt</a:t>
            </a:r>
            <a:r>
              <a:rPr lang="en-US" sz="2800" b="1" i="1" u="sng" dirty="0">
                <a:solidFill>
                  <a:schemeClr val="accent2"/>
                </a:solidFill>
                <a:latin typeface="Times New Roman" pitchFamily="18" charset="0"/>
                <a:cs typeface="Times New Roman" pitchFamily="18" charset="0"/>
              </a:rPr>
              <a:t> </a:t>
            </a:r>
            <a:r>
              <a:rPr lang="en-US" sz="2800" b="1" i="1" u="sng" dirty="0" err="1">
                <a:solidFill>
                  <a:schemeClr val="accent2"/>
                </a:solidFill>
                <a:latin typeface="Times New Roman" pitchFamily="18" charset="0"/>
                <a:cs typeface="Times New Roman" pitchFamily="18" charset="0"/>
              </a:rPr>
              <a:t>động</a:t>
            </a:r>
            <a:r>
              <a:rPr lang="en-US" sz="2800" b="1" i="1" u="sng" dirty="0">
                <a:solidFill>
                  <a:schemeClr val="accent2"/>
                </a:solidFill>
                <a:latin typeface="Times New Roman" pitchFamily="18" charset="0"/>
                <a:cs typeface="Times New Roman" pitchFamily="18" charset="0"/>
              </a:rPr>
              <a:t> 1</a:t>
            </a:r>
            <a:r>
              <a:rPr lang="en-US" sz="2800" b="1" i="1" dirty="0">
                <a:solidFill>
                  <a:schemeClr val="accent2"/>
                </a:solidFill>
                <a:latin typeface="Times New Roman" pitchFamily="18" charset="0"/>
                <a:cs typeface="Times New Roman" pitchFamily="18" charset="0"/>
              </a:rPr>
              <a:t>: </a:t>
            </a:r>
            <a:r>
              <a:rPr lang="en-US" sz="2800" b="1" dirty="0" err="1">
                <a:solidFill>
                  <a:schemeClr val="accent2"/>
                </a:solidFill>
                <a:latin typeface="Times New Roman" pitchFamily="18" charset="0"/>
                <a:cs typeface="Times New Roman" pitchFamily="18" charset="0"/>
              </a:rPr>
              <a:t>Xử</a:t>
            </a:r>
            <a:r>
              <a:rPr lang="en-US" sz="2800" b="1" dirty="0">
                <a:solidFill>
                  <a:schemeClr val="accent2"/>
                </a:solidFill>
                <a:latin typeface="Times New Roman" pitchFamily="18" charset="0"/>
                <a:cs typeface="Times New Roman" pitchFamily="18" charset="0"/>
              </a:rPr>
              <a:t> </a:t>
            </a:r>
            <a:r>
              <a:rPr lang="en-US" sz="2800" b="1" dirty="0" err="1">
                <a:solidFill>
                  <a:schemeClr val="accent2"/>
                </a:solidFill>
                <a:latin typeface="Times New Roman" pitchFamily="18" charset="0"/>
                <a:cs typeface="Times New Roman" pitchFamily="18" charset="0"/>
              </a:rPr>
              <a:t>lý</a:t>
            </a:r>
            <a:r>
              <a:rPr lang="en-US" sz="2800" b="1" dirty="0">
                <a:solidFill>
                  <a:schemeClr val="accent2"/>
                </a:solidFill>
                <a:latin typeface="Times New Roman" pitchFamily="18" charset="0"/>
                <a:cs typeface="Times New Roman" pitchFamily="18" charset="0"/>
              </a:rPr>
              <a:t> </a:t>
            </a:r>
            <a:r>
              <a:rPr lang="en-US" sz="2800" b="1" dirty="0" err="1">
                <a:solidFill>
                  <a:schemeClr val="accent2"/>
                </a:solidFill>
                <a:latin typeface="Times New Roman" pitchFamily="18" charset="0"/>
                <a:cs typeface="Times New Roman" pitchFamily="18" charset="0"/>
              </a:rPr>
              <a:t>tình</a:t>
            </a:r>
            <a:r>
              <a:rPr lang="en-US" sz="2800" b="1" dirty="0">
                <a:solidFill>
                  <a:schemeClr val="accent2"/>
                </a:solidFill>
                <a:latin typeface="Times New Roman" pitchFamily="18" charset="0"/>
                <a:cs typeface="Times New Roman" pitchFamily="18" charset="0"/>
              </a:rPr>
              <a:t> </a:t>
            </a:r>
            <a:r>
              <a:rPr lang="en-US" sz="2800" b="1" dirty="0" err="1">
                <a:solidFill>
                  <a:schemeClr val="accent2"/>
                </a:solidFill>
                <a:latin typeface="Times New Roman" pitchFamily="18" charset="0"/>
                <a:cs typeface="Times New Roman" pitchFamily="18" charset="0"/>
              </a:rPr>
              <a:t>huống</a:t>
            </a:r>
            <a:r>
              <a:rPr lang="en-US" sz="4800" dirty="0">
                <a:solidFill>
                  <a:schemeClr val="tx2"/>
                </a:solidFill>
                <a:latin typeface="Times New Roman" pitchFamily="18" charset="0"/>
                <a:cs typeface="Times New Roman" pitchFamily="18" charset="0"/>
              </a:rPr>
              <a:t> </a:t>
            </a:r>
          </a:p>
        </p:txBody>
      </p:sp>
      <p:sp>
        <p:nvSpPr>
          <p:cNvPr id="168968" name="Rectangle 8"/>
          <p:cNvSpPr>
            <a:spLocks noChangeArrowheads="1"/>
          </p:cNvSpPr>
          <p:nvPr/>
        </p:nvSpPr>
        <p:spPr bwMode="auto">
          <a:xfrm>
            <a:off x="758825" y="1447800"/>
            <a:ext cx="785495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pPr>
            <a:r>
              <a:rPr lang="en-US" sz="2800" b="1" dirty="0">
                <a:solidFill>
                  <a:srgbClr val="002060"/>
                </a:solidFill>
              </a:rPr>
              <a:t>b) </a:t>
            </a:r>
            <a:r>
              <a:rPr lang="en-US" sz="2800" b="1" dirty="0" err="1">
                <a:solidFill>
                  <a:srgbClr val="002060"/>
                </a:solidFill>
              </a:rPr>
              <a:t>Đài</a:t>
            </a:r>
            <a:r>
              <a:rPr lang="en-US" sz="2800" b="1" dirty="0">
                <a:solidFill>
                  <a:srgbClr val="002060"/>
                </a:solidFill>
              </a:rPr>
              <a:t> </a:t>
            </a:r>
            <a:r>
              <a:rPr lang="en-US" sz="2800" b="1" dirty="0" err="1">
                <a:solidFill>
                  <a:srgbClr val="002060"/>
                </a:solidFill>
              </a:rPr>
              <a:t>phát</a:t>
            </a:r>
            <a:r>
              <a:rPr lang="en-US" sz="2800" b="1" dirty="0">
                <a:solidFill>
                  <a:srgbClr val="002060"/>
                </a:solidFill>
              </a:rPr>
              <a:t> </a:t>
            </a:r>
            <a:r>
              <a:rPr lang="en-US" sz="2800" b="1" dirty="0" err="1">
                <a:solidFill>
                  <a:srgbClr val="002060"/>
                </a:solidFill>
              </a:rPr>
              <a:t>thanh</a:t>
            </a:r>
            <a:r>
              <a:rPr lang="en-US" sz="2800" b="1" dirty="0">
                <a:solidFill>
                  <a:srgbClr val="002060"/>
                </a:solidFill>
              </a:rPr>
              <a:t> </a:t>
            </a:r>
            <a:r>
              <a:rPr lang="en-US" sz="2800" b="1" dirty="0" err="1">
                <a:solidFill>
                  <a:srgbClr val="002060"/>
                </a:solidFill>
              </a:rPr>
              <a:t>của</a:t>
            </a:r>
            <a:r>
              <a:rPr lang="en-US" sz="2800" b="1" dirty="0">
                <a:solidFill>
                  <a:srgbClr val="002060"/>
                </a:solidFill>
              </a:rPr>
              <a:t> </a:t>
            </a:r>
            <a:r>
              <a:rPr lang="en-US" sz="2800" b="1" dirty="0" err="1">
                <a:solidFill>
                  <a:srgbClr val="002060"/>
                </a:solidFill>
              </a:rPr>
              <a:t>Uỷ</a:t>
            </a:r>
            <a:r>
              <a:rPr lang="en-US" sz="2800" b="1" dirty="0">
                <a:solidFill>
                  <a:srgbClr val="002060"/>
                </a:solidFill>
              </a:rPr>
              <a:t> ban </a:t>
            </a:r>
            <a:r>
              <a:rPr lang="en-US" sz="2800" b="1" dirty="0" err="1">
                <a:solidFill>
                  <a:srgbClr val="002060"/>
                </a:solidFill>
              </a:rPr>
              <a:t>nhân</a:t>
            </a:r>
            <a:r>
              <a:rPr lang="en-US" sz="2800" b="1" dirty="0">
                <a:solidFill>
                  <a:srgbClr val="002060"/>
                </a:solidFill>
              </a:rPr>
              <a:t> </a:t>
            </a:r>
            <a:r>
              <a:rPr lang="en-US" sz="2800" b="1" dirty="0" err="1">
                <a:solidFill>
                  <a:srgbClr val="002060"/>
                </a:solidFill>
              </a:rPr>
              <a:t>dân</a:t>
            </a:r>
            <a:r>
              <a:rPr lang="en-US" sz="2800" b="1" dirty="0">
                <a:solidFill>
                  <a:srgbClr val="002060"/>
                </a:solidFill>
              </a:rPr>
              <a:t> </a:t>
            </a:r>
            <a:r>
              <a:rPr lang="en-US" sz="2800" b="1" dirty="0" err="1">
                <a:solidFill>
                  <a:srgbClr val="002060"/>
                </a:solidFill>
              </a:rPr>
              <a:t>xã</a:t>
            </a:r>
            <a:r>
              <a:rPr lang="en-US" sz="2800" b="1" dirty="0">
                <a:solidFill>
                  <a:srgbClr val="002060"/>
                </a:solidFill>
              </a:rPr>
              <a:t> </a:t>
            </a:r>
            <a:r>
              <a:rPr lang="en-US" sz="2800" b="1" dirty="0" err="1">
                <a:solidFill>
                  <a:srgbClr val="002060"/>
                </a:solidFill>
              </a:rPr>
              <a:t>thông</a:t>
            </a:r>
            <a:r>
              <a:rPr lang="en-US" sz="2800" b="1" dirty="0">
                <a:solidFill>
                  <a:srgbClr val="002060"/>
                </a:solidFill>
              </a:rPr>
              <a:t> </a:t>
            </a:r>
            <a:r>
              <a:rPr lang="en-US" sz="2800" b="1" dirty="0" err="1">
                <a:solidFill>
                  <a:srgbClr val="002060"/>
                </a:solidFill>
              </a:rPr>
              <a:t>báo</a:t>
            </a:r>
            <a:r>
              <a:rPr lang="en-US" sz="2800" b="1" dirty="0">
                <a:solidFill>
                  <a:srgbClr val="002060"/>
                </a:solidFill>
              </a:rPr>
              <a:t> </a:t>
            </a:r>
            <a:r>
              <a:rPr lang="en-US" sz="2800" b="1" dirty="0" err="1">
                <a:solidFill>
                  <a:srgbClr val="002060"/>
                </a:solidFill>
              </a:rPr>
              <a:t>lịch</a:t>
            </a:r>
            <a:r>
              <a:rPr lang="en-US" sz="2800" b="1" dirty="0">
                <a:solidFill>
                  <a:srgbClr val="002060"/>
                </a:solidFill>
              </a:rPr>
              <a:t> </a:t>
            </a:r>
            <a:r>
              <a:rPr lang="en-US" sz="2800" b="1" dirty="0" err="1">
                <a:solidFill>
                  <a:srgbClr val="002060"/>
                </a:solidFill>
              </a:rPr>
              <a:t>để</a:t>
            </a:r>
            <a:r>
              <a:rPr lang="en-US" sz="2800" b="1" dirty="0">
                <a:solidFill>
                  <a:srgbClr val="002060"/>
                </a:solidFill>
              </a:rPr>
              <a:t> </a:t>
            </a:r>
            <a:r>
              <a:rPr lang="en-US" sz="2800" b="1" dirty="0" err="1">
                <a:solidFill>
                  <a:srgbClr val="002060"/>
                </a:solidFill>
              </a:rPr>
              <a:t>học</a:t>
            </a:r>
            <a:r>
              <a:rPr lang="en-US" sz="2800" b="1" dirty="0">
                <a:solidFill>
                  <a:srgbClr val="002060"/>
                </a:solidFill>
              </a:rPr>
              <a:t> </a:t>
            </a:r>
            <a:r>
              <a:rPr lang="en-US" sz="2800" b="1" dirty="0" err="1">
                <a:solidFill>
                  <a:srgbClr val="002060"/>
                </a:solidFill>
              </a:rPr>
              <a:t>sinh</a:t>
            </a:r>
            <a:r>
              <a:rPr lang="en-US" sz="2800" b="1" dirty="0">
                <a:solidFill>
                  <a:srgbClr val="002060"/>
                </a:solidFill>
              </a:rPr>
              <a:t> </a:t>
            </a:r>
            <a:r>
              <a:rPr lang="en-US" sz="2800" b="1" dirty="0" err="1">
                <a:solidFill>
                  <a:srgbClr val="002060"/>
                </a:solidFill>
              </a:rPr>
              <a:t>tham</a:t>
            </a:r>
            <a:r>
              <a:rPr lang="en-US" sz="2800" b="1" dirty="0">
                <a:solidFill>
                  <a:srgbClr val="002060"/>
                </a:solidFill>
              </a:rPr>
              <a:t> </a:t>
            </a:r>
            <a:r>
              <a:rPr lang="en-US" sz="2800" b="1" dirty="0" err="1">
                <a:solidFill>
                  <a:srgbClr val="002060"/>
                </a:solidFill>
              </a:rPr>
              <a:t>gia</a:t>
            </a:r>
            <a:r>
              <a:rPr lang="en-US" sz="2800" b="1" dirty="0">
                <a:solidFill>
                  <a:srgbClr val="002060"/>
                </a:solidFill>
              </a:rPr>
              <a:t> </a:t>
            </a:r>
            <a:r>
              <a:rPr lang="en-US" sz="2800" b="1" dirty="0" err="1">
                <a:solidFill>
                  <a:srgbClr val="002060"/>
                </a:solidFill>
              </a:rPr>
              <a:t>sinh</a:t>
            </a:r>
            <a:r>
              <a:rPr lang="en-US" sz="2800" b="1" dirty="0">
                <a:solidFill>
                  <a:srgbClr val="002060"/>
                </a:solidFill>
              </a:rPr>
              <a:t> </a:t>
            </a:r>
            <a:r>
              <a:rPr lang="en-US" sz="2800" b="1" dirty="0" err="1">
                <a:solidFill>
                  <a:srgbClr val="002060"/>
                </a:solidFill>
              </a:rPr>
              <a:t>hoạt</a:t>
            </a:r>
            <a:r>
              <a:rPr lang="en-US" sz="2800" b="1" dirty="0">
                <a:solidFill>
                  <a:srgbClr val="002060"/>
                </a:solidFill>
              </a:rPr>
              <a:t> </a:t>
            </a:r>
            <a:r>
              <a:rPr lang="en-US" sz="2800" b="1" dirty="0" err="1">
                <a:solidFill>
                  <a:srgbClr val="002060"/>
                </a:solidFill>
              </a:rPr>
              <a:t>hè</a:t>
            </a:r>
            <a:r>
              <a:rPr lang="en-US" sz="2800" b="1" dirty="0">
                <a:solidFill>
                  <a:srgbClr val="002060"/>
                </a:solidFill>
              </a:rPr>
              <a:t> </a:t>
            </a:r>
            <a:r>
              <a:rPr lang="en-US" sz="2800" b="1" dirty="0" err="1">
                <a:solidFill>
                  <a:srgbClr val="002060"/>
                </a:solidFill>
              </a:rPr>
              <a:t>tại</a:t>
            </a:r>
            <a:r>
              <a:rPr lang="en-US" sz="2800" b="1" dirty="0">
                <a:solidFill>
                  <a:srgbClr val="002060"/>
                </a:solidFill>
              </a:rPr>
              <a:t> </a:t>
            </a:r>
            <a:r>
              <a:rPr lang="en-US" sz="2800" b="1" dirty="0" err="1">
                <a:solidFill>
                  <a:srgbClr val="002060"/>
                </a:solidFill>
              </a:rPr>
              <a:t>Nhà</a:t>
            </a:r>
            <a:r>
              <a:rPr lang="en-US" sz="2800" b="1" dirty="0">
                <a:solidFill>
                  <a:srgbClr val="002060"/>
                </a:solidFill>
              </a:rPr>
              <a:t> </a:t>
            </a:r>
            <a:r>
              <a:rPr lang="en-US" sz="2800" b="1" dirty="0" err="1">
                <a:solidFill>
                  <a:srgbClr val="002060"/>
                </a:solidFill>
              </a:rPr>
              <a:t>văn</a:t>
            </a:r>
            <a:r>
              <a:rPr lang="en-US" sz="2800" b="1" dirty="0">
                <a:solidFill>
                  <a:srgbClr val="002060"/>
                </a:solidFill>
              </a:rPr>
              <a:t> </a:t>
            </a:r>
            <a:r>
              <a:rPr lang="en-US" sz="2800" b="1" dirty="0" err="1">
                <a:solidFill>
                  <a:srgbClr val="002060"/>
                </a:solidFill>
              </a:rPr>
              <a:t>hoá</a:t>
            </a:r>
            <a:r>
              <a:rPr lang="en-US" sz="2800" b="1" dirty="0">
                <a:solidFill>
                  <a:srgbClr val="002060"/>
                </a:solidFill>
              </a:rPr>
              <a:t> </a:t>
            </a:r>
            <a:r>
              <a:rPr lang="en-US" sz="2800" b="1" dirty="0" err="1">
                <a:solidFill>
                  <a:srgbClr val="002060"/>
                </a:solidFill>
              </a:rPr>
              <a:t>của</a:t>
            </a:r>
            <a:r>
              <a:rPr lang="en-US" sz="2800" b="1" dirty="0">
                <a:solidFill>
                  <a:srgbClr val="002060"/>
                </a:solidFill>
              </a:rPr>
              <a:t> </a:t>
            </a:r>
            <a:r>
              <a:rPr lang="en-US" sz="2800" b="1" dirty="0" err="1">
                <a:solidFill>
                  <a:srgbClr val="002060"/>
                </a:solidFill>
              </a:rPr>
              <a:t>xã</a:t>
            </a:r>
            <a:r>
              <a:rPr lang="en-US" sz="2800" b="1" dirty="0">
                <a:solidFill>
                  <a:srgbClr val="002060"/>
                </a:solidFill>
              </a:rPr>
              <a:t>.</a:t>
            </a:r>
          </a:p>
        </p:txBody>
      </p:sp>
      <p:sp>
        <p:nvSpPr>
          <p:cNvPr id="15" name="Rectangle 5"/>
          <p:cNvSpPr>
            <a:spLocks noChangeArrowheads="1"/>
          </p:cNvSpPr>
          <p:nvPr/>
        </p:nvSpPr>
        <p:spPr bwMode="auto">
          <a:xfrm>
            <a:off x="706716" y="3441700"/>
            <a:ext cx="8062912"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pPr>
            <a:r>
              <a:rPr lang="en-US" sz="2800" b="1" dirty="0">
                <a:solidFill>
                  <a:srgbClr val="0000FF"/>
                </a:solidFill>
              </a:rPr>
              <a:t>- </a:t>
            </a:r>
            <a:r>
              <a:rPr lang="en-US" sz="2800" b="1" dirty="0" err="1">
                <a:solidFill>
                  <a:srgbClr val="0000FF"/>
                </a:solidFill>
              </a:rPr>
              <a:t>Tình</a:t>
            </a:r>
            <a:r>
              <a:rPr lang="en-US" sz="2800" b="1" dirty="0">
                <a:solidFill>
                  <a:srgbClr val="0000FF"/>
                </a:solidFill>
              </a:rPr>
              <a:t> </a:t>
            </a:r>
            <a:r>
              <a:rPr lang="en-US" sz="2800" b="1" dirty="0" err="1">
                <a:solidFill>
                  <a:srgbClr val="0000FF"/>
                </a:solidFill>
              </a:rPr>
              <a:t>huống</a:t>
            </a:r>
            <a:r>
              <a:rPr lang="en-US" sz="2800" b="1" dirty="0">
                <a:solidFill>
                  <a:srgbClr val="0000FF"/>
                </a:solidFill>
              </a:rPr>
              <a:t> (b): </a:t>
            </a:r>
            <a:r>
              <a:rPr lang="en-US" sz="2800" b="1" dirty="0" err="1">
                <a:solidFill>
                  <a:srgbClr val="0000FF"/>
                </a:solidFill>
              </a:rPr>
              <a:t>Em</a:t>
            </a:r>
            <a:r>
              <a:rPr lang="en-US" sz="2800" b="1" dirty="0">
                <a:solidFill>
                  <a:srgbClr val="0000FF"/>
                </a:solidFill>
              </a:rPr>
              <a:t> </a:t>
            </a:r>
            <a:r>
              <a:rPr lang="en-US" sz="2800" b="1" dirty="0" err="1">
                <a:solidFill>
                  <a:srgbClr val="0000FF"/>
                </a:solidFill>
              </a:rPr>
              <a:t>ghi</a:t>
            </a:r>
            <a:r>
              <a:rPr lang="en-US" sz="2800" b="1" dirty="0">
                <a:solidFill>
                  <a:srgbClr val="0000FF"/>
                </a:solidFill>
              </a:rPr>
              <a:t> </a:t>
            </a:r>
            <a:r>
              <a:rPr lang="en-US" sz="2800" b="1" dirty="0" err="1">
                <a:solidFill>
                  <a:srgbClr val="0000FF"/>
                </a:solidFill>
              </a:rPr>
              <a:t>lại</a:t>
            </a:r>
            <a:r>
              <a:rPr lang="en-US" sz="2800" b="1" dirty="0">
                <a:solidFill>
                  <a:srgbClr val="0000FF"/>
                </a:solidFill>
              </a:rPr>
              <a:t> </a:t>
            </a:r>
            <a:r>
              <a:rPr lang="en-US" sz="2800" b="1" dirty="0" err="1">
                <a:solidFill>
                  <a:srgbClr val="0000FF"/>
                </a:solidFill>
              </a:rPr>
              <a:t>lịch</a:t>
            </a:r>
            <a:r>
              <a:rPr lang="en-US" sz="2800" b="1" dirty="0">
                <a:solidFill>
                  <a:srgbClr val="0000FF"/>
                </a:solidFill>
              </a:rPr>
              <a:t>, </a:t>
            </a:r>
            <a:r>
              <a:rPr lang="en-US" sz="2800" b="1" dirty="0" err="1">
                <a:solidFill>
                  <a:srgbClr val="0000FF"/>
                </a:solidFill>
              </a:rPr>
              <a:t>đăng</a:t>
            </a:r>
            <a:r>
              <a:rPr lang="en-US" sz="2800" b="1" dirty="0">
                <a:solidFill>
                  <a:srgbClr val="0000FF"/>
                </a:solidFill>
              </a:rPr>
              <a:t> </a:t>
            </a:r>
            <a:r>
              <a:rPr lang="en-US" sz="2800" b="1" dirty="0" err="1">
                <a:solidFill>
                  <a:srgbClr val="0000FF"/>
                </a:solidFill>
              </a:rPr>
              <a:t>ký</a:t>
            </a:r>
            <a:r>
              <a:rPr lang="en-US" sz="2800" b="1" dirty="0">
                <a:solidFill>
                  <a:srgbClr val="0000FF"/>
                </a:solidFill>
              </a:rPr>
              <a:t> </a:t>
            </a:r>
            <a:r>
              <a:rPr lang="en-US" sz="2800" b="1" dirty="0" err="1">
                <a:solidFill>
                  <a:srgbClr val="0000FF"/>
                </a:solidFill>
              </a:rPr>
              <a:t>tham</a:t>
            </a:r>
            <a:r>
              <a:rPr lang="en-US" sz="2800" b="1" dirty="0">
                <a:solidFill>
                  <a:srgbClr val="0000FF"/>
                </a:solidFill>
              </a:rPr>
              <a:t> </a:t>
            </a:r>
            <a:r>
              <a:rPr lang="en-US" sz="2800" b="1" dirty="0" err="1">
                <a:solidFill>
                  <a:srgbClr val="0000FF"/>
                </a:solidFill>
              </a:rPr>
              <a:t>gia</a:t>
            </a:r>
            <a:r>
              <a:rPr lang="en-US" sz="2800" b="1" dirty="0">
                <a:solidFill>
                  <a:srgbClr val="0000FF"/>
                </a:solidFill>
              </a:rPr>
              <a:t> </a:t>
            </a:r>
            <a:r>
              <a:rPr lang="en-US" sz="2800" b="1" dirty="0" err="1">
                <a:solidFill>
                  <a:srgbClr val="0000FF"/>
                </a:solidFill>
              </a:rPr>
              <a:t>và</a:t>
            </a:r>
            <a:r>
              <a:rPr lang="en-US" sz="2800" b="1" dirty="0">
                <a:solidFill>
                  <a:srgbClr val="0000FF"/>
                </a:solidFill>
              </a:rPr>
              <a:t> </a:t>
            </a:r>
            <a:r>
              <a:rPr lang="en-US" sz="2800" b="1" dirty="0" err="1">
                <a:solidFill>
                  <a:srgbClr val="0000FF"/>
                </a:solidFill>
              </a:rPr>
              <a:t>tham</a:t>
            </a:r>
            <a:r>
              <a:rPr lang="en-US" sz="2800" b="1" dirty="0">
                <a:solidFill>
                  <a:srgbClr val="0000FF"/>
                </a:solidFill>
              </a:rPr>
              <a:t> </a:t>
            </a:r>
            <a:r>
              <a:rPr lang="en-US" sz="2800" b="1" dirty="0" err="1">
                <a:solidFill>
                  <a:srgbClr val="0000FF"/>
                </a:solidFill>
              </a:rPr>
              <a:t>gia</a:t>
            </a:r>
            <a:r>
              <a:rPr lang="en-US" sz="2800" b="1" dirty="0">
                <a:solidFill>
                  <a:srgbClr val="0000FF"/>
                </a:solidFill>
              </a:rPr>
              <a:t> </a:t>
            </a:r>
            <a:r>
              <a:rPr lang="en-US" sz="2800" b="1" dirty="0" err="1">
                <a:solidFill>
                  <a:srgbClr val="0000FF"/>
                </a:solidFill>
              </a:rPr>
              <a:t>đầy</a:t>
            </a:r>
            <a:r>
              <a:rPr lang="en-US" sz="2800" b="1" dirty="0">
                <a:solidFill>
                  <a:srgbClr val="0000FF"/>
                </a:solidFill>
              </a:rPr>
              <a:t> </a:t>
            </a:r>
            <a:r>
              <a:rPr lang="en-US" sz="2800" b="1" dirty="0" err="1">
                <a:solidFill>
                  <a:srgbClr val="0000FF"/>
                </a:solidFill>
              </a:rPr>
              <a:t>đủ</a:t>
            </a:r>
            <a:r>
              <a:rPr lang="en-US" sz="2800" b="1" dirty="0">
                <a:solidFill>
                  <a:srgbClr val="0000FF"/>
                </a:solidFill>
              </a:rPr>
              <a:t> </a:t>
            </a:r>
            <a:r>
              <a:rPr lang="en-US" sz="2800" b="1" dirty="0" err="1">
                <a:solidFill>
                  <a:srgbClr val="0000FF"/>
                </a:solidFill>
              </a:rPr>
              <a:t>các</a:t>
            </a:r>
            <a:r>
              <a:rPr lang="en-US" sz="2800" b="1" dirty="0">
                <a:solidFill>
                  <a:srgbClr val="0000FF"/>
                </a:solidFill>
              </a:rPr>
              <a:t> </a:t>
            </a:r>
            <a:r>
              <a:rPr lang="en-US" sz="2800" b="1" dirty="0" err="1">
                <a:solidFill>
                  <a:srgbClr val="0000FF"/>
                </a:solidFill>
              </a:rPr>
              <a:t>buổi</a:t>
            </a:r>
            <a:r>
              <a:rPr lang="en-US" sz="2800" b="1" dirty="0">
                <a:solidFill>
                  <a:srgbClr val="0000FF"/>
                </a:solidFill>
              </a:rPr>
              <a:t> </a:t>
            </a:r>
            <a:r>
              <a:rPr lang="en-US" sz="2800" b="1" dirty="0" err="1">
                <a:solidFill>
                  <a:srgbClr val="0000FF"/>
                </a:solidFill>
              </a:rPr>
              <a:t>sinh</a:t>
            </a:r>
            <a:r>
              <a:rPr lang="en-US" sz="2800" b="1" dirty="0">
                <a:solidFill>
                  <a:srgbClr val="0000FF"/>
                </a:solidFill>
              </a:rPr>
              <a:t> </a:t>
            </a:r>
            <a:r>
              <a:rPr lang="en-US" sz="2800" b="1" dirty="0" err="1">
                <a:solidFill>
                  <a:srgbClr val="0000FF"/>
                </a:solidFill>
              </a:rPr>
              <a:t>hoạt</a:t>
            </a:r>
            <a:r>
              <a:rPr lang="en-US" sz="2800" b="1" dirty="0">
                <a:solidFill>
                  <a:srgbClr val="0000FF"/>
                </a:solidFill>
              </a:rPr>
              <a:t> </a:t>
            </a:r>
            <a:r>
              <a:rPr lang="en-US" sz="2800" b="1" dirty="0" err="1">
                <a:solidFill>
                  <a:srgbClr val="0000FF"/>
                </a:solidFill>
              </a:rPr>
              <a:t>hè</a:t>
            </a:r>
            <a:r>
              <a:rPr lang="en-US" sz="2800" b="1" dirty="0">
                <a:solidFill>
                  <a:srgbClr val="0000FF"/>
                </a:solidFill>
              </a:rPr>
              <a:t> </a:t>
            </a:r>
            <a:r>
              <a:rPr lang="en-US" sz="2800" b="1" dirty="0" err="1">
                <a:solidFill>
                  <a:srgbClr val="0000FF"/>
                </a:solidFill>
              </a:rPr>
              <a:t>tại</a:t>
            </a:r>
            <a:r>
              <a:rPr lang="en-US" sz="2800" b="1" dirty="0">
                <a:solidFill>
                  <a:srgbClr val="0000FF"/>
                </a:solidFill>
              </a:rPr>
              <a:t> </a:t>
            </a:r>
            <a:r>
              <a:rPr lang="en-US" sz="2800" b="1" dirty="0" err="1">
                <a:solidFill>
                  <a:srgbClr val="0000FF"/>
                </a:solidFill>
              </a:rPr>
              <a:t>Nhà</a:t>
            </a:r>
            <a:r>
              <a:rPr lang="en-US" sz="2800" b="1" dirty="0">
                <a:solidFill>
                  <a:srgbClr val="0000FF"/>
                </a:solidFill>
              </a:rPr>
              <a:t> </a:t>
            </a:r>
            <a:r>
              <a:rPr lang="en-US" sz="2800" b="1" dirty="0" err="1">
                <a:solidFill>
                  <a:srgbClr val="0000FF"/>
                </a:solidFill>
              </a:rPr>
              <a:t>văn</a:t>
            </a:r>
            <a:r>
              <a:rPr lang="en-US" sz="2800" b="1" dirty="0">
                <a:solidFill>
                  <a:srgbClr val="0000FF"/>
                </a:solidFill>
              </a:rPr>
              <a:t> </a:t>
            </a:r>
            <a:r>
              <a:rPr lang="en-US" sz="2800" b="1" dirty="0" err="1">
                <a:solidFill>
                  <a:srgbClr val="0000FF"/>
                </a:solidFill>
              </a:rPr>
              <a:t>hoá</a:t>
            </a:r>
            <a:r>
              <a:rPr lang="en-US" sz="2800" b="1" dirty="0">
                <a:solidFill>
                  <a:srgbClr val="0000FF"/>
                </a:solidFill>
              </a:rPr>
              <a:t> </a:t>
            </a:r>
            <a:r>
              <a:rPr lang="en-US" sz="2800" b="1" dirty="0" err="1">
                <a:solidFill>
                  <a:srgbClr val="0000FF"/>
                </a:solidFill>
              </a:rPr>
              <a:t>xã</a:t>
            </a:r>
            <a:r>
              <a:rPr lang="en-US" sz="2800" b="1" dirty="0">
                <a:solidFill>
                  <a:srgbClr val="0000FF"/>
                </a:solidFill>
              </a:rPr>
              <a:t>, </a:t>
            </a:r>
            <a:r>
              <a:rPr lang="en-US" sz="2800" b="1" dirty="0" err="1">
                <a:solidFill>
                  <a:srgbClr val="0000FF"/>
                </a:solidFill>
              </a:rPr>
              <a:t>thông</a:t>
            </a:r>
            <a:r>
              <a:rPr lang="en-US" sz="2800" b="1" dirty="0">
                <a:solidFill>
                  <a:srgbClr val="0000FF"/>
                </a:solidFill>
              </a:rPr>
              <a:t> </a:t>
            </a:r>
            <a:r>
              <a:rPr lang="en-US" sz="2800" b="1" dirty="0" err="1">
                <a:solidFill>
                  <a:srgbClr val="0000FF"/>
                </a:solidFill>
              </a:rPr>
              <a:t>báo</a:t>
            </a:r>
            <a:r>
              <a:rPr lang="en-US" sz="2800" b="1" dirty="0">
                <a:solidFill>
                  <a:srgbClr val="0000FF"/>
                </a:solidFill>
              </a:rPr>
              <a:t> </a:t>
            </a:r>
            <a:r>
              <a:rPr lang="en-US" sz="2800" b="1" dirty="0" err="1">
                <a:solidFill>
                  <a:srgbClr val="0000FF"/>
                </a:solidFill>
              </a:rPr>
              <a:t>cho</a:t>
            </a:r>
            <a:r>
              <a:rPr lang="en-US" sz="2800" b="1" dirty="0">
                <a:solidFill>
                  <a:srgbClr val="0000FF"/>
                </a:solidFill>
              </a:rPr>
              <a:t> </a:t>
            </a:r>
            <a:r>
              <a:rPr lang="en-US" sz="2800" b="1" dirty="0" err="1">
                <a:solidFill>
                  <a:srgbClr val="0000FF"/>
                </a:solidFill>
              </a:rPr>
              <a:t>các</a:t>
            </a:r>
            <a:r>
              <a:rPr lang="en-US" sz="2800" b="1" dirty="0">
                <a:solidFill>
                  <a:srgbClr val="0000FF"/>
                </a:solidFill>
              </a:rPr>
              <a:t> </a:t>
            </a:r>
            <a:r>
              <a:rPr lang="en-US" sz="2800" b="1" dirty="0" err="1">
                <a:solidFill>
                  <a:srgbClr val="0000FF"/>
                </a:solidFill>
              </a:rPr>
              <a:t>bạn</a:t>
            </a:r>
            <a:r>
              <a:rPr lang="en-US" sz="2800" b="1" dirty="0">
                <a:solidFill>
                  <a:srgbClr val="0000FF"/>
                </a:solidFill>
              </a:rPr>
              <a:t> </a:t>
            </a:r>
            <a:r>
              <a:rPr lang="en-US" sz="2800" b="1" dirty="0" err="1">
                <a:solidFill>
                  <a:srgbClr val="0000FF"/>
                </a:solidFill>
              </a:rPr>
              <a:t>khác</a:t>
            </a:r>
            <a:r>
              <a:rPr lang="en-US" sz="2800" b="1" dirty="0">
                <a:solidFill>
                  <a:srgbClr val="0000FF"/>
                </a:solidFill>
              </a:rPr>
              <a:t> </a:t>
            </a:r>
            <a:r>
              <a:rPr lang="en-US" sz="2800" b="1" dirty="0" err="1">
                <a:solidFill>
                  <a:srgbClr val="0000FF"/>
                </a:solidFill>
              </a:rPr>
              <a:t>biết</a:t>
            </a:r>
            <a:r>
              <a:rPr lang="en-US" sz="2800" b="1" dirty="0">
                <a:solidFill>
                  <a:srgbClr val="0000FF"/>
                </a:solidFill>
              </a:rPr>
              <a:t> </a:t>
            </a:r>
            <a:r>
              <a:rPr lang="en-US" sz="2800" b="1" dirty="0" err="1">
                <a:solidFill>
                  <a:srgbClr val="0000FF"/>
                </a:solidFill>
              </a:rPr>
              <a:t>để</a:t>
            </a:r>
            <a:r>
              <a:rPr lang="en-US" sz="2800" b="1" dirty="0">
                <a:solidFill>
                  <a:srgbClr val="0000FF"/>
                </a:solidFill>
              </a:rPr>
              <a:t> </a:t>
            </a:r>
            <a:r>
              <a:rPr lang="en-US" sz="2800" b="1" dirty="0" err="1">
                <a:solidFill>
                  <a:srgbClr val="0000FF"/>
                </a:solidFill>
              </a:rPr>
              <a:t>cùng</a:t>
            </a:r>
            <a:r>
              <a:rPr lang="en-US" sz="2800" b="1" dirty="0">
                <a:solidFill>
                  <a:srgbClr val="0000FF"/>
                </a:solidFill>
              </a:rPr>
              <a:t> </a:t>
            </a:r>
            <a:r>
              <a:rPr lang="en-US" sz="2800" b="1" dirty="0" err="1">
                <a:solidFill>
                  <a:srgbClr val="0000FF"/>
                </a:solidFill>
              </a:rPr>
              <a:t>tham</a:t>
            </a:r>
            <a:r>
              <a:rPr lang="en-US" sz="2800" b="1" dirty="0">
                <a:solidFill>
                  <a:srgbClr val="0000FF"/>
                </a:solidFill>
              </a:rPr>
              <a:t> </a:t>
            </a:r>
            <a:r>
              <a:rPr lang="en-US" sz="2800" b="1" dirty="0" err="1">
                <a:solidFill>
                  <a:srgbClr val="0000FF"/>
                </a:solidFill>
              </a:rPr>
              <a:t>gia</a:t>
            </a:r>
            <a:r>
              <a:rPr lang="en-US" sz="2800" b="1" dirty="0">
                <a:solidFill>
                  <a:srgbClr val="0000FF"/>
                </a:solidFill>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ppt_w</p:attrName>
                                        </p:attrNameLst>
                                      </p:cBhvr>
                                      <p:tavLst>
                                        <p:tav tm="0">
                                          <p:val>
                                            <p:fltVal val="0"/>
                                          </p:val>
                                        </p:tav>
                                        <p:tav tm="100000">
                                          <p:val>
                                            <p:strVal val="#ppt_w"/>
                                          </p:val>
                                        </p:tav>
                                      </p:tavLst>
                                    </p:anim>
                                    <p:anim calcmode="lin" valueType="num">
                                      <p:cBhvr>
                                        <p:cTn id="8" dur="500" fill="hold"/>
                                        <p:tgtEl>
                                          <p:spTgt spid="1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6" name="Rectangle 8"/>
          <p:cNvSpPr>
            <a:spLocks noChangeArrowheads="1"/>
          </p:cNvSpPr>
          <p:nvPr/>
        </p:nvSpPr>
        <p:spPr bwMode="auto">
          <a:xfrm>
            <a:off x="458058" y="16002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nSpc>
                <a:spcPct val="90000"/>
              </a:lnSpc>
              <a:spcBef>
                <a:spcPct val="20000"/>
              </a:spcBef>
            </a:pPr>
            <a:r>
              <a:rPr lang="en-US" sz="2800" b="1" dirty="0">
                <a:solidFill>
                  <a:schemeClr val="accent2"/>
                </a:solidFill>
              </a:rPr>
              <a:t>c) </a:t>
            </a:r>
            <a:r>
              <a:rPr lang="en-US" sz="2800" b="1" dirty="0" err="1">
                <a:solidFill>
                  <a:schemeClr val="accent2"/>
                </a:solidFill>
              </a:rPr>
              <a:t>Xã</a:t>
            </a:r>
            <a:r>
              <a:rPr lang="en-US" sz="2800" b="1" dirty="0">
                <a:solidFill>
                  <a:schemeClr val="accent2"/>
                </a:solidFill>
              </a:rPr>
              <a:t> </a:t>
            </a:r>
            <a:r>
              <a:rPr lang="en-US" sz="2800" b="1" dirty="0" err="1">
                <a:solidFill>
                  <a:schemeClr val="accent2"/>
                </a:solidFill>
              </a:rPr>
              <a:t>phát</a:t>
            </a:r>
            <a:r>
              <a:rPr lang="en-US" sz="2800" b="1" dirty="0">
                <a:solidFill>
                  <a:schemeClr val="accent2"/>
                </a:solidFill>
              </a:rPr>
              <a:t> </a:t>
            </a:r>
            <a:r>
              <a:rPr lang="en-US" sz="2800" b="1" dirty="0" err="1">
                <a:solidFill>
                  <a:schemeClr val="accent2"/>
                </a:solidFill>
              </a:rPr>
              <a:t>động</a:t>
            </a:r>
            <a:r>
              <a:rPr lang="en-US" sz="2800" b="1" dirty="0">
                <a:solidFill>
                  <a:schemeClr val="accent2"/>
                </a:solidFill>
              </a:rPr>
              <a:t> </a:t>
            </a:r>
            <a:r>
              <a:rPr lang="en-US" sz="2800" b="1" dirty="0" err="1">
                <a:solidFill>
                  <a:schemeClr val="accent2"/>
                </a:solidFill>
              </a:rPr>
              <a:t>phong</a:t>
            </a:r>
            <a:r>
              <a:rPr lang="en-US" sz="2800" b="1" dirty="0">
                <a:solidFill>
                  <a:schemeClr val="accent2"/>
                </a:solidFill>
              </a:rPr>
              <a:t> </a:t>
            </a:r>
            <a:r>
              <a:rPr lang="en-US" sz="2800" b="1" dirty="0" err="1">
                <a:solidFill>
                  <a:schemeClr val="accent2"/>
                </a:solidFill>
              </a:rPr>
              <a:t>trào</a:t>
            </a:r>
            <a:r>
              <a:rPr lang="en-US" sz="2800" b="1" dirty="0">
                <a:solidFill>
                  <a:schemeClr val="accent2"/>
                </a:solidFill>
              </a:rPr>
              <a:t> </a:t>
            </a:r>
            <a:r>
              <a:rPr lang="en-US" sz="2800" b="1" dirty="0" err="1">
                <a:solidFill>
                  <a:schemeClr val="accent2"/>
                </a:solidFill>
              </a:rPr>
              <a:t>quyên</a:t>
            </a:r>
            <a:r>
              <a:rPr lang="en-US" sz="2800" b="1" dirty="0">
                <a:solidFill>
                  <a:schemeClr val="accent2"/>
                </a:solidFill>
              </a:rPr>
              <a:t> </a:t>
            </a:r>
            <a:r>
              <a:rPr lang="en-US" sz="2800" b="1" dirty="0" err="1">
                <a:solidFill>
                  <a:schemeClr val="accent2"/>
                </a:solidFill>
              </a:rPr>
              <a:t>góp</a:t>
            </a:r>
            <a:r>
              <a:rPr lang="en-US" sz="2800" b="1" dirty="0">
                <a:solidFill>
                  <a:schemeClr val="accent2"/>
                </a:solidFill>
              </a:rPr>
              <a:t> </a:t>
            </a:r>
            <a:r>
              <a:rPr lang="en-US" sz="2800" b="1" dirty="0" err="1">
                <a:solidFill>
                  <a:schemeClr val="accent2"/>
                </a:solidFill>
              </a:rPr>
              <a:t>sách</a:t>
            </a:r>
            <a:r>
              <a:rPr lang="en-US" sz="2800" b="1" dirty="0">
                <a:solidFill>
                  <a:schemeClr val="accent2"/>
                </a:solidFill>
              </a:rPr>
              <a:t> </a:t>
            </a:r>
            <a:r>
              <a:rPr lang="en-US" sz="2800" b="1" dirty="0" err="1">
                <a:solidFill>
                  <a:schemeClr val="accent2"/>
                </a:solidFill>
              </a:rPr>
              <a:t>vở</a:t>
            </a:r>
            <a:r>
              <a:rPr lang="en-US" sz="2800" b="1" dirty="0">
                <a:solidFill>
                  <a:schemeClr val="accent2"/>
                </a:solidFill>
              </a:rPr>
              <a:t>, </a:t>
            </a:r>
            <a:r>
              <a:rPr lang="en-US" sz="2800" b="1" dirty="0" err="1">
                <a:solidFill>
                  <a:schemeClr val="accent2"/>
                </a:solidFill>
              </a:rPr>
              <a:t>đồ</a:t>
            </a:r>
            <a:r>
              <a:rPr lang="en-US" sz="2800" b="1" dirty="0">
                <a:solidFill>
                  <a:schemeClr val="accent2"/>
                </a:solidFill>
              </a:rPr>
              <a:t> </a:t>
            </a:r>
            <a:r>
              <a:rPr lang="en-US" sz="2800" b="1" dirty="0" err="1">
                <a:solidFill>
                  <a:schemeClr val="accent2"/>
                </a:solidFill>
              </a:rPr>
              <a:t>dùng</a:t>
            </a:r>
            <a:r>
              <a:rPr lang="en-US" sz="2800" b="1" dirty="0">
                <a:solidFill>
                  <a:schemeClr val="accent2"/>
                </a:solidFill>
              </a:rPr>
              <a:t> </a:t>
            </a:r>
            <a:r>
              <a:rPr lang="en-US" sz="2800" b="1" dirty="0" err="1">
                <a:solidFill>
                  <a:schemeClr val="accent2"/>
                </a:solidFill>
              </a:rPr>
              <a:t>học</a:t>
            </a:r>
            <a:r>
              <a:rPr lang="en-US" sz="2800" b="1" dirty="0">
                <a:solidFill>
                  <a:schemeClr val="accent2"/>
                </a:solidFill>
              </a:rPr>
              <a:t> </a:t>
            </a:r>
            <a:r>
              <a:rPr lang="en-US" sz="2800" b="1" dirty="0" err="1">
                <a:solidFill>
                  <a:schemeClr val="accent2"/>
                </a:solidFill>
              </a:rPr>
              <a:t>tập</a:t>
            </a:r>
            <a:r>
              <a:rPr lang="en-US" sz="2800" b="1" dirty="0">
                <a:solidFill>
                  <a:schemeClr val="accent2"/>
                </a:solidFill>
              </a:rPr>
              <a:t>, </a:t>
            </a:r>
            <a:r>
              <a:rPr lang="en-US" sz="2800" b="1" dirty="0" err="1">
                <a:solidFill>
                  <a:schemeClr val="accent2"/>
                </a:solidFill>
              </a:rPr>
              <a:t>quần</a:t>
            </a:r>
            <a:r>
              <a:rPr lang="en-US" sz="2800" b="1" dirty="0">
                <a:solidFill>
                  <a:schemeClr val="accent2"/>
                </a:solidFill>
              </a:rPr>
              <a:t> </a:t>
            </a:r>
            <a:r>
              <a:rPr lang="en-US" sz="2800" b="1" dirty="0" err="1">
                <a:solidFill>
                  <a:schemeClr val="accent2"/>
                </a:solidFill>
              </a:rPr>
              <a:t>áo</a:t>
            </a:r>
            <a:r>
              <a:rPr lang="en-US" sz="2800" b="1" dirty="0">
                <a:solidFill>
                  <a:schemeClr val="accent2"/>
                </a:solidFill>
              </a:rPr>
              <a:t>,... </a:t>
            </a:r>
            <a:r>
              <a:rPr lang="en-US" sz="2800" b="1" dirty="0" err="1">
                <a:solidFill>
                  <a:schemeClr val="accent2"/>
                </a:solidFill>
              </a:rPr>
              <a:t>ủng</a:t>
            </a:r>
            <a:r>
              <a:rPr lang="en-US" sz="2800" b="1" dirty="0">
                <a:solidFill>
                  <a:schemeClr val="accent2"/>
                </a:solidFill>
              </a:rPr>
              <a:t> </a:t>
            </a:r>
            <a:r>
              <a:rPr lang="en-US" sz="2800" b="1" dirty="0" err="1">
                <a:solidFill>
                  <a:schemeClr val="accent2"/>
                </a:solidFill>
              </a:rPr>
              <a:t>hộ</a:t>
            </a:r>
            <a:r>
              <a:rPr lang="en-US" sz="2800" b="1" dirty="0">
                <a:solidFill>
                  <a:schemeClr val="accent2"/>
                </a:solidFill>
              </a:rPr>
              <a:t> </a:t>
            </a:r>
            <a:r>
              <a:rPr lang="en-US" sz="2800" b="1" dirty="0" err="1">
                <a:solidFill>
                  <a:schemeClr val="accent2"/>
                </a:solidFill>
              </a:rPr>
              <a:t>trẻ</a:t>
            </a:r>
            <a:r>
              <a:rPr lang="en-US" sz="2800" b="1" dirty="0">
                <a:solidFill>
                  <a:schemeClr val="accent2"/>
                </a:solidFill>
              </a:rPr>
              <a:t> </a:t>
            </a:r>
            <a:r>
              <a:rPr lang="en-US" sz="2800" b="1" dirty="0" err="1">
                <a:solidFill>
                  <a:schemeClr val="accent2"/>
                </a:solidFill>
              </a:rPr>
              <a:t>em</a:t>
            </a:r>
            <a:r>
              <a:rPr lang="en-US" sz="2800" b="1" dirty="0">
                <a:solidFill>
                  <a:schemeClr val="accent2"/>
                </a:solidFill>
              </a:rPr>
              <a:t> </a:t>
            </a:r>
            <a:r>
              <a:rPr lang="en-US" sz="2800" b="1" dirty="0" err="1">
                <a:solidFill>
                  <a:schemeClr val="accent2"/>
                </a:solidFill>
              </a:rPr>
              <a:t>vùng</a:t>
            </a:r>
            <a:r>
              <a:rPr lang="en-US" sz="2800" b="1" dirty="0">
                <a:solidFill>
                  <a:schemeClr val="accent2"/>
                </a:solidFill>
              </a:rPr>
              <a:t> </a:t>
            </a:r>
            <a:r>
              <a:rPr lang="en-US" sz="2800" b="1" dirty="0" err="1">
                <a:solidFill>
                  <a:schemeClr val="accent2"/>
                </a:solidFill>
              </a:rPr>
              <a:t>bị</a:t>
            </a:r>
            <a:r>
              <a:rPr lang="en-US" sz="2800" b="1" dirty="0">
                <a:solidFill>
                  <a:schemeClr val="accent2"/>
                </a:solidFill>
              </a:rPr>
              <a:t> </a:t>
            </a:r>
            <a:r>
              <a:rPr lang="en-US" sz="2800" b="1" dirty="0" err="1">
                <a:solidFill>
                  <a:schemeClr val="accent2"/>
                </a:solidFill>
              </a:rPr>
              <a:t>lũ</a:t>
            </a:r>
            <a:r>
              <a:rPr lang="en-US" sz="2800" b="1" dirty="0">
                <a:solidFill>
                  <a:schemeClr val="accent2"/>
                </a:solidFill>
              </a:rPr>
              <a:t> </a:t>
            </a:r>
            <a:r>
              <a:rPr lang="en-US" sz="2800" b="1" dirty="0" err="1">
                <a:solidFill>
                  <a:schemeClr val="accent2"/>
                </a:solidFill>
              </a:rPr>
              <a:t>lụt</a:t>
            </a:r>
            <a:r>
              <a:rPr lang="en-US" sz="2800" b="1" dirty="0">
                <a:solidFill>
                  <a:schemeClr val="accent2"/>
                </a:solidFill>
              </a:rPr>
              <a:t>.</a:t>
            </a:r>
          </a:p>
        </p:txBody>
      </p:sp>
      <p:sp>
        <p:nvSpPr>
          <p:cNvPr id="171017" name="Rectangle 9"/>
          <p:cNvSpPr>
            <a:spLocks noChangeArrowheads="1"/>
          </p:cNvSpPr>
          <p:nvPr/>
        </p:nvSpPr>
        <p:spPr bwMode="auto">
          <a:xfrm>
            <a:off x="502636" y="3048000"/>
            <a:ext cx="8336564"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pPr>
            <a:r>
              <a:rPr lang="en-US" sz="2800" b="1" dirty="0">
                <a:solidFill>
                  <a:srgbClr val="0000FF"/>
                </a:solidFill>
              </a:rPr>
              <a:t>- </a:t>
            </a:r>
            <a:r>
              <a:rPr lang="en-US" sz="2800" b="1" dirty="0" err="1">
                <a:solidFill>
                  <a:srgbClr val="0000FF"/>
                </a:solidFill>
              </a:rPr>
              <a:t>Tình</a:t>
            </a:r>
            <a:r>
              <a:rPr lang="en-US" sz="2800" b="1" dirty="0">
                <a:solidFill>
                  <a:srgbClr val="0000FF"/>
                </a:solidFill>
              </a:rPr>
              <a:t> </a:t>
            </a:r>
            <a:r>
              <a:rPr lang="en-US" sz="2800" b="1" dirty="0" err="1">
                <a:solidFill>
                  <a:srgbClr val="0000FF"/>
                </a:solidFill>
              </a:rPr>
              <a:t>huống</a:t>
            </a:r>
            <a:r>
              <a:rPr lang="en-US" sz="2800" b="1" dirty="0">
                <a:solidFill>
                  <a:srgbClr val="0000FF"/>
                </a:solidFill>
              </a:rPr>
              <a:t> (c): </a:t>
            </a:r>
            <a:r>
              <a:rPr lang="en-US" sz="2800" b="1" dirty="0" err="1">
                <a:solidFill>
                  <a:srgbClr val="0000FF"/>
                </a:solidFill>
              </a:rPr>
              <a:t>Em</a:t>
            </a:r>
            <a:r>
              <a:rPr lang="en-US" sz="2800" b="1" dirty="0">
                <a:solidFill>
                  <a:srgbClr val="0000FF"/>
                </a:solidFill>
              </a:rPr>
              <a:t> </a:t>
            </a:r>
            <a:r>
              <a:rPr lang="en-US" sz="2800" b="1" dirty="0" err="1">
                <a:solidFill>
                  <a:srgbClr val="0000FF"/>
                </a:solidFill>
              </a:rPr>
              <a:t>tích</a:t>
            </a:r>
            <a:r>
              <a:rPr lang="en-US" sz="2800" b="1" dirty="0">
                <a:solidFill>
                  <a:srgbClr val="0000FF"/>
                </a:solidFill>
              </a:rPr>
              <a:t> </a:t>
            </a:r>
            <a:r>
              <a:rPr lang="en-US" sz="2800" b="1" dirty="0" err="1">
                <a:solidFill>
                  <a:srgbClr val="0000FF"/>
                </a:solidFill>
              </a:rPr>
              <a:t>cực</a:t>
            </a:r>
            <a:r>
              <a:rPr lang="en-US" sz="2800" b="1" dirty="0">
                <a:solidFill>
                  <a:srgbClr val="0000FF"/>
                </a:solidFill>
              </a:rPr>
              <a:t> </a:t>
            </a:r>
            <a:r>
              <a:rPr lang="en-US" sz="2800" b="1" dirty="0" err="1">
                <a:solidFill>
                  <a:srgbClr val="0000FF"/>
                </a:solidFill>
              </a:rPr>
              <a:t>tham</a:t>
            </a:r>
            <a:r>
              <a:rPr lang="en-US" sz="2800" b="1" dirty="0">
                <a:solidFill>
                  <a:srgbClr val="0000FF"/>
                </a:solidFill>
              </a:rPr>
              <a:t> </a:t>
            </a:r>
            <a:r>
              <a:rPr lang="en-US" sz="2800" b="1" dirty="0" err="1">
                <a:solidFill>
                  <a:srgbClr val="0000FF"/>
                </a:solidFill>
              </a:rPr>
              <a:t>gia</a:t>
            </a:r>
            <a:r>
              <a:rPr lang="en-US" sz="2800" b="1" dirty="0">
                <a:solidFill>
                  <a:srgbClr val="0000FF"/>
                </a:solidFill>
              </a:rPr>
              <a:t>. </a:t>
            </a:r>
            <a:r>
              <a:rPr lang="en-US" sz="2800" b="1" dirty="0" err="1">
                <a:solidFill>
                  <a:srgbClr val="0000FF"/>
                </a:solidFill>
              </a:rPr>
              <a:t>Hỏi</a:t>
            </a:r>
            <a:r>
              <a:rPr lang="en-US" sz="2800" b="1" dirty="0">
                <a:solidFill>
                  <a:srgbClr val="0000FF"/>
                </a:solidFill>
              </a:rPr>
              <a:t> ý </a:t>
            </a:r>
            <a:r>
              <a:rPr lang="en-US" sz="2800" b="1" dirty="0" err="1">
                <a:solidFill>
                  <a:srgbClr val="0000FF"/>
                </a:solidFill>
              </a:rPr>
              <a:t>kiến</a:t>
            </a:r>
            <a:r>
              <a:rPr lang="en-US" sz="2800" b="1" dirty="0">
                <a:solidFill>
                  <a:srgbClr val="0000FF"/>
                </a:solidFill>
              </a:rPr>
              <a:t> </a:t>
            </a:r>
            <a:r>
              <a:rPr lang="en-US" sz="2800" b="1" dirty="0" err="1">
                <a:solidFill>
                  <a:srgbClr val="0000FF"/>
                </a:solidFill>
              </a:rPr>
              <a:t>bố</a:t>
            </a:r>
            <a:r>
              <a:rPr lang="en-US" sz="2800" b="1" dirty="0">
                <a:solidFill>
                  <a:srgbClr val="0000FF"/>
                </a:solidFill>
              </a:rPr>
              <a:t> </a:t>
            </a:r>
            <a:r>
              <a:rPr lang="en-US" sz="2800" b="1" dirty="0" err="1">
                <a:solidFill>
                  <a:srgbClr val="0000FF"/>
                </a:solidFill>
              </a:rPr>
              <a:t>mẹ</a:t>
            </a:r>
            <a:r>
              <a:rPr lang="en-US" sz="2800" b="1" dirty="0">
                <a:solidFill>
                  <a:srgbClr val="0000FF"/>
                </a:solidFill>
              </a:rPr>
              <a:t> </a:t>
            </a:r>
            <a:r>
              <a:rPr lang="en-US" sz="2800" b="1" dirty="0" err="1">
                <a:solidFill>
                  <a:srgbClr val="0000FF"/>
                </a:solidFill>
              </a:rPr>
              <a:t>để</a:t>
            </a:r>
            <a:r>
              <a:rPr lang="en-US" sz="2800" b="1" dirty="0">
                <a:solidFill>
                  <a:srgbClr val="0000FF"/>
                </a:solidFill>
              </a:rPr>
              <a:t> </a:t>
            </a:r>
            <a:r>
              <a:rPr lang="en-US" sz="2800" b="1" dirty="0" err="1">
                <a:solidFill>
                  <a:srgbClr val="0000FF"/>
                </a:solidFill>
              </a:rPr>
              <a:t>quyên</a:t>
            </a:r>
            <a:r>
              <a:rPr lang="en-US" sz="2800" b="1" dirty="0">
                <a:solidFill>
                  <a:srgbClr val="0000FF"/>
                </a:solidFill>
              </a:rPr>
              <a:t> </a:t>
            </a:r>
            <a:r>
              <a:rPr lang="en-US" sz="2800" b="1" dirty="0" err="1">
                <a:solidFill>
                  <a:srgbClr val="0000FF"/>
                </a:solidFill>
              </a:rPr>
              <a:t>góp</a:t>
            </a:r>
            <a:r>
              <a:rPr lang="en-US" sz="2800" b="1" dirty="0">
                <a:solidFill>
                  <a:srgbClr val="0000FF"/>
                </a:solidFill>
              </a:rPr>
              <a:t> </a:t>
            </a:r>
            <a:r>
              <a:rPr lang="en-US" sz="2800" b="1" dirty="0" err="1">
                <a:solidFill>
                  <a:srgbClr val="0000FF"/>
                </a:solidFill>
              </a:rPr>
              <a:t>những</a:t>
            </a:r>
            <a:r>
              <a:rPr lang="en-US" sz="2800" b="1" dirty="0">
                <a:solidFill>
                  <a:srgbClr val="0000FF"/>
                </a:solidFill>
              </a:rPr>
              <a:t> </a:t>
            </a:r>
            <a:r>
              <a:rPr lang="en-US" sz="2800" b="1" dirty="0" err="1">
                <a:solidFill>
                  <a:srgbClr val="0000FF"/>
                </a:solidFill>
              </a:rPr>
              <a:t>thứ</a:t>
            </a:r>
            <a:r>
              <a:rPr lang="en-US" sz="2800" b="1" dirty="0">
                <a:solidFill>
                  <a:srgbClr val="0000FF"/>
                </a:solidFill>
              </a:rPr>
              <a:t> </a:t>
            </a:r>
            <a:r>
              <a:rPr lang="en-US" sz="2800" b="1" dirty="0" err="1">
                <a:solidFill>
                  <a:srgbClr val="0000FF"/>
                </a:solidFill>
              </a:rPr>
              <a:t>phù</a:t>
            </a:r>
            <a:r>
              <a:rPr lang="en-US" sz="2800" b="1" dirty="0">
                <a:solidFill>
                  <a:srgbClr val="0000FF"/>
                </a:solidFill>
              </a:rPr>
              <a:t> </a:t>
            </a:r>
            <a:r>
              <a:rPr lang="en-US" sz="2800" b="1" dirty="0" err="1">
                <a:solidFill>
                  <a:srgbClr val="0000FF"/>
                </a:solidFill>
              </a:rPr>
              <a:t>hợp</a:t>
            </a:r>
            <a:r>
              <a:rPr lang="en-US" sz="2800" b="1" dirty="0">
                <a:solidFill>
                  <a:srgbClr val="0000FF"/>
                </a:solidFill>
              </a:rPr>
              <a:t>.</a:t>
            </a:r>
          </a:p>
        </p:txBody>
      </p:sp>
      <p:sp>
        <p:nvSpPr>
          <p:cNvPr id="13" name="Rectangle 6"/>
          <p:cNvSpPr>
            <a:spLocks noChangeArrowheads="1"/>
          </p:cNvSpPr>
          <p:nvPr/>
        </p:nvSpPr>
        <p:spPr bwMode="auto">
          <a:xfrm>
            <a:off x="685800" y="685800"/>
            <a:ext cx="563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r>
              <a:rPr lang="en-US" sz="2800" b="1" i="1" u="sng" dirty="0" err="1">
                <a:solidFill>
                  <a:schemeClr val="accent2"/>
                </a:solidFill>
                <a:latin typeface="Times New Roman" pitchFamily="18" charset="0"/>
                <a:cs typeface="Times New Roman" pitchFamily="18" charset="0"/>
              </a:rPr>
              <a:t>Hoạt</a:t>
            </a:r>
            <a:r>
              <a:rPr lang="en-US" sz="2800" b="1" i="1" u="sng" dirty="0">
                <a:solidFill>
                  <a:schemeClr val="accent2"/>
                </a:solidFill>
                <a:latin typeface="Times New Roman" pitchFamily="18" charset="0"/>
                <a:cs typeface="Times New Roman" pitchFamily="18" charset="0"/>
              </a:rPr>
              <a:t> </a:t>
            </a:r>
            <a:r>
              <a:rPr lang="en-US" sz="2800" b="1" i="1" u="sng" dirty="0" err="1">
                <a:solidFill>
                  <a:schemeClr val="accent2"/>
                </a:solidFill>
                <a:latin typeface="Times New Roman" pitchFamily="18" charset="0"/>
                <a:cs typeface="Times New Roman" pitchFamily="18" charset="0"/>
              </a:rPr>
              <a:t>động</a:t>
            </a:r>
            <a:r>
              <a:rPr lang="en-US" sz="2800" b="1" i="1" u="sng" dirty="0">
                <a:solidFill>
                  <a:schemeClr val="accent2"/>
                </a:solidFill>
                <a:latin typeface="Times New Roman" pitchFamily="18" charset="0"/>
                <a:cs typeface="Times New Roman" pitchFamily="18" charset="0"/>
              </a:rPr>
              <a:t> 1</a:t>
            </a:r>
            <a:r>
              <a:rPr lang="en-US" sz="2800" b="1" i="1" dirty="0">
                <a:solidFill>
                  <a:schemeClr val="accent2"/>
                </a:solidFill>
                <a:latin typeface="Times New Roman" pitchFamily="18" charset="0"/>
                <a:cs typeface="Times New Roman" pitchFamily="18" charset="0"/>
              </a:rPr>
              <a:t>: </a:t>
            </a:r>
            <a:r>
              <a:rPr lang="en-US" sz="2800" b="1" dirty="0" err="1">
                <a:solidFill>
                  <a:schemeClr val="accent2"/>
                </a:solidFill>
                <a:latin typeface="Times New Roman" pitchFamily="18" charset="0"/>
                <a:cs typeface="Times New Roman" pitchFamily="18" charset="0"/>
              </a:rPr>
              <a:t>Xử</a:t>
            </a:r>
            <a:r>
              <a:rPr lang="en-US" sz="2800" b="1" dirty="0">
                <a:solidFill>
                  <a:schemeClr val="accent2"/>
                </a:solidFill>
                <a:latin typeface="Times New Roman" pitchFamily="18" charset="0"/>
                <a:cs typeface="Times New Roman" pitchFamily="18" charset="0"/>
              </a:rPr>
              <a:t> </a:t>
            </a:r>
            <a:r>
              <a:rPr lang="en-US" sz="2800" b="1" dirty="0" err="1">
                <a:solidFill>
                  <a:schemeClr val="accent2"/>
                </a:solidFill>
                <a:latin typeface="Times New Roman" pitchFamily="18" charset="0"/>
                <a:cs typeface="Times New Roman" pitchFamily="18" charset="0"/>
              </a:rPr>
              <a:t>lý</a:t>
            </a:r>
            <a:r>
              <a:rPr lang="en-US" sz="2800" b="1" dirty="0">
                <a:solidFill>
                  <a:schemeClr val="accent2"/>
                </a:solidFill>
                <a:latin typeface="Times New Roman" pitchFamily="18" charset="0"/>
                <a:cs typeface="Times New Roman" pitchFamily="18" charset="0"/>
              </a:rPr>
              <a:t> </a:t>
            </a:r>
            <a:r>
              <a:rPr lang="en-US" sz="2800" b="1" dirty="0" err="1">
                <a:solidFill>
                  <a:schemeClr val="accent2"/>
                </a:solidFill>
                <a:latin typeface="Times New Roman" pitchFamily="18" charset="0"/>
                <a:cs typeface="Times New Roman" pitchFamily="18" charset="0"/>
              </a:rPr>
              <a:t>tình</a:t>
            </a:r>
            <a:r>
              <a:rPr lang="en-US" sz="2800" b="1" dirty="0">
                <a:solidFill>
                  <a:schemeClr val="accent2"/>
                </a:solidFill>
                <a:latin typeface="Times New Roman" pitchFamily="18" charset="0"/>
                <a:cs typeface="Times New Roman" pitchFamily="18" charset="0"/>
              </a:rPr>
              <a:t> </a:t>
            </a:r>
            <a:r>
              <a:rPr lang="en-US" sz="2800" b="1" dirty="0" err="1">
                <a:solidFill>
                  <a:schemeClr val="accent2"/>
                </a:solidFill>
                <a:latin typeface="Times New Roman" pitchFamily="18" charset="0"/>
                <a:cs typeface="Times New Roman" pitchFamily="18" charset="0"/>
              </a:rPr>
              <a:t>huống</a:t>
            </a:r>
            <a:r>
              <a:rPr lang="en-US" sz="4800" dirty="0">
                <a:solidFill>
                  <a:schemeClr val="tx2"/>
                </a:solidFill>
                <a:latin typeface="Times New Roman" pitchFamily="18" charset="0"/>
                <a:cs typeface="Times New Roman" pitchFamily="18"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71017"/>
                                        </p:tgtEl>
                                        <p:attrNameLst>
                                          <p:attrName>style.visibility</p:attrName>
                                        </p:attrNameLst>
                                      </p:cBhvr>
                                      <p:to>
                                        <p:strVal val="visible"/>
                                      </p:to>
                                    </p:set>
                                    <p:anim calcmode="lin" valueType="num">
                                      <p:cBhvr>
                                        <p:cTn id="7" dur="500" fill="hold"/>
                                        <p:tgtEl>
                                          <p:spTgt spid="171017"/>
                                        </p:tgtEl>
                                        <p:attrNameLst>
                                          <p:attrName>ppt_w</p:attrName>
                                        </p:attrNameLst>
                                      </p:cBhvr>
                                      <p:tavLst>
                                        <p:tav tm="0">
                                          <p:val>
                                            <p:fltVal val="0"/>
                                          </p:val>
                                        </p:tav>
                                        <p:tav tm="100000">
                                          <p:val>
                                            <p:strVal val="#ppt_w"/>
                                          </p:val>
                                        </p:tav>
                                      </p:tavLst>
                                    </p:anim>
                                    <p:anim calcmode="lin" valueType="num">
                                      <p:cBhvr>
                                        <p:cTn id="8" dur="500" fill="hold"/>
                                        <p:tgtEl>
                                          <p:spTgt spid="17101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Text Box 9"/>
          <p:cNvSpPr txBox="1">
            <a:spLocks noChangeArrowheads="1"/>
          </p:cNvSpPr>
          <p:nvPr/>
        </p:nvSpPr>
        <p:spPr bwMode="auto">
          <a:xfrm>
            <a:off x="838200" y="1493838"/>
            <a:ext cx="8177213"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i="1" u="sng">
                <a:solidFill>
                  <a:srgbClr val="0000FF"/>
                </a:solidFill>
                <a:latin typeface="Times New Roman" pitchFamily="18" charset="0"/>
              </a:rPr>
              <a:t>Hoạt động 1</a:t>
            </a:r>
            <a:r>
              <a:rPr lang="en-US" sz="2800" b="1">
                <a:solidFill>
                  <a:srgbClr val="0000FF"/>
                </a:solidFill>
                <a:latin typeface="Times New Roman" pitchFamily="18" charset="0"/>
              </a:rPr>
              <a:t>: Xử lý tình huống</a:t>
            </a:r>
          </a:p>
        </p:txBody>
      </p:sp>
      <p:sp>
        <p:nvSpPr>
          <p:cNvPr id="8" name="Text Box 3"/>
          <p:cNvSpPr txBox="1">
            <a:spLocks noChangeArrowheads="1"/>
          </p:cNvSpPr>
          <p:nvPr/>
        </p:nvSpPr>
        <p:spPr bwMode="auto">
          <a:xfrm>
            <a:off x="838200" y="3200400"/>
            <a:ext cx="80772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i="1" u="sng">
                <a:solidFill>
                  <a:srgbClr val="FF0000"/>
                </a:solidFill>
                <a:latin typeface="Times New Roman" pitchFamily="18" charset="0"/>
              </a:rPr>
              <a:t>Kết luận</a:t>
            </a:r>
            <a:r>
              <a:rPr lang="en-US" sz="2800" b="1" i="1">
                <a:solidFill>
                  <a:srgbClr val="FF0000"/>
                </a:solidFill>
                <a:latin typeface="Times New Roman" pitchFamily="18" charset="0"/>
              </a:rPr>
              <a:t>: </a:t>
            </a:r>
            <a:r>
              <a:rPr lang="en-US" sz="2800" b="1">
                <a:solidFill>
                  <a:srgbClr val="FF0000"/>
                </a:solidFill>
                <a:latin typeface="Times New Roman" pitchFamily="18" charset="0"/>
              </a:rPr>
              <a:t>Khi Ủy ban nhân dân đưa ra các thông báo hoặc phát động các phong trào, bản thân chúng ta cần tích cực tham gia và vận động mọi người cùng tham gia.</a:t>
            </a:r>
          </a:p>
        </p:txBody>
      </p:sp>
      <p:sp>
        <p:nvSpPr>
          <p:cNvPr id="9" name="Text Box 3"/>
          <p:cNvSpPr txBox="1">
            <a:spLocks noChangeArrowheads="1"/>
          </p:cNvSpPr>
          <p:nvPr/>
        </p:nvSpPr>
        <p:spPr bwMode="auto">
          <a:xfrm>
            <a:off x="647700" y="2189163"/>
            <a:ext cx="80772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i="1">
                <a:solidFill>
                  <a:srgbClr val="0070C0"/>
                </a:solidFill>
                <a:latin typeface="Times New Roman" pitchFamily="18" charset="0"/>
              </a:rPr>
              <a:t>    </a:t>
            </a:r>
            <a:r>
              <a:rPr lang="en-US" sz="2800" b="1">
                <a:solidFill>
                  <a:srgbClr val="0070C0"/>
                </a:solidFill>
                <a:latin typeface="Times New Roman" pitchFamily="18" charset="0"/>
              </a:rPr>
              <a:t>Khi Ủy ban nhân dân đưa ra các thông báo hoặc phát động các phong trào, chúng ta cần làm gì?</a:t>
            </a:r>
          </a:p>
        </p:txBody>
      </p:sp>
      <p:sp>
        <p:nvSpPr>
          <p:cNvPr id="10" name="Text Box 3"/>
          <p:cNvSpPr txBox="1">
            <a:spLocks noChangeArrowheads="1"/>
          </p:cNvSpPr>
          <p:nvPr/>
        </p:nvSpPr>
        <p:spPr bwMode="auto">
          <a:xfrm>
            <a:off x="795338" y="2012950"/>
            <a:ext cx="80772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i="1">
                <a:solidFill>
                  <a:srgbClr val="0070C0"/>
                </a:solidFill>
                <a:latin typeface="Times New Roman" pitchFamily="18" charset="0"/>
              </a:rPr>
              <a:t>    </a:t>
            </a:r>
            <a:r>
              <a:rPr lang="en-US" sz="2800" b="1">
                <a:solidFill>
                  <a:srgbClr val="0070C0"/>
                </a:solidFill>
                <a:latin typeface="Times New Roman" pitchFamily="18" charset="0"/>
              </a:rPr>
              <a:t>Ở địa phương mình, Ủy ban nhân dân xã đã làm được những việc gì cho trẻ em?</a:t>
            </a:r>
          </a:p>
        </p:txBody>
      </p:sp>
      <p:sp>
        <p:nvSpPr>
          <p:cNvPr id="11" name="Text Box 3"/>
          <p:cNvSpPr txBox="1">
            <a:spLocks noChangeArrowheads="1"/>
          </p:cNvSpPr>
          <p:nvPr/>
        </p:nvSpPr>
        <p:spPr bwMode="auto">
          <a:xfrm>
            <a:off x="762000" y="3135313"/>
            <a:ext cx="8202613"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a:solidFill>
                  <a:srgbClr val="FF0000"/>
                </a:solidFill>
                <a:latin typeface="Times New Roman" pitchFamily="18" charset="0"/>
              </a:rPr>
              <a:t> =&gt;Bảo vệ các quyền lợi, tổ chức nhiều hoạt động vui chơi cho trẻ em vào Ngày Quốc tế Thiếu nhi, xây dựng trường học, tặng quà, học bổng cho học sinh nghèo,...</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xit" presetSubtype="0" fill="hold" grpId="1" nodeType="clickEffect">
                                  <p:stCondLst>
                                    <p:cond delay="0"/>
                                  </p:stCondLst>
                                  <p:childTnLst>
                                    <p:animEffect transition="out" filter="fade">
                                      <p:cBhvr>
                                        <p:cTn id="18" dur="500"/>
                                        <p:tgtEl>
                                          <p:spTgt spid="10"/>
                                        </p:tgtEl>
                                      </p:cBhvr>
                                    </p:animEffect>
                                    <p:set>
                                      <p:cBhvr>
                                        <p:cTn id="19" dur="1" fill="hold">
                                          <p:stCondLst>
                                            <p:cond delay="499"/>
                                          </p:stCondLst>
                                        </p:cTn>
                                        <p:tgtEl>
                                          <p:spTgt spid="10"/>
                                        </p:tgtEl>
                                        <p:attrNameLst>
                                          <p:attrName>style.visibility</p:attrName>
                                        </p:attrNameLst>
                                      </p:cBhvr>
                                      <p:to>
                                        <p:strVal val="hidden"/>
                                      </p:to>
                                    </p:set>
                                  </p:childTnLst>
                                </p:cTn>
                              </p:par>
                              <p:par>
                                <p:cTn id="20" presetID="10" presetClass="exit" presetSubtype="0" fill="hold" grpId="1" nodeType="withEffect">
                                  <p:stCondLst>
                                    <p:cond delay="0"/>
                                  </p:stCondLst>
                                  <p:childTnLst>
                                    <p:animEffect transition="out" filter="fade">
                                      <p:cBhvr>
                                        <p:cTn id="21" dur="500"/>
                                        <p:tgtEl>
                                          <p:spTgt spid="11"/>
                                        </p:tgtEl>
                                      </p:cBhvr>
                                    </p:animEffect>
                                    <p:set>
                                      <p:cBhvr>
                                        <p:cTn id="22" dur="1" fill="hold">
                                          <p:stCondLst>
                                            <p:cond delay="499"/>
                                          </p:stCondLst>
                                        </p:cTn>
                                        <p:tgtEl>
                                          <p:spTgt spid="11"/>
                                        </p:tgtEl>
                                        <p:attrNameLst>
                                          <p:attrName>style.visibility</p:attrName>
                                        </p:attrNameLst>
                                      </p:cBhvr>
                                      <p:to>
                                        <p:strVal val="hidden"/>
                                      </p:to>
                                    </p:set>
                                  </p:childTnLst>
                                </p:cTn>
                              </p:par>
                              <p:par>
                                <p:cTn id="23" presetID="16" presetClass="entr" presetSubtype="21"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barn(inVertical)">
                                      <p:cBhvr>
                                        <p:cTn id="25" dur="500"/>
                                        <p:tgtEl>
                                          <p:spTgt spid="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additive="base">
                                        <p:cTn id="30" dur="500" fill="hold"/>
                                        <p:tgtEl>
                                          <p:spTgt spid="8"/>
                                        </p:tgtEl>
                                        <p:attrNameLst>
                                          <p:attrName>ppt_x</p:attrName>
                                        </p:attrNameLst>
                                      </p:cBhvr>
                                      <p:tavLst>
                                        <p:tav tm="0">
                                          <p:val>
                                            <p:strVal val="#ppt_x"/>
                                          </p:val>
                                        </p:tav>
                                        <p:tav tm="100000">
                                          <p:val>
                                            <p:strVal val="#ppt_x"/>
                                          </p:val>
                                        </p:tav>
                                      </p:tavLst>
                                    </p:anim>
                                    <p:anim calcmode="lin" valueType="num">
                                      <p:cBhvr additive="base">
                                        <p:cTn id="31"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0" grpId="1"/>
      <p:bldP spid="11" grpId="0"/>
      <p:bldP spid="11"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6" name="Rectangle 4"/>
          <p:cNvSpPr>
            <a:spLocks noChangeArrowheads="1"/>
          </p:cNvSpPr>
          <p:nvPr/>
        </p:nvSpPr>
        <p:spPr bwMode="auto">
          <a:xfrm>
            <a:off x="1089025" y="1676400"/>
            <a:ext cx="701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r>
              <a:rPr lang="en-US" sz="2800" b="1" i="1" u="sng">
                <a:solidFill>
                  <a:srgbClr val="0000FF"/>
                </a:solidFill>
                <a:latin typeface="Times New Roman" pitchFamily="18" charset="0"/>
                <a:cs typeface="Times New Roman" pitchFamily="18" charset="0"/>
              </a:rPr>
              <a:t>Hoạt động 2: </a:t>
            </a:r>
            <a:r>
              <a:rPr lang="en-US" sz="2800" b="1">
                <a:solidFill>
                  <a:srgbClr val="0000FF"/>
                </a:solidFill>
                <a:latin typeface="Times New Roman" pitchFamily="18" charset="0"/>
                <a:cs typeface="Times New Roman" pitchFamily="18" charset="0"/>
              </a:rPr>
              <a:t>Làm bài tập 3</a:t>
            </a:r>
            <a:endParaRPr lang="en-US" sz="2800">
              <a:solidFill>
                <a:srgbClr val="0000FF"/>
              </a:solidFill>
              <a:latin typeface="Times New Roman" pitchFamily="18" charset="0"/>
              <a:cs typeface="Times New Roman" pitchFamily="18" charset="0"/>
            </a:endParaRPr>
          </a:p>
        </p:txBody>
      </p:sp>
      <p:sp>
        <p:nvSpPr>
          <p:cNvPr id="172037" name="Text Box 5"/>
          <p:cNvSpPr txBox="1">
            <a:spLocks noChangeArrowheads="1"/>
          </p:cNvSpPr>
          <p:nvPr/>
        </p:nvSpPr>
        <p:spPr bwMode="auto">
          <a:xfrm>
            <a:off x="1089025" y="2155825"/>
            <a:ext cx="7696200"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20000"/>
              </a:lnSpc>
              <a:spcBef>
                <a:spcPct val="50000"/>
              </a:spcBef>
            </a:pPr>
            <a:r>
              <a:rPr lang="en-US" sz="2200" b="1">
                <a:solidFill>
                  <a:schemeClr val="accent2"/>
                </a:solidFill>
              </a:rPr>
              <a:t>Những hành vi, việc làm nào dưới đây là phù hợp khi đến Ủy ban nhân dân xã?</a:t>
            </a:r>
          </a:p>
        </p:txBody>
      </p:sp>
      <p:sp>
        <p:nvSpPr>
          <p:cNvPr id="172043" name="Rectangle 11"/>
          <p:cNvSpPr>
            <a:spLocks noChangeArrowheads="1"/>
          </p:cNvSpPr>
          <p:nvPr/>
        </p:nvSpPr>
        <p:spPr bwMode="auto">
          <a:xfrm>
            <a:off x="849313" y="3051175"/>
            <a:ext cx="79248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609600" indent="-609600">
              <a:lnSpc>
                <a:spcPct val="90000"/>
              </a:lnSpc>
              <a:spcBef>
                <a:spcPct val="20000"/>
              </a:spcBef>
            </a:pPr>
            <a:r>
              <a:rPr lang="en-US" sz="2200" b="1" i="1">
                <a:solidFill>
                  <a:srgbClr val="0000FF"/>
                </a:solidFill>
              </a:rPr>
              <a:t>a) Nói chuyện to trong phòng làm việc.</a:t>
            </a:r>
          </a:p>
          <a:p>
            <a:pPr marL="609600" indent="-609600">
              <a:lnSpc>
                <a:spcPct val="90000"/>
              </a:lnSpc>
              <a:spcBef>
                <a:spcPct val="20000"/>
              </a:spcBef>
            </a:pPr>
            <a:endParaRPr lang="en-US" sz="2200" b="1" i="1">
              <a:solidFill>
                <a:srgbClr val="0000FF"/>
              </a:solidFill>
            </a:endParaRPr>
          </a:p>
          <a:p>
            <a:pPr marL="609600" indent="-609600">
              <a:lnSpc>
                <a:spcPct val="90000"/>
              </a:lnSpc>
              <a:spcBef>
                <a:spcPct val="20000"/>
              </a:spcBef>
            </a:pPr>
            <a:r>
              <a:rPr lang="en-US" sz="2200" b="1" i="1">
                <a:solidFill>
                  <a:srgbClr val="0000FF"/>
                </a:solidFill>
              </a:rPr>
              <a:t>b) Chào hỏi khi gặp các bác cán bộ Ủy ban nhân dân xã.</a:t>
            </a:r>
          </a:p>
          <a:p>
            <a:pPr marL="609600" indent="-609600">
              <a:lnSpc>
                <a:spcPct val="90000"/>
              </a:lnSpc>
              <a:spcBef>
                <a:spcPct val="20000"/>
              </a:spcBef>
            </a:pPr>
            <a:endParaRPr lang="en-US" sz="2200" b="1" i="1">
              <a:solidFill>
                <a:srgbClr val="0000FF"/>
              </a:solidFill>
            </a:endParaRPr>
          </a:p>
          <a:p>
            <a:pPr marL="609600" indent="-609600">
              <a:lnSpc>
                <a:spcPct val="90000"/>
              </a:lnSpc>
              <a:spcBef>
                <a:spcPct val="20000"/>
              </a:spcBef>
            </a:pPr>
            <a:r>
              <a:rPr lang="en-US" sz="2200" b="1" i="1">
                <a:solidFill>
                  <a:srgbClr val="0000FF"/>
                </a:solidFill>
              </a:rPr>
              <a:t>c) Xếp thứ tự để đợi giải quyết công việc.</a:t>
            </a:r>
          </a:p>
          <a:p>
            <a:pPr marL="609600" indent="-609600">
              <a:lnSpc>
                <a:spcPct val="90000"/>
              </a:lnSpc>
              <a:spcBef>
                <a:spcPct val="20000"/>
              </a:spcBef>
            </a:pPr>
            <a:endParaRPr lang="en-US" sz="2200" b="1" i="1">
              <a:solidFill>
                <a:srgbClr val="0000FF"/>
              </a:solidFill>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ext Box 4"/>
          <p:cNvSpPr txBox="1">
            <a:spLocks noChangeArrowheads="1"/>
          </p:cNvSpPr>
          <p:nvPr/>
        </p:nvSpPr>
        <p:spPr bwMode="auto">
          <a:xfrm flipV="1">
            <a:off x="1371600" y="914400"/>
            <a:ext cx="20732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10800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atin typeface="Times New Roman" pitchFamily="18" charset="0"/>
            </a:endParaRPr>
          </a:p>
        </p:txBody>
      </p:sp>
      <p:sp>
        <p:nvSpPr>
          <p:cNvPr id="81925" name="Rectangle 5"/>
          <p:cNvSpPr>
            <a:spLocks noChangeArrowheads="1"/>
          </p:cNvSpPr>
          <p:nvPr/>
        </p:nvSpPr>
        <p:spPr bwMode="auto">
          <a:xfrm>
            <a:off x="990600" y="2133600"/>
            <a:ext cx="7086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p>
            <a:pPr>
              <a:lnSpc>
                <a:spcPct val="120000"/>
              </a:lnSpc>
            </a:pPr>
            <a:r>
              <a:rPr lang="en-US" sz="2400" b="1">
                <a:solidFill>
                  <a:schemeClr val="accent2"/>
                </a:solidFill>
              </a:rPr>
              <a:t>Để công việc của Uỷ ban nhân dân xã đạt kết quả tốt, mọi người phải làm gì?</a:t>
            </a:r>
          </a:p>
        </p:txBody>
      </p:sp>
      <p:sp>
        <p:nvSpPr>
          <p:cNvPr id="81939" name="AutoShape 19"/>
          <p:cNvSpPr>
            <a:spLocks noChangeArrowheads="1"/>
          </p:cNvSpPr>
          <p:nvPr/>
        </p:nvSpPr>
        <p:spPr bwMode="auto">
          <a:xfrm>
            <a:off x="990600" y="2628900"/>
            <a:ext cx="7467600" cy="2743200"/>
          </a:xfrm>
          <a:prstGeom prst="horizontalScroll">
            <a:avLst>
              <a:gd name="adj" fmla="val 19273"/>
            </a:avLst>
          </a:prstGeom>
          <a:solidFill>
            <a:schemeClr val="accent1"/>
          </a:solidFill>
          <a:ln w="9525">
            <a:solidFill>
              <a:schemeClr val="tx1"/>
            </a:solidFill>
            <a:round/>
            <a:headEnd/>
            <a:tailEnd/>
          </a:ln>
        </p:spPr>
        <p:txBody>
          <a:bodyPr wrap="none" anchor="ctr"/>
          <a:lstStyle/>
          <a:p>
            <a:pPr>
              <a:lnSpc>
                <a:spcPct val="120000"/>
              </a:lnSpc>
              <a:spcBef>
                <a:spcPct val="20000"/>
              </a:spcBef>
            </a:pPr>
            <a:endParaRPr lang="en-US" sz="2200" b="1" i="1" dirty="0">
              <a:solidFill>
                <a:srgbClr val="0000FF"/>
              </a:solidFill>
            </a:endParaRPr>
          </a:p>
          <a:p>
            <a:pPr>
              <a:lnSpc>
                <a:spcPct val="120000"/>
              </a:lnSpc>
              <a:spcBef>
                <a:spcPct val="20000"/>
              </a:spcBef>
            </a:pPr>
            <a:r>
              <a:rPr lang="en-US" sz="2200" b="1" i="1" dirty="0" err="1">
                <a:solidFill>
                  <a:srgbClr val="0000FF"/>
                </a:solidFill>
              </a:rPr>
              <a:t>Mọi</a:t>
            </a:r>
            <a:r>
              <a:rPr lang="en-US" sz="2200" b="1" i="1" dirty="0">
                <a:solidFill>
                  <a:srgbClr val="0000FF"/>
                </a:solidFill>
              </a:rPr>
              <a:t> </a:t>
            </a:r>
            <a:r>
              <a:rPr lang="en-US" sz="2200" b="1" i="1" dirty="0" err="1">
                <a:solidFill>
                  <a:srgbClr val="0000FF"/>
                </a:solidFill>
              </a:rPr>
              <a:t>người</a:t>
            </a:r>
            <a:r>
              <a:rPr lang="en-US" sz="2200" b="1" i="1" dirty="0">
                <a:solidFill>
                  <a:srgbClr val="0000FF"/>
                </a:solidFill>
              </a:rPr>
              <a:t> </a:t>
            </a:r>
            <a:r>
              <a:rPr lang="en-US" sz="2200" b="1" i="1" dirty="0" err="1">
                <a:solidFill>
                  <a:srgbClr val="0000FF"/>
                </a:solidFill>
              </a:rPr>
              <a:t>đều</a:t>
            </a:r>
            <a:r>
              <a:rPr lang="en-US" sz="2200" b="1" i="1" dirty="0">
                <a:solidFill>
                  <a:srgbClr val="0000FF"/>
                </a:solidFill>
              </a:rPr>
              <a:t> </a:t>
            </a:r>
            <a:r>
              <a:rPr lang="en-US" sz="2200" b="1" i="1" dirty="0" err="1">
                <a:solidFill>
                  <a:srgbClr val="0000FF"/>
                </a:solidFill>
              </a:rPr>
              <a:t>phải</a:t>
            </a:r>
            <a:r>
              <a:rPr lang="en-US" sz="2200" b="1" i="1" dirty="0">
                <a:solidFill>
                  <a:srgbClr val="0000FF"/>
                </a:solidFill>
              </a:rPr>
              <a:t> </a:t>
            </a:r>
            <a:r>
              <a:rPr lang="en-US" sz="2200" b="1" i="1" dirty="0" err="1">
                <a:solidFill>
                  <a:srgbClr val="0000FF"/>
                </a:solidFill>
              </a:rPr>
              <a:t>tôn</a:t>
            </a:r>
            <a:r>
              <a:rPr lang="en-US" sz="2200" b="1" i="1" dirty="0">
                <a:solidFill>
                  <a:srgbClr val="0000FF"/>
                </a:solidFill>
              </a:rPr>
              <a:t> </a:t>
            </a:r>
            <a:r>
              <a:rPr lang="en-US" sz="2200" b="1" i="1" dirty="0" err="1">
                <a:solidFill>
                  <a:srgbClr val="0000FF"/>
                </a:solidFill>
              </a:rPr>
              <a:t>trọng</a:t>
            </a:r>
            <a:r>
              <a:rPr lang="en-US" sz="2200" b="1" i="1" dirty="0">
                <a:solidFill>
                  <a:srgbClr val="0000FF"/>
                </a:solidFill>
              </a:rPr>
              <a:t> </a:t>
            </a:r>
            <a:r>
              <a:rPr lang="en-US" sz="2200" b="1" i="1" dirty="0" err="1">
                <a:solidFill>
                  <a:srgbClr val="0000FF"/>
                </a:solidFill>
              </a:rPr>
              <a:t>Uỷ</a:t>
            </a:r>
            <a:r>
              <a:rPr lang="en-US" sz="2200" b="1" i="1" dirty="0">
                <a:solidFill>
                  <a:srgbClr val="0000FF"/>
                </a:solidFill>
              </a:rPr>
              <a:t> ban </a:t>
            </a:r>
            <a:r>
              <a:rPr lang="en-US" sz="2200" b="1" i="1" dirty="0" err="1">
                <a:solidFill>
                  <a:srgbClr val="0000FF"/>
                </a:solidFill>
              </a:rPr>
              <a:t>nhân</a:t>
            </a:r>
            <a:r>
              <a:rPr lang="en-US" sz="2200" b="1" i="1" dirty="0">
                <a:solidFill>
                  <a:srgbClr val="0000FF"/>
                </a:solidFill>
              </a:rPr>
              <a:t> </a:t>
            </a:r>
            <a:r>
              <a:rPr lang="en-US" sz="2200" b="1" i="1" dirty="0" err="1">
                <a:solidFill>
                  <a:srgbClr val="0000FF"/>
                </a:solidFill>
              </a:rPr>
              <a:t>dân</a:t>
            </a:r>
            <a:r>
              <a:rPr lang="en-US" sz="2200" b="1" i="1" dirty="0">
                <a:solidFill>
                  <a:srgbClr val="0000FF"/>
                </a:solidFill>
              </a:rPr>
              <a:t> </a:t>
            </a:r>
            <a:r>
              <a:rPr lang="en-US" sz="2200" b="1" i="1" dirty="0" err="1">
                <a:solidFill>
                  <a:srgbClr val="0000FF"/>
                </a:solidFill>
              </a:rPr>
              <a:t>xã</a:t>
            </a:r>
            <a:r>
              <a:rPr lang="en-US" sz="2200" b="1" i="1" dirty="0">
                <a:solidFill>
                  <a:srgbClr val="0000FF"/>
                </a:solidFill>
              </a:rPr>
              <a:t>, </a:t>
            </a:r>
          </a:p>
          <a:p>
            <a:pPr>
              <a:lnSpc>
                <a:spcPct val="120000"/>
              </a:lnSpc>
              <a:spcBef>
                <a:spcPct val="20000"/>
              </a:spcBef>
            </a:pPr>
            <a:r>
              <a:rPr lang="en-US" sz="2200" b="1" i="1" dirty="0" err="1">
                <a:solidFill>
                  <a:srgbClr val="0000FF"/>
                </a:solidFill>
              </a:rPr>
              <a:t>tuân</a:t>
            </a:r>
            <a:r>
              <a:rPr lang="en-US" sz="2200" b="1" i="1" dirty="0">
                <a:solidFill>
                  <a:srgbClr val="0000FF"/>
                </a:solidFill>
              </a:rPr>
              <a:t> </a:t>
            </a:r>
            <a:r>
              <a:rPr lang="en-US" sz="2200" b="1" i="1" dirty="0" err="1">
                <a:solidFill>
                  <a:srgbClr val="0000FF"/>
                </a:solidFill>
              </a:rPr>
              <a:t>theo</a:t>
            </a:r>
            <a:r>
              <a:rPr lang="en-US" sz="2200" b="1" i="1" dirty="0">
                <a:solidFill>
                  <a:srgbClr val="0000FF"/>
                </a:solidFill>
              </a:rPr>
              <a:t> </a:t>
            </a:r>
            <a:r>
              <a:rPr lang="en-US" sz="2200" b="1" i="1" dirty="0" err="1">
                <a:solidFill>
                  <a:srgbClr val="0000FF"/>
                </a:solidFill>
              </a:rPr>
              <a:t>các</a:t>
            </a:r>
            <a:r>
              <a:rPr lang="en-US" sz="2200" b="1" i="1" dirty="0">
                <a:solidFill>
                  <a:srgbClr val="0000FF"/>
                </a:solidFill>
              </a:rPr>
              <a:t> </a:t>
            </a:r>
            <a:r>
              <a:rPr lang="en-US" sz="2200" b="1" i="1" dirty="0" err="1">
                <a:solidFill>
                  <a:srgbClr val="0000FF"/>
                </a:solidFill>
              </a:rPr>
              <a:t>quy</a:t>
            </a:r>
            <a:r>
              <a:rPr lang="en-US" sz="2200" b="1" i="1" dirty="0">
                <a:solidFill>
                  <a:srgbClr val="0000FF"/>
                </a:solidFill>
              </a:rPr>
              <a:t> </a:t>
            </a:r>
            <a:r>
              <a:rPr lang="en-US" sz="2200" b="1" i="1" dirty="0" err="1">
                <a:solidFill>
                  <a:srgbClr val="0000FF"/>
                </a:solidFill>
              </a:rPr>
              <a:t>định</a:t>
            </a:r>
            <a:r>
              <a:rPr lang="en-US" sz="2200" b="1" i="1" dirty="0">
                <a:solidFill>
                  <a:srgbClr val="0000FF"/>
                </a:solidFill>
              </a:rPr>
              <a:t> </a:t>
            </a:r>
            <a:r>
              <a:rPr lang="en-US" sz="2200" b="1" i="1" dirty="0" err="1">
                <a:solidFill>
                  <a:srgbClr val="0000FF"/>
                </a:solidFill>
              </a:rPr>
              <a:t>của</a:t>
            </a:r>
            <a:r>
              <a:rPr lang="en-US" sz="2200" b="1" i="1" dirty="0">
                <a:solidFill>
                  <a:srgbClr val="0000FF"/>
                </a:solidFill>
              </a:rPr>
              <a:t> </a:t>
            </a:r>
            <a:r>
              <a:rPr lang="en-US" sz="2200" b="1" i="1" dirty="0" err="1">
                <a:solidFill>
                  <a:srgbClr val="0000FF"/>
                </a:solidFill>
              </a:rPr>
              <a:t>Uỷ</a:t>
            </a:r>
            <a:r>
              <a:rPr lang="en-US" sz="2200" b="1" i="1" dirty="0">
                <a:solidFill>
                  <a:srgbClr val="0000FF"/>
                </a:solidFill>
              </a:rPr>
              <a:t> ban </a:t>
            </a:r>
            <a:r>
              <a:rPr lang="en-US" sz="2200" b="1" i="1" dirty="0" err="1">
                <a:solidFill>
                  <a:srgbClr val="0000FF"/>
                </a:solidFill>
              </a:rPr>
              <a:t>nhân</a:t>
            </a:r>
            <a:r>
              <a:rPr lang="en-US" sz="2200" b="1" i="1" dirty="0">
                <a:solidFill>
                  <a:srgbClr val="0000FF"/>
                </a:solidFill>
              </a:rPr>
              <a:t> </a:t>
            </a:r>
            <a:r>
              <a:rPr lang="en-US" sz="2200" b="1" i="1" dirty="0" err="1">
                <a:solidFill>
                  <a:srgbClr val="0000FF"/>
                </a:solidFill>
              </a:rPr>
              <a:t>dân</a:t>
            </a:r>
            <a:r>
              <a:rPr lang="en-US" sz="2200" b="1" i="1" dirty="0">
                <a:solidFill>
                  <a:srgbClr val="0000FF"/>
                </a:solidFill>
              </a:rPr>
              <a:t>, </a:t>
            </a:r>
          </a:p>
          <a:p>
            <a:pPr>
              <a:lnSpc>
                <a:spcPct val="120000"/>
              </a:lnSpc>
              <a:spcBef>
                <a:spcPct val="20000"/>
              </a:spcBef>
            </a:pPr>
            <a:r>
              <a:rPr lang="en-US" sz="2200" b="1" i="1" dirty="0" err="1">
                <a:solidFill>
                  <a:srgbClr val="0000FF"/>
                </a:solidFill>
              </a:rPr>
              <a:t>giúp</a:t>
            </a:r>
            <a:r>
              <a:rPr lang="en-US" sz="2200" b="1" i="1" dirty="0">
                <a:solidFill>
                  <a:srgbClr val="0000FF"/>
                </a:solidFill>
              </a:rPr>
              <a:t> </a:t>
            </a:r>
            <a:r>
              <a:rPr lang="en-US" sz="2200" b="1" i="1" dirty="0" err="1">
                <a:solidFill>
                  <a:srgbClr val="0000FF"/>
                </a:solidFill>
              </a:rPr>
              <a:t>đỡ</a:t>
            </a:r>
            <a:r>
              <a:rPr lang="en-US" sz="2200" b="1" i="1" dirty="0">
                <a:solidFill>
                  <a:srgbClr val="0000FF"/>
                </a:solidFill>
              </a:rPr>
              <a:t> </a:t>
            </a:r>
            <a:r>
              <a:rPr lang="en-US" sz="2200" b="1" i="1" dirty="0" err="1">
                <a:solidFill>
                  <a:srgbClr val="0000FF"/>
                </a:solidFill>
              </a:rPr>
              <a:t>Uỷ</a:t>
            </a:r>
            <a:r>
              <a:rPr lang="en-US" sz="2200" b="1" i="1" dirty="0">
                <a:solidFill>
                  <a:srgbClr val="0000FF"/>
                </a:solidFill>
              </a:rPr>
              <a:t> ban </a:t>
            </a:r>
            <a:r>
              <a:rPr lang="en-US" sz="2200" b="1" i="1" dirty="0" err="1">
                <a:solidFill>
                  <a:srgbClr val="0000FF"/>
                </a:solidFill>
              </a:rPr>
              <a:t>nhân</a:t>
            </a:r>
            <a:r>
              <a:rPr lang="en-US" sz="2200" b="1" i="1" dirty="0">
                <a:solidFill>
                  <a:srgbClr val="0000FF"/>
                </a:solidFill>
              </a:rPr>
              <a:t> </a:t>
            </a:r>
            <a:r>
              <a:rPr lang="en-US" sz="2200" b="1" i="1" dirty="0" err="1">
                <a:solidFill>
                  <a:srgbClr val="0000FF"/>
                </a:solidFill>
              </a:rPr>
              <a:t>dân</a:t>
            </a:r>
            <a:r>
              <a:rPr lang="en-US" sz="2200" b="1" i="1" dirty="0">
                <a:solidFill>
                  <a:srgbClr val="0000FF"/>
                </a:solidFill>
              </a:rPr>
              <a:t> </a:t>
            </a:r>
            <a:r>
              <a:rPr lang="en-US" sz="2200" b="1" i="1" dirty="0" err="1">
                <a:solidFill>
                  <a:srgbClr val="0000FF"/>
                </a:solidFill>
              </a:rPr>
              <a:t>hoàn</a:t>
            </a:r>
            <a:r>
              <a:rPr lang="en-US" sz="2200" b="1" i="1" dirty="0">
                <a:solidFill>
                  <a:srgbClr val="0000FF"/>
                </a:solidFill>
              </a:rPr>
              <a:t> </a:t>
            </a:r>
            <a:r>
              <a:rPr lang="en-US" sz="2200" b="1" i="1" dirty="0" err="1">
                <a:solidFill>
                  <a:srgbClr val="0000FF"/>
                </a:solidFill>
              </a:rPr>
              <a:t>thành</a:t>
            </a:r>
            <a:r>
              <a:rPr lang="en-US" sz="2200" b="1" i="1" dirty="0">
                <a:solidFill>
                  <a:srgbClr val="0000FF"/>
                </a:solidFill>
              </a:rPr>
              <a:t> </a:t>
            </a:r>
            <a:r>
              <a:rPr lang="en-US" sz="2200" b="1" i="1" dirty="0" err="1">
                <a:solidFill>
                  <a:srgbClr val="0000FF"/>
                </a:solidFill>
              </a:rPr>
              <a:t>công</a:t>
            </a:r>
            <a:r>
              <a:rPr lang="en-US" sz="2200" b="1" i="1" dirty="0">
                <a:solidFill>
                  <a:srgbClr val="0000FF"/>
                </a:solidFill>
              </a:rPr>
              <a:t> </a:t>
            </a:r>
            <a:r>
              <a:rPr lang="en-US" sz="2200" b="1" i="1" dirty="0" err="1">
                <a:solidFill>
                  <a:srgbClr val="0000FF"/>
                </a:solidFill>
              </a:rPr>
              <a:t>việc</a:t>
            </a:r>
            <a:r>
              <a:rPr lang="en-US" sz="2200" b="1" i="1" dirty="0">
                <a:solidFill>
                  <a:srgbClr val="0000FF"/>
                </a:solidFill>
              </a:rPr>
              <a:t>.</a:t>
            </a:r>
          </a:p>
          <a:p>
            <a:pPr>
              <a:lnSpc>
                <a:spcPct val="120000"/>
              </a:lnSpc>
            </a:pPr>
            <a:endParaRPr lang="en-US" sz="2200" dirty="0"/>
          </a:p>
        </p:txBody>
      </p:sp>
      <p:sp>
        <p:nvSpPr>
          <p:cNvPr id="82949" name="Rectangle 4"/>
          <p:cNvSpPr>
            <a:spLocks noChangeArrowheads="1"/>
          </p:cNvSpPr>
          <p:nvPr/>
        </p:nvSpPr>
        <p:spPr bwMode="auto">
          <a:xfrm>
            <a:off x="1089025" y="1676400"/>
            <a:ext cx="701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r>
              <a:rPr lang="en-US" sz="2800" b="1" i="1" u="sng">
                <a:solidFill>
                  <a:srgbClr val="0000FF"/>
                </a:solidFill>
                <a:latin typeface="Times New Roman" pitchFamily="18" charset="0"/>
                <a:cs typeface="Times New Roman" pitchFamily="18" charset="0"/>
              </a:rPr>
              <a:t>Hoạt động 3: </a:t>
            </a:r>
            <a:r>
              <a:rPr lang="en-US" sz="2800" b="1">
                <a:solidFill>
                  <a:srgbClr val="0000FF"/>
                </a:solidFill>
                <a:latin typeface="Times New Roman" pitchFamily="18" charset="0"/>
                <a:cs typeface="Times New Roman" pitchFamily="18" charset="0"/>
              </a:rPr>
              <a:t> Kết thúc</a:t>
            </a:r>
            <a:endParaRPr lang="en-US" sz="2800">
              <a:solidFill>
                <a:srgbClr val="0000FF"/>
              </a:solidFill>
              <a:latin typeface="Times New Roman" pitchFamily="18" charset="0"/>
              <a:cs typeface="Times New Roman" pitchFamily="18" charset="0"/>
            </a:endParaRPr>
          </a:p>
        </p:txBody>
      </p:sp>
      <p:sp>
        <p:nvSpPr>
          <p:cNvPr id="9" name="Rectangle 5"/>
          <p:cNvSpPr>
            <a:spLocks noChangeArrowheads="1"/>
          </p:cNvSpPr>
          <p:nvPr/>
        </p:nvSpPr>
        <p:spPr bwMode="auto">
          <a:xfrm>
            <a:off x="1371600" y="5257800"/>
            <a:ext cx="68961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p>
            <a:pPr>
              <a:lnSpc>
                <a:spcPct val="120000"/>
              </a:lnSpc>
            </a:pPr>
            <a:r>
              <a:rPr lang="en-US" sz="2400" b="1" i="1">
                <a:solidFill>
                  <a:srgbClr val="FF0000"/>
                </a:solidFill>
              </a:rPr>
              <a:t>- Đặc biệt là học sinh, các em cần tham gia tích cực các hoạt động do Uỷ ban nhân dân xã tổ chức cho trẻ em.</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81939"/>
                                        </p:tgtEl>
                                        <p:attrNameLst>
                                          <p:attrName>style.visibility</p:attrName>
                                        </p:attrNameLst>
                                      </p:cBhvr>
                                      <p:to>
                                        <p:strVal val="visible"/>
                                      </p:to>
                                    </p:set>
                                    <p:anim calcmode="lin" valueType="num">
                                      <p:cBhvr>
                                        <p:cTn id="7" dur="500" decel="50000" fill="hold">
                                          <p:stCondLst>
                                            <p:cond delay="0"/>
                                          </p:stCondLst>
                                        </p:cTn>
                                        <p:tgtEl>
                                          <p:spTgt spid="81939"/>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81939"/>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81939"/>
                                        </p:tgtEl>
                                        <p:attrNameLst>
                                          <p:attrName>ppt_w</p:attrName>
                                        </p:attrNameLst>
                                      </p:cBhvr>
                                      <p:tavLst>
                                        <p:tav tm="0">
                                          <p:val>
                                            <p:strVal val="#ppt_w*.05"/>
                                          </p:val>
                                        </p:tav>
                                        <p:tav tm="100000">
                                          <p:val>
                                            <p:strVal val="#ppt_w"/>
                                          </p:val>
                                        </p:tav>
                                      </p:tavLst>
                                    </p:anim>
                                    <p:anim calcmode="lin" valueType="num">
                                      <p:cBhvr>
                                        <p:cTn id="10" dur="1000" fill="hold"/>
                                        <p:tgtEl>
                                          <p:spTgt spid="81939"/>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81939"/>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81939"/>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81939"/>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81939"/>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0-#ppt_w/2"/>
                                          </p:val>
                                        </p:tav>
                                        <p:tav tm="100000">
                                          <p:val>
                                            <p:strVal val="#ppt_x"/>
                                          </p:val>
                                        </p:tav>
                                      </p:tavLst>
                                    </p:anim>
                                    <p:anim calcmode="lin" valueType="num">
                                      <p:cBhvr additive="base">
                                        <p:cTn id="20"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39" grpId="0" animBg="1"/>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ext Box 4"/>
          <p:cNvSpPr txBox="1">
            <a:spLocks noChangeArrowheads="1"/>
          </p:cNvSpPr>
          <p:nvPr/>
        </p:nvSpPr>
        <p:spPr bwMode="auto">
          <a:xfrm flipV="1">
            <a:off x="1371600" y="914400"/>
            <a:ext cx="20732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10800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solidFill>
                <a:srgbClr val="000000"/>
              </a:solidFill>
              <a:latin typeface="Times New Roman" pitchFamily="18" charset="0"/>
            </a:endParaRPr>
          </a:p>
        </p:txBody>
      </p:sp>
      <p:sp>
        <p:nvSpPr>
          <p:cNvPr id="81925" name="Rectangle 5"/>
          <p:cNvSpPr>
            <a:spLocks noChangeArrowheads="1"/>
          </p:cNvSpPr>
          <p:nvPr/>
        </p:nvSpPr>
        <p:spPr bwMode="auto">
          <a:xfrm>
            <a:off x="1009245" y="2897187"/>
            <a:ext cx="4038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p>
            <a:pPr>
              <a:lnSpc>
                <a:spcPct val="120000"/>
              </a:lnSpc>
            </a:pPr>
            <a:r>
              <a:rPr lang="en-US" sz="2800" b="1" dirty="0">
                <a:solidFill>
                  <a:srgbClr val="333399"/>
                </a:solidFill>
              </a:rPr>
              <a:t>- </a:t>
            </a:r>
            <a:r>
              <a:rPr lang="en-US" sz="2800" b="1" dirty="0" err="1">
                <a:solidFill>
                  <a:srgbClr val="333399"/>
                </a:solidFill>
              </a:rPr>
              <a:t>Nhận</a:t>
            </a:r>
            <a:r>
              <a:rPr lang="en-US" sz="2800" b="1" dirty="0">
                <a:solidFill>
                  <a:srgbClr val="333399"/>
                </a:solidFill>
              </a:rPr>
              <a:t> </a:t>
            </a:r>
            <a:r>
              <a:rPr lang="en-US" sz="2800" b="1" dirty="0" err="1">
                <a:solidFill>
                  <a:srgbClr val="333399"/>
                </a:solidFill>
              </a:rPr>
              <a:t>xét</a:t>
            </a:r>
            <a:r>
              <a:rPr lang="en-US" sz="2800" b="1" dirty="0">
                <a:solidFill>
                  <a:srgbClr val="333399"/>
                </a:solidFill>
              </a:rPr>
              <a:t> </a:t>
            </a:r>
            <a:r>
              <a:rPr lang="en-US" sz="2800" b="1" dirty="0" err="1">
                <a:solidFill>
                  <a:srgbClr val="333399"/>
                </a:solidFill>
              </a:rPr>
              <a:t>tiết</a:t>
            </a:r>
            <a:r>
              <a:rPr lang="en-US" sz="2800" b="1" dirty="0">
                <a:solidFill>
                  <a:srgbClr val="333399"/>
                </a:solidFill>
              </a:rPr>
              <a:t> </a:t>
            </a:r>
            <a:r>
              <a:rPr lang="en-US" sz="2800" b="1" dirty="0" err="1">
                <a:solidFill>
                  <a:srgbClr val="333399"/>
                </a:solidFill>
              </a:rPr>
              <a:t>học</a:t>
            </a:r>
            <a:endParaRPr lang="en-US" sz="2800" b="1" dirty="0">
              <a:solidFill>
                <a:srgbClr val="333399"/>
              </a:solidFill>
            </a:endParaRPr>
          </a:p>
        </p:txBody>
      </p:sp>
      <p:sp>
        <p:nvSpPr>
          <p:cNvPr id="81943" name="Text Box 23"/>
          <p:cNvSpPr txBox="1">
            <a:spLocks noChangeArrowheads="1"/>
          </p:cNvSpPr>
          <p:nvPr/>
        </p:nvSpPr>
        <p:spPr bwMode="auto">
          <a:xfrm>
            <a:off x="457200" y="1096963"/>
            <a:ext cx="8382000" cy="457200"/>
          </a:xfrm>
          <a:prstGeom prst="rect">
            <a:avLst/>
          </a:prstGeom>
          <a:noFill/>
          <a:ln>
            <a:noFill/>
          </a:ln>
          <a:effectLst/>
        </p:spPr>
        <p:txBody>
          <a:bodyPr>
            <a:spAutoFit/>
          </a:bodyPr>
          <a:lstStyle/>
          <a:p>
            <a:pPr algn="ctr">
              <a:spcBef>
                <a:spcPct val="50000"/>
              </a:spcBef>
              <a:defRPr/>
            </a:pPr>
            <a:r>
              <a:rPr lang="en-US" sz="2400" b="1" dirty="0">
                <a:solidFill>
                  <a:srgbClr val="FF0000"/>
                </a:solidFill>
                <a:effectLst>
                  <a:outerShdw blurRad="38100" dist="38100" dir="2700000" algn="tl">
                    <a:srgbClr val="C0C0C0"/>
                  </a:outerShdw>
                </a:effectLst>
              </a:rPr>
              <a:t>ỦY BAN NHÂN DÂN XÃ (PHƯỜNG) EM</a:t>
            </a:r>
            <a:r>
              <a:rPr lang="en-US" sz="2400" b="1" dirty="0">
                <a:solidFill>
                  <a:srgbClr val="333399"/>
                </a:solidFill>
                <a:effectLst>
                  <a:outerShdw blurRad="38100" dist="38100" dir="2700000" algn="tl">
                    <a:srgbClr val="C0C0C0"/>
                  </a:outerShdw>
                </a:effectLst>
              </a:rPr>
              <a:t> </a:t>
            </a:r>
            <a:r>
              <a:rPr lang="en-US" sz="2200" b="1" dirty="0">
                <a:solidFill>
                  <a:srgbClr val="333399"/>
                </a:solidFill>
                <a:effectLst>
                  <a:outerShdw blurRad="38100" dist="38100" dir="2700000" algn="tl">
                    <a:srgbClr val="C0C0C0"/>
                  </a:outerShdw>
                </a:effectLst>
              </a:rPr>
              <a:t>( </a:t>
            </a:r>
            <a:r>
              <a:rPr lang="en-US" sz="2200" b="1" dirty="0" err="1">
                <a:solidFill>
                  <a:srgbClr val="333399"/>
                </a:solidFill>
                <a:effectLst>
                  <a:outerShdw blurRad="38100" dist="38100" dir="2700000" algn="tl">
                    <a:srgbClr val="C0C0C0"/>
                  </a:outerShdw>
                </a:effectLst>
              </a:rPr>
              <a:t>tiết</a:t>
            </a:r>
            <a:r>
              <a:rPr lang="en-US" sz="2200" b="1" dirty="0">
                <a:solidFill>
                  <a:srgbClr val="333399"/>
                </a:solidFill>
                <a:effectLst>
                  <a:outerShdw blurRad="38100" dist="38100" dir="2700000" algn="tl">
                    <a:srgbClr val="C0C0C0"/>
                  </a:outerShdw>
                </a:effectLst>
              </a:rPr>
              <a:t> 2 )</a:t>
            </a:r>
          </a:p>
        </p:txBody>
      </p:sp>
      <p:sp>
        <p:nvSpPr>
          <p:cNvPr id="83973" name="Text Box 3"/>
          <p:cNvSpPr txBox="1">
            <a:spLocks noChangeArrowheads="1"/>
          </p:cNvSpPr>
          <p:nvPr/>
        </p:nvSpPr>
        <p:spPr bwMode="auto">
          <a:xfrm>
            <a:off x="1763713" y="457200"/>
            <a:ext cx="5715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800" b="1" u="sng">
                <a:solidFill>
                  <a:srgbClr val="0000FF"/>
                </a:solidFill>
                <a:latin typeface="Times New Roman" pitchFamily="18" charset="0"/>
              </a:rPr>
              <a:t>Đạo đức</a:t>
            </a:r>
          </a:p>
        </p:txBody>
      </p:sp>
      <p:sp>
        <p:nvSpPr>
          <p:cNvPr id="9" name="Rectangle 5"/>
          <p:cNvSpPr>
            <a:spLocks noChangeArrowheads="1"/>
          </p:cNvSpPr>
          <p:nvPr/>
        </p:nvSpPr>
        <p:spPr bwMode="auto">
          <a:xfrm>
            <a:off x="1031943" y="3483520"/>
            <a:ext cx="7707313"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p>
            <a:pPr>
              <a:lnSpc>
                <a:spcPct val="120000"/>
              </a:lnSpc>
            </a:pPr>
            <a:r>
              <a:rPr lang="en-US" sz="2800" b="1" dirty="0">
                <a:solidFill>
                  <a:srgbClr val="333399"/>
                </a:solidFill>
              </a:rPr>
              <a:t>- </a:t>
            </a:r>
            <a:r>
              <a:rPr lang="en-US" sz="2800" b="1" dirty="0" err="1">
                <a:solidFill>
                  <a:srgbClr val="333399"/>
                </a:solidFill>
              </a:rPr>
              <a:t>Chuẩn</a:t>
            </a:r>
            <a:r>
              <a:rPr lang="en-US" sz="2800" b="1" dirty="0">
                <a:solidFill>
                  <a:srgbClr val="333399"/>
                </a:solidFill>
              </a:rPr>
              <a:t> </a:t>
            </a:r>
            <a:r>
              <a:rPr lang="en-US" sz="2800" b="1" dirty="0" err="1">
                <a:solidFill>
                  <a:srgbClr val="333399"/>
                </a:solidFill>
              </a:rPr>
              <a:t>bị</a:t>
            </a:r>
            <a:r>
              <a:rPr lang="en-US" sz="2800" b="1" dirty="0">
                <a:solidFill>
                  <a:srgbClr val="333399"/>
                </a:solidFill>
              </a:rPr>
              <a:t> </a:t>
            </a:r>
            <a:r>
              <a:rPr lang="en-US" sz="2800" b="1" dirty="0" err="1">
                <a:solidFill>
                  <a:srgbClr val="333399"/>
                </a:solidFill>
              </a:rPr>
              <a:t>bài</a:t>
            </a:r>
            <a:r>
              <a:rPr lang="en-US" sz="2800" b="1" dirty="0">
                <a:solidFill>
                  <a:srgbClr val="333399"/>
                </a:solidFill>
              </a:rPr>
              <a:t>: </a:t>
            </a:r>
            <a:r>
              <a:rPr lang="en-US" sz="2800" b="1" dirty="0" err="1">
                <a:solidFill>
                  <a:srgbClr val="333399"/>
                </a:solidFill>
              </a:rPr>
              <a:t>Em</a:t>
            </a:r>
            <a:r>
              <a:rPr lang="en-US" sz="2800" b="1" dirty="0">
                <a:solidFill>
                  <a:srgbClr val="333399"/>
                </a:solidFill>
              </a:rPr>
              <a:t> </a:t>
            </a:r>
            <a:r>
              <a:rPr lang="en-US" sz="2800" b="1" dirty="0" err="1">
                <a:solidFill>
                  <a:srgbClr val="333399"/>
                </a:solidFill>
              </a:rPr>
              <a:t>yêu</a:t>
            </a:r>
            <a:r>
              <a:rPr lang="en-US" sz="2800" b="1" dirty="0">
                <a:solidFill>
                  <a:srgbClr val="333399"/>
                </a:solidFill>
              </a:rPr>
              <a:t> </a:t>
            </a:r>
            <a:r>
              <a:rPr lang="en-US" sz="2800" b="1" dirty="0" err="1">
                <a:solidFill>
                  <a:srgbClr val="333399"/>
                </a:solidFill>
              </a:rPr>
              <a:t>Tổ</a:t>
            </a:r>
            <a:r>
              <a:rPr lang="en-US" sz="2800" b="1" dirty="0">
                <a:solidFill>
                  <a:srgbClr val="333399"/>
                </a:solidFill>
              </a:rPr>
              <a:t> </a:t>
            </a:r>
            <a:r>
              <a:rPr lang="en-US" sz="2800" b="1" dirty="0" err="1">
                <a:solidFill>
                  <a:srgbClr val="333399"/>
                </a:solidFill>
              </a:rPr>
              <a:t>quốc</a:t>
            </a:r>
            <a:r>
              <a:rPr lang="en-US" sz="2800" b="1" dirty="0">
                <a:solidFill>
                  <a:srgbClr val="333399"/>
                </a:solidFill>
              </a:rPr>
              <a:t> </a:t>
            </a:r>
            <a:r>
              <a:rPr lang="en-US" sz="2800" b="1" dirty="0" err="1">
                <a:solidFill>
                  <a:srgbClr val="333399"/>
                </a:solidFill>
              </a:rPr>
              <a:t>Việt</a:t>
            </a:r>
            <a:r>
              <a:rPr lang="en-US" sz="2800" b="1" dirty="0">
                <a:solidFill>
                  <a:srgbClr val="333399"/>
                </a:solidFill>
              </a:rPr>
              <a:t> Nam</a:t>
            </a:r>
          </a:p>
        </p:txBody>
      </p:sp>
      <p:sp>
        <p:nvSpPr>
          <p:cNvPr id="8" name="Rectangle 7">
            <a:extLst>
              <a:ext uri="{FF2B5EF4-FFF2-40B4-BE49-F238E27FC236}">
                <a16:creationId xmlns:a16="http://schemas.microsoft.com/office/drawing/2014/main" id="{90297312-5F1F-4B61-94C2-9681C5DE15F7}"/>
              </a:ext>
            </a:extLst>
          </p:cNvPr>
          <p:cNvSpPr/>
          <p:nvPr/>
        </p:nvSpPr>
        <p:spPr>
          <a:xfrm>
            <a:off x="1352145" y="2133600"/>
            <a:ext cx="3352800" cy="558254"/>
          </a:xfrm>
          <a:prstGeom prst="rect">
            <a:avLst/>
          </a:prstGeom>
          <a:solidFill>
            <a:srgbClr val="00B0F0"/>
          </a:solidFill>
        </p:spPr>
        <p:txBody>
          <a:bodyPr wrap="none">
            <a:prstTxWarp prst="textChevron">
              <a:avLst/>
            </a:prstTxWarp>
            <a:spAutoFit/>
          </a:bodyPr>
          <a:lstStyle/>
          <a:p>
            <a:pPr algn="ctr" eaLnBrk="1" hangingPunct="1">
              <a:defRPr/>
            </a:pPr>
            <a:r>
              <a:rPr lang="en-US" sz="5400" b="1" dirty="0">
                <a:ln w="1905"/>
                <a:solidFill>
                  <a:srgbClr val="FF0000"/>
                </a:solidFill>
                <a:effectLst>
                  <a:innerShdw blurRad="69850" dist="43180" dir="5400000">
                    <a:srgbClr val="000000">
                      <a:alpha val="65000"/>
                    </a:srgbClr>
                  </a:innerShdw>
                </a:effectLst>
              </a:rPr>
              <a:t>DẶN DÒ</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1925"/>
                                        </p:tgtEl>
                                        <p:attrNameLst>
                                          <p:attrName>style.visibility</p:attrName>
                                        </p:attrNameLst>
                                      </p:cBhvr>
                                      <p:to>
                                        <p:strVal val="visible"/>
                                      </p:to>
                                    </p:set>
                                    <p:anim calcmode="lin" valueType="num">
                                      <p:cBhvr additive="base">
                                        <p:cTn id="7" dur="500" fill="hold"/>
                                        <p:tgtEl>
                                          <p:spTgt spid="81925"/>
                                        </p:tgtEl>
                                        <p:attrNameLst>
                                          <p:attrName>ppt_x</p:attrName>
                                        </p:attrNameLst>
                                      </p:cBhvr>
                                      <p:tavLst>
                                        <p:tav tm="0">
                                          <p:val>
                                            <p:strVal val="0-#ppt_w/2"/>
                                          </p:val>
                                        </p:tav>
                                        <p:tav tm="100000">
                                          <p:val>
                                            <p:strVal val="#ppt_x"/>
                                          </p:val>
                                        </p:tav>
                                      </p:tavLst>
                                    </p:anim>
                                    <p:anim calcmode="lin" valueType="num">
                                      <p:cBhvr additive="base">
                                        <p:cTn id="8" dur="500" fill="hold"/>
                                        <p:tgtEl>
                                          <p:spTgt spid="8192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0-#ppt_w/2"/>
                                          </p:val>
                                        </p:tav>
                                        <p:tav tm="100000">
                                          <p:val>
                                            <p:strVal val="#ppt_x"/>
                                          </p:val>
                                        </p:tav>
                                      </p:tavLst>
                                    </p:anim>
                                    <p:anim calcmode="lin" valueType="num">
                                      <p:cBhvr additive="base">
                                        <p:cTn id="14"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5"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3">
            <a:extLst>
              <a:ext uri="{FF2B5EF4-FFF2-40B4-BE49-F238E27FC236}">
                <a16:creationId xmlns:a16="http://schemas.microsoft.com/office/drawing/2014/main" id="{4107E820-7298-4B2F-A1BE-E4E3260312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7463"/>
            <a:ext cx="9067800" cy="67818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843" name="WordArt 5">
            <a:extLst>
              <a:ext uri="{FF2B5EF4-FFF2-40B4-BE49-F238E27FC236}">
                <a16:creationId xmlns:a16="http://schemas.microsoft.com/office/drawing/2014/main" id="{1A0DD6DC-DB52-46B9-A17C-FA74802C49DE}"/>
              </a:ext>
            </a:extLst>
          </p:cNvPr>
          <p:cNvSpPr>
            <a:spLocks noChangeArrowheads="1" noChangeShapeType="1" noTextEdit="1"/>
          </p:cNvSpPr>
          <p:nvPr/>
        </p:nvSpPr>
        <p:spPr bwMode="auto">
          <a:xfrm>
            <a:off x="838200" y="2779713"/>
            <a:ext cx="7543800" cy="3087687"/>
          </a:xfrm>
          <a:prstGeom prst="rect">
            <a:avLst/>
          </a:prstGeom>
        </p:spPr>
        <p:txBody>
          <a:bodyPr wrap="none" fromWordArt="1">
            <a:prstTxWarp prst="textCascadeUp">
              <a:avLst>
                <a:gd name="adj" fmla="val 44444"/>
              </a:avLst>
            </a:prstTxWarp>
            <a:scene3d>
              <a:camera prst="legacyPerspectiveFront">
                <a:rot lat="20519958" lon="1080000" rev="0"/>
              </a:camera>
              <a:lightRig rig="legacyHarsh2" dir="b"/>
            </a:scene3d>
            <a:sp3d extrusionH="430200" prstMaterial="legacyMatte">
              <a:extrusionClr>
                <a:srgbClr val="FF6600"/>
              </a:extrusionClr>
              <a:contourClr>
                <a:srgbClr val="FFE701"/>
              </a:contourClr>
            </a:sp3d>
          </a:bodyPr>
          <a:lstStyle/>
          <a:p>
            <a:pPr algn="ctr"/>
            <a:r>
              <a:rPr lang="en-US" sz="1917" b="1" kern="10">
                <a:ln w="9525">
                  <a:round/>
                  <a:headEnd/>
                  <a:tailEnd/>
                </a:ln>
                <a:gradFill rotWithShape="1">
                  <a:gsLst>
                    <a:gs pos="0">
                      <a:srgbClr val="FFE701"/>
                    </a:gs>
                    <a:gs pos="100000">
                      <a:srgbClr val="FE3E02"/>
                    </a:gs>
                  </a:gsLst>
                  <a:lin ang="5400000" scaled="1"/>
                </a:gradFill>
                <a:latin typeface="+mn-lt"/>
                <a:ea typeface="+mn-lt"/>
                <a:cs typeface="+mn-lt"/>
              </a:rPr>
              <a:t>CHÀO CÁC EM</a:t>
            </a:r>
          </a:p>
        </p:txBody>
      </p:sp>
      <p:sp>
        <p:nvSpPr>
          <p:cNvPr id="28676" name="Rectangle 36">
            <a:extLst>
              <a:ext uri="{FF2B5EF4-FFF2-40B4-BE49-F238E27FC236}">
                <a16:creationId xmlns:a16="http://schemas.microsoft.com/office/drawing/2014/main" id="{544CEBD6-A437-4672-8733-6BC6647147F1}"/>
              </a:ext>
            </a:extLst>
          </p:cNvPr>
          <p:cNvSpPr>
            <a:spLocks noChangeArrowheads="1"/>
          </p:cNvSpPr>
          <p:nvPr/>
        </p:nvSpPr>
        <p:spPr bwMode="auto">
          <a:xfrm>
            <a:off x="76200" y="0"/>
            <a:ext cx="9067800" cy="6781800"/>
          </a:xfrm>
          <a:prstGeom prst="rect">
            <a:avLst/>
          </a:prstGeom>
          <a:noFill/>
          <a:ln w="76200">
            <a:pattFill prst="sphere">
              <a:fgClr>
                <a:srgbClr val="0000FF"/>
              </a:fgClr>
              <a:bgClr>
                <a:srgbClr val="FF0000"/>
              </a:bgClr>
            </a:patt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fontAlgn="auto" hangingPunct="1">
              <a:spcBef>
                <a:spcPct val="0"/>
              </a:spcBef>
              <a:spcAft>
                <a:spcPts val="0"/>
              </a:spcAft>
              <a:buFontTx/>
              <a:buNone/>
              <a:defRPr/>
            </a:pPr>
            <a:endParaRPr lang="vi-VN" altLang="en-US" sz="959"/>
          </a:p>
        </p:txBody>
      </p:sp>
      <p:sp>
        <p:nvSpPr>
          <p:cNvPr id="16389" name="WordArt 4">
            <a:extLst>
              <a:ext uri="{FF2B5EF4-FFF2-40B4-BE49-F238E27FC236}">
                <a16:creationId xmlns:a16="http://schemas.microsoft.com/office/drawing/2014/main" id="{FF54A890-BD47-405B-8546-7EEF02287347}"/>
              </a:ext>
            </a:extLst>
          </p:cNvPr>
          <p:cNvSpPr>
            <a:spLocks noChangeArrowheads="1" noChangeShapeType="1" noTextEdit="1"/>
          </p:cNvSpPr>
          <p:nvPr/>
        </p:nvSpPr>
        <p:spPr bwMode="auto">
          <a:xfrm>
            <a:off x="1752600" y="609600"/>
            <a:ext cx="5233988" cy="1600200"/>
          </a:xfrm>
          <a:prstGeom prst="rect">
            <a:avLst/>
          </a:prstGeom>
        </p:spPr>
        <p:txBody>
          <a:bodyPr wrap="none" fromWordArt="1">
            <a:prstTxWarp prst="textInflate">
              <a:avLst>
                <a:gd name="adj" fmla="val 13634"/>
              </a:avLst>
            </a:prstTxWarp>
            <a:scene3d>
              <a:camera prst="legacyObliqueTopRight"/>
              <a:lightRig rig="legacyFlat3" dir="b"/>
            </a:scene3d>
            <a:sp3d extrusionH="430200" prstMaterial="legacyMatte">
              <a:extrusionClr>
                <a:srgbClr val="FFFF99"/>
              </a:extrusionClr>
              <a:contourClr>
                <a:srgbClr val="0000FF"/>
              </a:contourClr>
            </a:sp3d>
          </a:bodyPr>
          <a:lstStyle/>
          <a:p>
            <a:pPr algn="ctr"/>
            <a:r>
              <a:rPr lang="en-US" sz="1500" b="1" kern="10">
                <a:ln w="9525">
                  <a:round/>
                  <a:headEnd/>
                  <a:tailEnd/>
                </a:ln>
                <a:solidFill>
                  <a:srgbClr val="0000FF"/>
                </a:solidFill>
                <a:latin typeface="+mn-lt"/>
                <a:ea typeface="+mn-lt"/>
                <a:cs typeface="+mn-lt"/>
              </a:rPr>
              <a:t>Tiết học kết thúc</a:t>
            </a:r>
          </a:p>
        </p:txBody>
      </p:sp>
      <p:pic>
        <p:nvPicPr>
          <p:cNvPr id="6" name="Picture 12">
            <a:extLst>
              <a:ext uri="{FF2B5EF4-FFF2-40B4-BE49-F238E27FC236}">
                <a16:creationId xmlns:a16="http://schemas.microsoft.com/office/drawing/2014/main" id="{626C4859-74FF-4444-AEDE-DE5C99FD149F}"/>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612659">
            <a:off x="4437063" y="957263"/>
            <a:ext cx="1487487" cy="353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5843"/>
                                        </p:tgtEl>
                                        <p:attrNameLst>
                                          <p:attrName>style.visibility</p:attrName>
                                        </p:attrNameLst>
                                      </p:cBhvr>
                                      <p:to>
                                        <p:strVal val="visible"/>
                                      </p:to>
                                    </p:set>
                                    <p:animEffect transition="in" filter="fade">
                                      <p:cBhvr>
                                        <p:cTn id="12" dur="500"/>
                                        <p:tgtEl>
                                          <p:spTgt spid="358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1219200" y="2590800"/>
            <a:ext cx="7315200" cy="838200"/>
          </a:xfrm>
        </p:spPr>
        <p:txBody>
          <a:bodyPr/>
          <a:lstStyle/>
          <a:p>
            <a:pPr marL="609600" indent="-609600" eaLnBrk="1" hangingPunct="1">
              <a:buFontTx/>
              <a:buNone/>
            </a:pPr>
            <a:r>
              <a:rPr lang="en-US" sz="2800" b="1">
                <a:solidFill>
                  <a:schemeClr val="accent2"/>
                </a:solidFill>
                <a:latin typeface="Times New Roman" pitchFamily="18" charset="0"/>
                <a:cs typeface="Times New Roman" pitchFamily="18" charset="0"/>
              </a:rPr>
              <a:t>Uỷ ban nhân dân xã có vai trò như thế nào đối với người dân ở địa phương?</a:t>
            </a:r>
          </a:p>
        </p:txBody>
      </p:sp>
      <p:sp>
        <p:nvSpPr>
          <p:cNvPr id="57347" name="Text Box 5"/>
          <p:cNvSpPr txBox="1">
            <a:spLocks noChangeArrowheads="1"/>
          </p:cNvSpPr>
          <p:nvPr/>
        </p:nvSpPr>
        <p:spPr bwMode="auto">
          <a:xfrm>
            <a:off x="6781800" y="1371600"/>
            <a:ext cx="106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endParaRPr lang="vi-VN">
              <a:solidFill>
                <a:srgbClr val="000000"/>
              </a:solidFill>
              <a:latin typeface="Times New Roman" pitchFamily="18" charset="0"/>
            </a:endParaRPr>
          </a:p>
        </p:txBody>
      </p:sp>
      <p:sp>
        <p:nvSpPr>
          <p:cNvPr id="15367" name="Rectangle 7"/>
          <p:cNvSpPr>
            <a:spLocks noChangeArrowheads="1"/>
          </p:cNvSpPr>
          <p:nvPr/>
        </p:nvSpPr>
        <p:spPr bwMode="auto">
          <a:xfrm>
            <a:off x="838200" y="3581400"/>
            <a:ext cx="76962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609600" indent="-609600">
              <a:spcBef>
                <a:spcPct val="20000"/>
              </a:spcBef>
            </a:pPr>
            <a:r>
              <a:rPr lang="en-US" sz="2800" b="1" dirty="0">
                <a:solidFill>
                  <a:srgbClr val="FF0000"/>
                </a:solidFill>
                <a:latin typeface="Times New Roman" pitchFamily="18" charset="0"/>
                <a:cs typeface="Times New Roman" pitchFamily="18" charset="0"/>
              </a:rPr>
              <a:t>      =&gt;</a:t>
            </a:r>
            <a:r>
              <a:rPr lang="en-US" sz="2800" b="1" dirty="0" err="1">
                <a:solidFill>
                  <a:srgbClr val="FF0000"/>
                </a:solidFill>
                <a:latin typeface="Times New Roman" pitchFamily="18" charset="0"/>
                <a:cs typeface="Times New Roman" pitchFamily="18" charset="0"/>
              </a:rPr>
              <a:t>Uỷ</a:t>
            </a:r>
            <a:r>
              <a:rPr lang="en-US" sz="2800" b="1" dirty="0">
                <a:solidFill>
                  <a:srgbClr val="FF0000"/>
                </a:solidFill>
                <a:latin typeface="Times New Roman" pitchFamily="18" charset="0"/>
                <a:cs typeface="Times New Roman" pitchFamily="18" charset="0"/>
              </a:rPr>
              <a:t> ban </a:t>
            </a:r>
            <a:r>
              <a:rPr lang="en-US" sz="2800" b="1" dirty="0" err="1">
                <a:solidFill>
                  <a:srgbClr val="FF0000"/>
                </a:solidFill>
                <a:latin typeface="Times New Roman" pitchFamily="18" charset="0"/>
                <a:cs typeface="Times New Roman" pitchFamily="18" charset="0"/>
              </a:rPr>
              <a:t>nhân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dân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xã</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có</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vai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trò</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rất</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quan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trọng</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vì</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đó</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là</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cơ</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quan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chính</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quyền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đại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diện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cho</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Nhà</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nước</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và</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pháp</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luật</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luôn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chăm</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sóc</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và</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bảo</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vệ</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các</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quyền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lợi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của</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người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dân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địa</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phương</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đặc</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biệt</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là</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trẻ</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em</a:t>
            </a:r>
            <a:r>
              <a:rPr lang="en-US" sz="2800" b="1" dirty="0">
                <a:solidFill>
                  <a:srgbClr val="FF0000"/>
                </a:solidFill>
                <a:latin typeface="Times New Roman" pitchFamily="18" charset="0"/>
                <a:cs typeface="Times New Roman" pitchFamily="18" charset="0"/>
              </a:rPr>
              <a:t>.</a:t>
            </a:r>
          </a:p>
        </p:txBody>
      </p:sp>
      <p:sp>
        <p:nvSpPr>
          <p:cNvPr id="10" name="AutoShape 6"/>
          <p:cNvSpPr>
            <a:spLocks noChangeArrowheads="1"/>
          </p:cNvSpPr>
          <p:nvPr/>
        </p:nvSpPr>
        <p:spPr bwMode="auto">
          <a:xfrm>
            <a:off x="381000" y="1554956"/>
            <a:ext cx="5943600" cy="866775"/>
          </a:xfrm>
          <a:prstGeom prst="ribbon">
            <a:avLst>
              <a:gd name="adj1" fmla="val 12500"/>
              <a:gd name="adj2" fmla="val 50000"/>
            </a:avLst>
          </a:prstGeom>
          <a:solidFill>
            <a:srgbClr val="4F81BD"/>
          </a:solidFill>
          <a:ln w="9525">
            <a:solidFill>
              <a:sysClr val="windowText" lastClr="000000"/>
            </a:solidFill>
            <a:round/>
            <a:headEnd/>
            <a:tailEnd/>
          </a:ln>
          <a:effectLst/>
        </p:spPr>
        <p:txBody>
          <a:bodyPr wrap="none" anchor="ctr"/>
          <a:lstStyle/>
          <a:p>
            <a:pPr algn="ctr" fontAlgn="auto">
              <a:spcBef>
                <a:spcPts val="0"/>
              </a:spcBef>
              <a:spcAft>
                <a:spcPts val="0"/>
              </a:spcAft>
              <a:defRPr/>
            </a:pPr>
            <a:r>
              <a:rPr lang="en-US" sz="3600" b="1" kern="0">
                <a:solidFill>
                  <a:srgbClr val="FF0000"/>
                </a:solidFill>
                <a:latin typeface="Times New Roman" pitchFamily="18" charset="0"/>
              </a:rPr>
              <a:t>Khởi động</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4" presetClass="entr" presetSubtype="0" accel="100000" fill="hold" grpId="0" nodeType="after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p:cTn id="7" dur="500" fill="hold"/>
                                        <p:tgtEl>
                                          <p:spTgt spid="1536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1536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1536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1536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15363">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3" presetClass="entr" presetSubtype="16" fill="hold" grpId="0" nodeType="clickEffect">
                                  <p:stCondLst>
                                    <p:cond delay="0"/>
                                  </p:stCondLst>
                                  <p:childTnLst>
                                    <p:set>
                                      <p:cBhvr>
                                        <p:cTn id="15" dur="1" fill="hold">
                                          <p:stCondLst>
                                            <p:cond delay="0"/>
                                          </p:stCondLst>
                                        </p:cTn>
                                        <p:tgtEl>
                                          <p:spTgt spid="15367"/>
                                        </p:tgtEl>
                                        <p:attrNameLst>
                                          <p:attrName>style.visibility</p:attrName>
                                        </p:attrNameLst>
                                      </p:cBhvr>
                                      <p:to>
                                        <p:strVal val="visible"/>
                                      </p:to>
                                    </p:set>
                                    <p:anim calcmode="lin" valueType="num">
                                      <p:cBhvr>
                                        <p:cTn id="16" dur="500" fill="hold"/>
                                        <p:tgtEl>
                                          <p:spTgt spid="15367"/>
                                        </p:tgtEl>
                                        <p:attrNameLst>
                                          <p:attrName>ppt_w</p:attrName>
                                        </p:attrNameLst>
                                      </p:cBhvr>
                                      <p:tavLst>
                                        <p:tav tm="0">
                                          <p:val>
                                            <p:fltVal val="0"/>
                                          </p:val>
                                        </p:tav>
                                        <p:tav tm="100000">
                                          <p:val>
                                            <p:strVal val="#ppt_w"/>
                                          </p:val>
                                        </p:tav>
                                      </p:tavLst>
                                    </p:anim>
                                    <p:anim calcmode="lin" valueType="num">
                                      <p:cBhvr>
                                        <p:cTn id="17" dur="500" fill="hold"/>
                                        <p:tgtEl>
                                          <p:spTgt spid="1536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P spid="1536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83" name="Rectangle 15"/>
          <p:cNvSpPr>
            <a:spLocks noGrp="1" noChangeArrowheads="1"/>
          </p:cNvSpPr>
          <p:nvPr>
            <p:ph type="title"/>
          </p:nvPr>
        </p:nvSpPr>
        <p:spPr>
          <a:xfrm>
            <a:off x="533400" y="2057400"/>
            <a:ext cx="7793038" cy="457200"/>
          </a:xfrm>
          <a:noFill/>
        </p:spPr>
        <p:txBody>
          <a:bodyPr anchor="b"/>
          <a:lstStyle/>
          <a:p>
            <a:pPr eaLnBrk="1" hangingPunct="1"/>
            <a:r>
              <a:rPr lang="en-US" sz="2400" b="1">
                <a:solidFill>
                  <a:schemeClr val="accent2"/>
                </a:solidFill>
              </a:rPr>
              <a:t>Em hãy kể những việc làm ở UBND xã.</a:t>
            </a:r>
            <a:r>
              <a:rPr lang="en-US" b="1">
                <a:solidFill>
                  <a:schemeClr val="accent2"/>
                </a:solidFill>
              </a:rPr>
              <a:t> </a:t>
            </a:r>
          </a:p>
        </p:txBody>
      </p:sp>
      <p:sp>
        <p:nvSpPr>
          <p:cNvPr id="7191" name="Rectangle 23"/>
          <p:cNvSpPr>
            <a:spLocks noChangeArrowheads="1"/>
          </p:cNvSpPr>
          <p:nvPr/>
        </p:nvSpPr>
        <p:spPr bwMode="auto">
          <a:xfrm>
            <a:off x="1844675" y="2667000"/>
            <a:ext cx="4870450"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nSpc>
                <a:spcPct val="80000"/>
              </a:lnSpc>
              <a:spcBef>
                <a:spcPct val="20000"/>
              </a:spcBef>
            </a:pPr>
            <a:r>
              <a:rPr lang="en-US" sz="2400" b="1">
                <a:solidFill>
                  <a:srgbClr val="FF0000"/>
                </a:solidFill>
              </a:rPr>
              <a:t>1. Cấp giấy khai sinh cho em bé.</a:t>
            </a:r>
          </a:p>
        </p:txBody>
      </p:sp>
      <p:sp>
        <p:nvSpPr>
          <p:cNvPr id="7192" name="Rectangle 24"/>
          <p:cNvSpPr>
            <a:spLocks noChangeArrowheads="1"/>
          </p:cNvSpPr>
          <p:nvPr/>
        </p:nvSpPr>
        <p:spPr bwMode="auto">
          <a:xfrm>
            <a:off x="1825625" y="3124200"/>
            <a:ext cx="5902325"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nSpc>
                <a:spcPct val="80000"/>
              </a:lnSpc>
              <a:spcBef>
                <a:spcPct val="20000"/>
              </a:spcBef>
            </a:pPr>
            <a:r>
              <a:rPr lang="en-US" sz="2400" b="1">
                <a:solidFill>
                  <a:srgbClr val="FF0000"/>
                </a:solidFill>
              </a:rPr>
              <a:t>2. Xác nhận hộ khẩu để đi học, đi làm...</a:t>
            </a:r>
          </a:p>
        </p:txBody>
      </p:sp>
      <p:sp>
        <p:nvSpPr>
          <p:cNvPr id="7193" name="Rectangle 25"/>
          <p:cNvSpPr>
            <a:spLocks noChangeArrowheads="1"/>
          </p:cNvSpPr>
          <p:nvPr/>
        </p:nvSpPr>
        <p:spPr bwMode="auto">
          <a:xfrm>
            <a:off x="1838325" y="3595688"/>
            <a:ext cx="5786438"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nSpc>
                <a:spcPct val="80000"/>
              </a:lnSpc>
              <a:spcBef>
                <a:spcPct val="20000"/>
              </a:spcBef>
            </a:pPr>
            <a:r>
              <a:rPr lang="en-US" sz="2400" b="1">
                <a:solidFill>
                  <a:srgbClr val="FF0000"/>
                </a:solidFill>
              </a:rPr>
              <a:t>3. Tổ chức các hoạt động khuyến học.</a:t>
            </a:r>
          </a:p>
        </p:txBody>
      </p:sp>
      <p:sp>
        <p:nvSpPr>
          <p:cNvPr id="7194" name="Rectangle 26"/>
          <p:cNvSpPr>
            <a:spLocks noChangeArrowheads="1"/>
          </p:cNvSpPr>
          <p:nvPr/>
        </p:nvSpPr>
        <p:spPr bwMode="auto">
          <a:xfrm>
            <a:off x="1851025" y="4035425"/>
            <a:ext cx="2873375"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nSpc>
                <a:spcPct val="80000"/>
              </a:lnSpc>
              <a:spcBef>
                <a:spcPct val="20000"/>
              </a:spcBef>
            </a:pPr>
            <a:r>
              <a:rPr lang="en-US" sz="2400" b="1">
                <a:solidFill>
                  <a:srgbClr val="FF0000"/>
                </a:solidFill>
              </a:rPr>
              <a:t>4. Đăng kí kết hôn.</a:t>
            </a:r>
          </a:p>
        </p:txBody>
      </p:sp>
      <p:sp>
        <p:nvSpPr>
          <p:cNvPr id="7195" name="Rectangle 27"/>
          <p:cNvSpPr>
            <a:spLocks noChangeArrowheads="1"/>
          </p:cNvSpPr>
          <p:nvPr/>
        </p:nvSpPr>
        <p:spPr bwMode="auto">
          <a:xfrm>
            <a:off x="1844675" y="4492625"/>
            <a:ext cx="3513138"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nSpc>
                <a:spcPct val="80000"/>
              </a:lnSpc>
              <a:spcBef>
                <a:spcPct val="20000"/>
              </a:spcBef>
            </a:pPr>
            <a:r>
              <a:rPr lang="en-US" sz="2400" b="1">
                <a:solidFill>
                  <a:srgbClr val="FF0000"/>
                </a:solidFill>
              </a:rPr>
              <a:t>5. Công chứng giấy tờ.</a:t>
            </a:r>
          </a:p>
        </p:txBody>
      </p:sp>
      <p:sp>
        <p:nvSpPr>
          <p:cNvPr id="7196" name="Rectangle 28"/>
          <p:cNvSpPr>
            <a:spLocks noChangeArrowheads="1"/>
          </p:cNvSpPr>
          <p:nvPr/>
        </p:nvSpPr>
        <p:spPr bwMode="auto">
          <a:xfrm>
            <a:off x="1874838" y="4989513"/>
            <a:ext cx="5240337"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nSpc>
                <a:spcPct val="80000"/>
              </a:lnSpc>
              <a:spcBef>
                <a:spcPct val="20000"/>
              </a:spcBef>
            </a:pPr>
            <a:r>
              <a:rPr lang="en-US" sz="2400" b="1">
                <a:solidFill>
                  <a:srgbClr val="FF0000"/>
                </a:solidFill>
              </a:rPr>
              <a:t>6. Xây dựng trường học, trạm y tế.</a:t>
            </a:r>
          </a:p>
        </p:txBody>
      </p:sp>
      <p:sp>
        <p:nvSpPr>
          <p:cNvPr id="7197" name="Rectangle 29"/>
          <p:cNvSpPr>
            <a:spLocks noChangeArrowheads="1"/>
          </p:cNvSpPr>
          <p:nvPr/>
        </p:nvSpPr>
        <p:spPr bwMode="auto">
          <a:xfrm>
            <a:off x="1854200" y="5483225"/>
            <a:ext cx="3684588"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nSpc>
                <a:spcPct val="80000"/>
              </a:lnSpc>
              <a:spcBef>
                <a:spcPct val="20000"/>
              </a:spcBef>
            </a:pPr>
            <a:r>
              <a:rPr lang="en-US" sz="2400" b="1">
                <a:solidFill>
                  <a:srgbClr val="FF0000"/>
                </a:solidFill>
              </a:rPr>
              <a:t>7. Xử phạt hành chính…</a:t>
            </a:r>
          </a:p>
        </p:txBody>
      </p:sp>
      <p:sp>
        <p:nvSpPr>
          <p:cNvPr id="16" name="AutoShape 6"/>
          <p:cNvSpPr>
            <a:spLocks noChangeArrowheads="1"/>
          </p:cNvSpPr>
          <p:nvPr/>
        </p:nvSpPr>
        <p:spPr bwMode="auto">
          <a:xfrm>
            <a:off x="1585913" y="1143000"/>
            <a:ext cx="5943600" cy="866775"/>
          </a:xfrm>
          <a:prstGeom prst="ribbon">
            <a:avLst>
              <a:gd name="adj1" fmla="val 12500"/>
              <a:gd name="adj2" fmla="val 50000"/>
            </a:avLst>
          </a:prstGeom>
          <a:solidFill>
            <a:srgbClr val="4F81BD"/>
          </a:solidFill>
          <a:ln w="9525">
            <a:solidFill>
              <a:sysClr val="windowText" lastClr="000000"/>
            </a:solidFill>
            <a:round/>
            <a:headEnd/>
            <a:tailEnd/>
          </a:ln>
          <a:effectLst/>
        </p:spPr>
        <p:txBody>
          <a:bodyPr wrap="none" anchor="ctr"/>
          <a:lstStyle/>
          <a:p>
            <a:pPr algn="ctr" fontAlgn="auto">
              <a:spcBef>
                <a:spcPts val="0"/>
              </a:spcBef>
              <a:spcAft>
                <a:spcPts val="0"/>
              </a:spcAft>
              <a:defRPr/>
            </a:pPr>
            <a:r>
              <a:rPr lang="en-US" sz="3600" b="1" kern="0">
                <a:solidFill>
                  <a:srgbClr val="FF0000"/>
                </a:solidFill>
                <a:latin typeface="Times New Roman" pitchFamily="18" charset="0"/>
              </a:rPr>
              <a:t>Khởi động</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191"/>
                                        </p:tgtEl>
                                        <p:attrNameLst>
                                          <p:attrName>style.visibility</p:attrName>
                                        </p:attrNameLst>
                                      </p:cBhvr>
                                      <p:to>
                                        <p:strVal val="visible"/>
                                      </p:to>
                                    </p:set>
                                    <p:animEffect transition="in" filter="blinds(horizontal)">
                                      <p:cBhvr>
                                        <p:cTn id="7" dur="500"/>
                                        <p:tgtEl>
                                          <p:spTgt spid="7191"/>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7192"/>
                                        </p:tgtEl>
                                        <p:attrNameLst>
                                          <p:attrName>style.visibility</p:attrName>
                                        </p:attrNameLst>
                                      </p:cBhvr>
                                      <p:to>
                                        <p:strVal val="visible"/>
                                      </p:to>
                                    </p:set>
                                    <p:animEffect transition="in" filter="blinds(horizontal)">
                                      <p:cBhvr>
                                        <p:cTn id="10" dur="500"/>
                                        <p:tgtEl>
                                          <p:spTgt spid="7192"/>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7193"/>
                                        </p:tgtEl>
                                        <p:attrNameLst>
                                          <p:attrName>style.visibility</p:attrName>
                                        </p:attrNameLst>
                                      </p:cBhvr>
                                      <p:to>
                                        <p:strVal val="visible"/>
                                      </p:to>
                                    </p:set>
                                    <p:animEffect transition="in" filter="blinds(horizontal)">
                                      <p:cBhvr>
                                        <p:cTn id="13" dur="500"/>
                                        <p:tgtEl>
                                          <p:spTgt spid="7193"/>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7194"/>
                                        </p:tgtEl>
                                        <p:attrNameLst>
                                          <p:attrName>style.visibility</p:attrName>
                                        </p:attrNameLst>
                                      </p:cBhvr>
                                      <p:to>
                                        <p:strVal val="visible"/>
                                      </p:to>
                                    </p:set>
                                    <p:animEffect transition="in" filter="blinds(horizontal)">
                                      <p:cBhvr>
                                        <p:cTn id="16" dur="500"/>
                                        <p:tgtEl>
                                          <p:spTgt spid="7194"/>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7195"/>
                                        </p:tgtEl>
                                        <p:attrNameLst>
                                          <p:attrName>style.visibility</p:attrName>
                                        </p:attrNameLst>
                                      </p:cBhvr>
                                      <p:to>
                                        <p:strVal val="visible"/>
                                      </p:to>
                                    </p:set>
                                    <p:animEffect transition="in" filter="blinds(horizontal)">
                                      <p:cBhvr>
                                        <p:cTn id="19" dur="500"/>
                                        <p:tgtEl>
                                          <p:spTgt spid="7195"/>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7196"/>
                                        </p:tgtEl>
                                        <p:attrNameLst>
                                          <p:attrName>style.visibility</p:attrName>
                                        </p:attrNameLst>
                                      </p:cBhvr>
                                      <p:to>
                                        <p:strVal val="visible"/>
                                      </p:to>
                                    </p:set>
                                    <p:animEffect transition="in" filter="blinds(horizontal)">
                                      <p:cBhvr>
                                        <p:cTn id="22" dur="500"/>
                                        <p:tgtEl>
                                          <p:spTgt spid="7196"/>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7197"/>
                                        </p:tgtEl>
                                        <p:attrNameLst>
                                          <p:attrName>style.visibility</p:attrName>
                                        </p:attrNameLst>
                                      </p:cBhvr>
                                      <p:to>
                                        <p:strVal val="visible"/>
                                      </p:to>
                                    </p:set>
                                    <p:animEffect transition="in" filter="blinds(horizontal)">
                                      <p:cBhvr>
                                        <p:cTn id="25" dur="500"/>
                                        <p:tgtEl>
                                          <p:spTgt spid="71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91" grpId="0"/>
      <p:bldP spid="7192" grpId="0"/>
      <p:bldP spid="7193" grpId="0"/>
      <p:bldP spid="7194" grpId="0"/>
      <p:bldP spid="7195" grpId="0"/>
      <p:bldP spid="7196" grpId="0"/>
      <p:bldP spid="719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Text Box 9"/>
          <p:cNvSpPr txBox="1">
            <a:spLocks noChangeArrowheads="1"/>
          </p:cNvSpPr>
          <p:nvPr/>
        </p:nvSpPr>
        <p:spPr bwMode="auto">
          <a:xfrm>
            <a:off x="890588" y="1493838"/>
            <a:ext cx="8177212"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i="1" u="sng">
                <a:solidFill>
                  <a:srgbClr val="0000FF"/>
                </a:solidFill>
                <a:latin typeface="Times New Roman" pitchFamily="18" charset="0"/>
              </a:rPr>
              <a:t>Hoạt động 1</a:t>
            </a:r>
            <a:r>
              <a:rPr lang="en-US" sz="2800" b="1">
                <a:solidFill>
                  <a:srgbClr val="0000FF"/>
                </a:solidFill>
                <a:latin typeface="Times New Roman" pitchFamily="18" charset="0"/>
              </a:rPr>
              <a:t>: Xử lý tình huống (bài tập 2)</a:t>
            </a:r>
          </a:p>
        </p:txBody>
      </p:sp>
      <p:sp>
        <p:nvSpPr>
          <p:cNvPr id="4106" name="Text Box 10"/>
          <p:cNvSpPr txBox="1">
            <a:spLocks noChangeArrowheads="1"/>
          </p:cNvSpPr>
          <p:nvPr/>
        </p:nvSpPr>
        <p:spPr bwMode="auto">
          <a:xfrm>
            <a:off x="369888" y="2209800"/>
            <a:ext cx="8610600" cy="418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i="1">
                <a:solidFill>
                  <a:srgbClr val="000000"/>
                </a:solidFill>
                <a:latin typeface="Times New Roman" pitchFamily="18" charset="0"/>
              </a:rPr>
              <a:t>*</a:t>
            </a:r>
            <a:r>
              <a:rPr lang="en-US" sz="2800" b="1">
                <a:solidFill>
                  <a:srgbClr val="000000"/>
                </a:solidFill>
                <a:latin typeface="Times New Roman" pitchFamily="18" charset="0"/>
              </a:rPr>
              <a:t> Em sẽ làm gì trong các tình huống sau ?</a:t>
            </a:r>
          </a:p>
          <a:p>
            <a:pPr eaLnBrk="1" hangingPunct="1">
              <a:spcBef>
                <a:spcPct val="50000"/>
              </a:spcBef>
              <a:buFontTx/>
              <a:buAutoNum type="alphaLcParenR"/>
            </a:pPr>
            <a:r>
              <a:rPr lang="en-US" sz="2800">
                <a:solidFill>
                  <a:srgbClr val="000000"/>
                </a:solidFill>
                <a:latin typeface="Times New Roman" pitchFamily="18" charset="0"/>
              </a:rPr>
              <a:t>Uỷ ban nhân dân xã tổ chức lấy chữ ký ủng hộ các nạn nhân chất độc da cam.</a:t>
            </a:r>
          </a:p>
          <a:p>
            <a:pPr eaLnBrk="1" hangingPunct="1">
              <a:spcBef>
                <a:spcPct val="50000"/>
              </a:spcBef>
              <a:buFontTx/>
              <a:buAutoNum type="alphaLcParenR"/>
            </a:pPr>
            <a:r>
              <a:rPr lang="en-US" sz="2800">
                <a:solidFill>
                  <a:srgbClr val="000000"/>
                </a:solidFill>
                <a:latin typeface="Times New Roman" pitchFamily="18" charset="0"/>
              </a:rPr>
              <a:t>Đài phát thanh của Uỷ ban nhân dân xã thông báo lịch để học sinh tham gia sinh hoạt hè tại Nhà văn hóa của xã. </a:t>
            </a:r>
          </a:p>
          <a:p>
            <a:pPr eaLnBrk="1" hangingPunct="1">
              <a:spcBef>
                <a:spcPct val="50000"/>
              </a:spcBef>
              <a:buFontTx/>
              <a:buAutoNum type="alphaLcParenR"/>
            </a:pPr>
            <a:r>
              <a:rPr lang="en-US" sz="2800">
                <a:solidFill>
                  <a:srgbClr val="000000"/>
                </a:solidFill>
                <a:latin typeface="Times New Roman" pitchFamily="18" charset="0"/>
              </a:rPr>
              <a:t>Xã phát động phong trào quyên góp sách vở, đồ dùng học tập, quần áo, … ủng hộ trẻ em vùng lũ lụt.</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9396"/>
                                        </p:tgtEl>
                                        <p:attrNameLst>
                                          <p:attrName>style.visibility</p:attrName>
                                        </p:attrNameLst>
                                      </p:cBhvr>
                                      <p:to>
                                        <p:strVal val="visible"/>
                                      </p:to>
                                    </p:set>
                                    <p:animEffect transition="in" filter="wipe(down)">
                                      <p:cBhvr>
                                        <p:cTn id="7" dur="500"/>
                                        <p:tgtEl>
                                          <p:spTgt spid="593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106"/>
                                        </p:tgtEl>
                                        <p:attrNameLst>
                                          <p:attrName>style.visibility</p:attrName>
                                        </p:attrNameLst>
                                      </p:cBhvr>
                                      <p:to>
                                        <p:strVal val="visible"/>
                                      </p:to>
                                    </p:set>
                                    <p:anim calcmode="lin" valueType="num">
                                      <p:cBhvr additive="base">
                                        <p:cTn id="12" dur="500" fill="hold"/>
                                        <p:tgtEl>
                                          <p:spTgt spid="4106"/>
                                        </p:tgtEl>
                                        <p:attrNameLst>
                                          <p:attrName>ppt_x</p:attrName>
                                        </p:attrNameLst>
                                      </p:cBhvr>
                                      <p:tavLst>
                                        <p:tav tm="0">
                                          <p:val>
                                            <p:strVal val="#ppt_x"/>
                                          </p:val>
                                        </p:tav>
                                        <p:tav tm="100000">
                                          <p:val>
                                            <p:strVal val="#ppt_x"/>
                                          </p:val>
                                        </p:tav>
                                      </p:tavLst>
                                    </p:anim>
                                    <p:anim calcmode="lin" valueType="num">
                                      <p:cBhvr additive="base">
                                        <p:cTn id="13" dur="500" fill="hold"/>
                                        <p:tgtEl>
                                          <p:spTgt spid="410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6" grpId="0"/>
      <p:bldP spid="410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9"/>
          <p:cNvSpPr txBox="1">
            <a:spLocks noChangeArrowheads="1"/>
          </p:cNvSpPr>
          <p:nvPr/>
        </p:nvSpPr>
        <p:spPr bwMode="auto">
          <a:xfrm>
            <a:off x="738188" y="1376363"/>
            <a:ext cx="8177212" cy="1169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i="1" u="sng">
                <a:solidFill>
                  <a:srgbClr val="0000FF"/>
                </a:solidFill>
                <a:latin typeface="Times New Roman" pitchFamily="18" charset="0"/>
              </a:rPr>
              <a:t>Hoạt động 1</a:t>
            </a:r>
            <a:r>
              <a:rPr lang="en-US" sz="2800" b="1">
                <a:solidFill>
                  <a:srgbClr val="0000FF"/>
                </a:solidFill>
                <a:latin typeface="Times New Roman" pitchFamily="18" charset="0"/>
              </a:rPr>
              <a:t>: Xử lý tình huống (bài tập 2)</a:t>
            </a:r>
          </a:p>
          <a:p>
            <a:pPr eaLnBrk="1" hangingPunct="1">
              <a:spcBef>
                <a:spcPct val="50000"/>
              </a:spcBef>
            </a:pPr>
            <a:endParaRPr lang="en-US" sz="2800" b="1">
              <a:solidFill>
                <a:srgbClr val="0000FF"/>
              </a:solidFill>
              <a:latin typeface="Times New Roman" pitchFamily="18" charset="0"/>
            </a:endParaRPr>
          </a:p>
        </p:txBody>
      </p:sp>
      <p:sp>
        <p:nvSpPr>
          <p:cNvPr id="4106" name="Text Box 10"/>
          <p:cNvSpPr txBox="1">
            <a:spLocks noChangeArrowheads="1"/>
          </p:cNvSpPr>
          <p:nvPr/>
        </p:nvSpPr>
        <p:spPr bwMode="auto">
          <a:xfrm>
            <a:off x="430213" y="1935163"/>
            <a:ext cx="8610600" cy="160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i="1">
                <a:solidFill>
                  <a:srgbClr val="000000"/>
                </a:solidFill>
                <a:latin typeface="Times New Roman" pitchFamily="18" charset="0"/>
              </a:rPr>
              <a:t>*</a:t>
            </a:r>
            <a:r>
              <a:rPr lang="en-US" sz="2800" b="1">
                <a:solidFill>
                  <a:srgbClr val="000000"/>
                </a:solidFill>
                <a:latin typeface="Times New Roman" pitchFamily="18" charset="0"/>
              </a:rPr>
              <a:t> Em sẽ làm gì trong các tình huống sau ?</a:t>
            </a:r>
          </a:p>
          <a:p>
            <a:pPr eaLnBrk="1" hangingPunct="1">
              <a:spcBef>
                <a:spcPct val="50000"/>
              </a:spcBef>
              <a:buFontTx/>
              <a:buAutoNum type="alphaLcParenR"/>
            </a:pPr>
            <a:r>
              <a:rPr lang="en-US" sz="2800">
                <a:solidFill>
                  <a:srgbClr val="000000"/>
                </a:solidFill>
                <a:latin typeface="Times New Roman" pitchFamily="18" charset="0"/>
              </a:rPr>
              <a:t>Uỷ ban nhân dân xã tổ chức lấy chữ ký ủng hộ các nạn nhân chất độc da cam.</a:t>
            </a:r>
          </a:p>
        </p:txBody>
      </p:sp>
      <p:grpSp>
        <p:nvGrpSpPr>
          <p:cNvPr id="2" name="Group 13"/>
          <p:cNvGrpSpPr>
            <a:grpSpLocks/>
          </p:cNvGrpSpPr>
          <p:nvPr/>
        </p:nvGrpSpPr>
        <p:grpSpPr bwMode="auto">
          <a:xfrm>
            <a:off x="3539947" y="3639991"/>
            <a:ext cx="5010508" cy="1523135"/>
            <a:chOff x="2196" y="183"/>
            <a:chExt cx="3566" cy="1286"/>
          </a:xfrm>
        </p:grpSpPr>
        <p:pic>
          <p:nvPicPr>
            <p:cNvPr id="60422" name="Picture 3" descr="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6" y="183"/>
              <a:ext cx="1832" cy="1286"/>
            </a:xfrm>
            <a:prstGeom prst="rect">
              <a:avLst/>
            </a:prstGeom>
            <a:noFill/>
            <a:ln w="76200" cmpd="tri">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60426" name="Picture 12" descr="di-bo-vi-cong-ly1318_400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1" y="193"/>
              <a:ext cx="1731" cy="1266"/>
            </a:xfrm>
            <a:prstGeom prst="rect">
              <a:avLst/>
            </a:prstGeom>
            <a:noFill/>
            <a:ln w="76200" cmpd="tri">
              <a:solidFill>
                <a:schemeClr val="tx1"/>
              </a:solidFill>
              <a:miter lim="800000"/>
              <a:headEnd/>
              <a:tailEnd/>
            </a:ln>
            <a:extLst>
              <a:ext uri="{909E8E84-426E-40DD-AFC4-6F175D3DCCD1}">
                <a14:hiddenFill xmlns:a14="http://schemas.microsoft.com/office/drawing/2010/main">
                  <a:solidFill>
                    <a:srgbClr val="FFFFFF"/>
                  </a:solidFill>
                </a14:hiddenFill>
              </a:ext>
            </a:extLst>
          </p:spPr>
        </p:pic>
      </p:grpSp>
      <p:pic>
        <p:nvPicPr>
          <p:cNvPr id="15" name="Picture 23" descr="chat_doc_mau_da_cam"/>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0479" y="3525320"/>
            <a:ext cx="2809875" cy="1703389"/>
          </a:xfrm>
          <a:prstGeom prst="rect">
            <a:avLst/>
          </a:prstGeom>
          <a:noFill/>
          <a:ln w="9525">
            <a:solidFill>
              <a:srgbClr val="FF33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ppt_w</p:attrName>
                                        </p:attrNameLst>
                                      </p:cBhvr>
                                      <p:tavLst>
                                        <p:tav tm="0">
                                          <p:val>
                                            <p:fltVal val="0"/>
                                          </p:val>
                                        </p:tav>
                                        <p:tav tm="100000">
                                          <p:val>
                                            <p:strVal val="#ppt_w"/>
                                          </p:val>
                                        </p:tav>
                                      </p:tavLst>
                                    </p:anim>
                                    <p:anim calcmode="lin" valueType="num">
                                      <p:cBhvr>
                                        <p:cTn id="8" dur="500" fill="hold"/>
                                        <p:tgtEl>
                                          <p:spTgt spid="15"/>
                                        </p:tgtEl>
                                        <p:attrNameLst>
                                          <p:attrName>ppt_h</p:attrName>
                                        </p:attrNameLst>
                                      </p:cBhvr>
                                      <p:tavLst>
                                        <p:tav tm="0">
                                          <p:val>
                                            <p:fltVal val="0"/>
                                          </p:val>
                                        </p:tav>
                                        <p:tav tm="100000">
                                          <p:val>
                                            <p:strVal val="#ppt_h"/>
                                          </p:val>
                                        </p:tav>
                                      </p:tavLst>
                                    </p:anim>
                                  </p:childTnLst>
                                </p:cTn>
                              </p:par>
                              <p:par>
                                <p:cTn id="9" presetID="10" presetClass="entr" presetSubtype="0"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 Box 9"/>
          <p:cNvSpPr txBox="1">
            <a:spLocks noChangeArrowheads="1"/>
          </p:cNvSpPr>
          <p:nvPr/>
        </p:nvSpPr>
        <p:spPr bwMode="auto">
          <a:xfrm>
            <a:off x="738188" y="1676400"/>
            <a:ext cx="8177212" cy="1169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i="1" u="sng">
                <a:solidFill>
                  <a:srgbClr val="0000FF"/>
                </a:solidFill>
                <a:latin typeface="Times New Roman" pitchFamily="18" charset="0"/>
              </a:rPr>
              <a:t>Hoạt động 1</a:t>
            </a:r>
            <a:r>
              <a:rPr lang="en-US" sz="2800" b="1">
                <a:solidFill>
                  <a:srgbClr val="0000FF"/>
                </a:solidFill>
                <a:latin typeface="Times New Roman" pitchFamily="18" charset="0"/>
              </a:rPr>
              <a:t>: Xử lý tình huống(bài tập 2)</a:t>
            </a:r>
          </a:p>
          <a:p>
            <a:pPr eaLnBrk="1" hangingPunct="1">
              <a:spcBef>
                <a:spcPct val="50000"/>
              </a:spcBef>
            </a:pPr>
            <a:endParaRPr lang="en-US" sz="2800" b="1">
              <a:solidFill>
                <a:srgbClr val="0000FF"/>
              </a:solidFill>
              <a:latin typeface="Times New Roman" pitchFamily="18" charset="0"/>
            </a:endParaRPr>
          </a:p>
        </p:txBody>
      </p:sp>
      <p:sp>
        <p:nvSpPr>
          <p:cNvPr id="4106" name="Text Box 10"/>
          <p:cNvSpPr txBox="1">
            <a:spLocks noChangeArrowheads="1"/>
          </p:cNvSpPr>
          <p:nvPr/>
        </p:nvSpPr>
        <p:spPr bwMode="auto">
          <a:xfrm>
            <a:off x="304800" y="2232025"/>
            <a:ext cx="8610600" cy="1600200"/>
          </a:xfrm>
          <a:prstGeom prst="rect">
            <a:avLst/>
          </a:prstGeom>
          <a:noFill/>
          <a:ln>
            <a:noFill/>
          </a:ln>
          <a:effec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spcBef>
                <a:spcPct val="50000"/>
              </a:spcBef>
              <a:defRPr/>
            </a:pPr>
            <a:r>
              <a:rPr lang="en-US" sz="2800" b="1" i="1">
                <a:solidFill>
                  <a:prstClr val="black"/>
                </a:solidFill>
                <a:latin typeface="Times New Roman" pitchFamily="18" charset="0"/>
              </a:rPr>
              <a:t>*</a:t>
            </a:r>
            <a:r>
              <a:rPr lang="en-US" sz="2800" b="1">
                <a:solidFill>
                  <a:prstClr val="black"/>
                </a:solidFill>
                <a:latin typeface="Times New Roman" pitchFamily="18" charset="0"/>
              </a:rPr>
              <a:t> Em sẽ làm gì trong các tình huống sau ?</a:t>
            </a:r>
          </a:p>
          <a:p>
            <a:pPr marL="0" indent="0">
              <a:spcBef>
                <a:spcPct val="50000"/>
              </a:spcBef>
              <a:defRPr/>
            </a:pPr>
            <a:r>
              <a:rPr lang="en-US" sz="2800">
                <a:solidFill>
                  <a:prstClr val="black"/>
                </a:solidFill>
                <a:latin typeface="Times New Roman" pitchFamily="18" charset="0"/>
              </a:rPr>
              <a:t>b) Đài phát thanh của Uỷ ban nhân dân xã thông báo lịch để học sinh tham gia sinh hoạt hè tại Nhà văn hóa của xã. </a:t>
            </a:r>
          </a:p>
        </p:txBody>
      </p:sp>
      <p:pic>
        <p:nvPicPr>
          <p:cNvPr id="9" name="Picture 17" descr="IMG_1179"/>
          <p:cNvPicPr>
            <a:picLocks noChangeAspect="1" noChangeArrowheads="1"/>
          </p:cNvPicPr>
          <p:nvPr/>
        </p:nvPicPr>
        <p:blipFill>
          <a:blip r:embed="rId2">
            <a:lum bright="28000" contrast="50000"/>
            <a:extLst>
              <a:ext uri="{28A0092B-C50C-407E-A947-70E740481C1C}">
                <a14:useLocalDpi xmlns:a14="http://schemas.microsoft.com/office/drawing/2010/main" val="0"/>
              </a:ext>
            </a:extLst>
          </a:blip>
          <a:srcRect/>
          <a:stretch>
            <a:fillRect/>
          </a:stretch>
        </p:blipFill>
        <p:spPr bwMode="auto">
          <a:xfrm>
            <a:off x="1752600" y="3832225"/>
            <a:ext cx="5867400" cy="2873375"/>
          </a:xfrm>
          <a:prstGeom prst="rect">
            <a:avLst/>
          </a:prstGeom>
          <a:noFill/>
          <a:ln w="9525">
            <a:solidFill>
              <a:srgbClr val="FF33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9"/>
          <p:cNvSpPr txBox="1">
            <a:spLocks noChangeArrowheads="1"/>
          </p:cNvSpPr>
          <p:nvPr/>
        </p:nvSpPr>
        <p:spPr bwMode="auto">
          <a:xfrm>
            <a:off x="738188" y="1676400"/>
            <a:ext cx="8177212"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i="1" u="sng">
                <a:solidFill>
                  <a:srgbClr val="0000FF"/>
                </a:solidFill>
                <a:latin typeface="Times New Roman" pitchFamily="18" charset="0"/>
              </a:rPr>
              <a:t>Hoạt động 1</a:t>
            </a:r>
            <a:r>
              <a:rPr lang="en-US" sz="2800" b="1">
                <a:solidFill>
                  <a:srgbClr val="0000FF"/>
                </a:solidFill>
                <a:latin typeface="Times New Roman" pitchFamily="18" charset="0"/>
              </a:rPr>
              <a:t>: Xử lý tình huống</a:t>
            </a:r>
          </a:p>
        </p:txBody>
      </p:sp>
      <p:sp>
        <p:nvSpPr>
          <p:cNvPr id="4106" name="Text Box 10"/>
          <p:cNvSpPr txBox="1">
            <a:spLocks noChangeArrowheads="1"/>
          </p:cNvSpPr>
          <p:nvPr/>
        </p:nvSpPr>
        <p:spPr bwMode="auto">
          <a:xfrm>
            <a:off x="333375" y="2195513"/>
            <a:ext cx="8610600" cy="1600200"/>
          </a:xfrm>
          <a:prstGeom prst="rect">
            <a:avLst/>
          </a:prstGeom>
          <a:noFill/>
          <a:ln>
            <a:noFill/>
          </a:ln>
          <a:effec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spcBef>
                <a:spcPct val="50000"/>
              </a:spcBef>
              <a:defRPr/>
            </a:pPr>
            <a:r>
              <a:rPr lang="en-US" sz="2800" b="1" i="1">
                <a:solidFill>
                  <a:prstClr val="black"/>
                </a:solidFill>
                <a:latin typeface="Times New Roman" pitchFamily="18" charset="0"/>
              </a:rPr>
              <a:t>*</a:t>
            </a:r>
            <a:r>
              <a:rPr lang="en-US" sz="2800" b="1">
                <a:solidFill>
                  <a:prstClr val="black"/>
                </a:solidFill>
                <a:latin typeface="Times New Roman" pitchFamily="18" charset="0"/>
              </a:rPr>
              <a:t> Em sẽ làm gì trong các tình huống sau ?</a:t>
            </a:r>
          </a:p>
          <a:p>
            <a:pPr marL="0" indent="0">
              <a:spcBef>
                <a:spcPct val="50000"/>
              </a:spcBef>
              <a:defRPr/>
            </a:pPr>
            <a:r>
              <a:rPr lang="en-US" sz="2800">
                <a:solidFill>
                  <a:prstClr val="black"/>
                </a:solidFill>
                <a:latin typeface="Times New Roman" pitchFamily="18" charset="0"/>
              </a:rPr>
              <a:t> c) Xã phát động phong trào quyên góp sách vở, đồ dùng học tập, quần áo, … ủng hộ trẻ em vùng lũ lụt.</a:t>
            </a:r>
          </a:p>
        </p:txBody>
      </p:sp>
      <p:grpSp>
        <p:nvGrpSpPr>
          <p:cNvPr id="2" name="Group 12"/>
          <p:cNvGrpSpPr>
            <a:grpSpLocks/>
          </p:cNvGrpSpPr>
          <p:nvPr/>
        </p:nvGrpSpPr>
        <p:grpSpPr bwMode="auto">
          <a:xfrm>
            <a:off x="754664" y="3965744"/>
            <a:ext cx="7519724" cy="2657729"/>
            <a:chOff x="30" y="405"/>
            <a:chExt cx="5622" cy="2580"/>
          </a:xfrm>
        </p:grpSpPr>
        <p:pic>
          <p:nvPicPr>
            <p:cNvPr id="62470" name="Picture 9" descr="chun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00" y="405"/>
              <a:ext cx="1752" cy="1296"/>
            </a:xfrm>
            <a:prstGeom prst="rect">
              <a:avLst/>
            </a:prstGeom>
            <a:noFill/>
            <a:ln w="76200" cmpd="tri">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62471" name="Picture 11" descr="81106NhoQuan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 y="405"/>
              <a:ext cx="3870" cy="2580"/>
            </a:xfrm>
            <a:prstGeom prst="rect">
              <a:avLst/>
            </a:prstGeom>
            <a:noFill/>
            <a:ln w="76200" cmpd="tri">
              <a:solidFill>
                <a:srgbClr val="000000"/>
              </a:solidFill>
              <a:miter lim="800000"/>
              <a:headEnd/>
              <a:tailEnd/>
            </a:ln>
            <a:extLst>
              <a:ext uri="{909E8E84-426E-40DD-AFC4-6F175D3DCCD1}">
                <a14:hiddenFill xmlns:a14="http://schemas.microsoft.com/office/drawing/2010/main">
                  <a:solidFill>
                    <a:srgbClr val="FFFFFF"/>
                  </a:solidFill>
                </a14:hiddenFill>
              </a:ext>
            </a:extLst>
          </p:spPr>
        </p:pic>
      </p:gr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9"/>
          <p:cNvSpPr txBox="1">
            <a:spLocks noChangeArrowheads="1"/>
          </p:cNvSpPr>
          <p:nvPr/>
        </p:nvSpPr>
        <p:spPr bwMode="auto">
          <a:xfrm>
            <a:off x="838200" y="1493838"/>
            <a:ext cx="8177213"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i="1" u="sng">
                <a:solidFill>
                  <a:srgbClr val="0000FF"/>
                </a:solidFill>
                <a:latin typeface="Times New Roman" pitchFamily="18" charset="0"/>
              </a:rPr>
              <a:t>Hoạt động 1</a:t>
            </a:r>
            <a:r>
              <a:rPr lang="en-US" sz="2800" b="1">
                <a:solidFill>
                  <a:srgbClr val="0000FF"/>
                </a:solidFill>
                <a:latin typeface="Times New Roman" pitchFamily="18" charset="0"/>
              </a:rPr>
              <a:t>: Xử lý tình huống</a:t>
            </a:r>
          </a:p>
        </p:txBody>
      </p:sp>
      <p:sp>
        <p:nvSpPr>
          <p:cNvPr id="63491" name="Text Box 10"/>
          <p:cNvSpPr txBox="1">
            <a:spLocks noChangeArrowheads="1"/>
          </p:cNvSpPr>
          <p:nvPr/>
        </p:nvSpPr>
        <p:spPr bwMode="auto">
          <a:xfrm>
            <a:off x="338138" y="2133600"/>
            <a:ext cx="8610600" cy="418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i="1">
                <a:solidFill>
                  <a:srgbClr val="000000"/>
                </a:solidFill>
                <a:latin typeface="Times New Roman" pitchFamily="18" charset="0"/>
              </a:rPr>
              <a:t>*</a:t>
            </a:r>
            <a:r>
              <a:rPr lang="en-US" sz="2800" b="1">
                <a:solidFill>
                  <a:srgbClr val="000000"/>
                </a:solidFill>
                <a:latin typeface="Times New Roman" pitchFamily="18" charset="0"/>
              </a:rPr>
              <a:t> Em sẽ làm gì trong các tình huống sau ?</a:t>
            </a:r>
          </a:p>
          <a:p>
            <a:pPr eaLnBrk="1" hangingPunct="1">
              <a:spcBef>
                <a:spcPct val="50000"/>
              </a:spcBef>
              <a:buFontTx/>
              <a:buAutoNum type="alphaLcParenR"/>
            </a:pPr>
            <a:r>
              <a:rPr lang="en-US" sz="2800">
                <a:solidFill>
                  <a:srgbClr val="000000"/>
                </a:solidFill>
                <a:latin typeface="Times New Roman" pitchFamily="18" charset="0"/>
              </a:rPr>
              <a:t>Uỷ ban nhân dân xã tổ chức lấy chữ ký ủng hộ các nạn nhân chất độc da cam.</a:t>
            </a:r>
          </a:p>
          <a:p>
            <a:pPr eaLnBrk="1" hangingPunct="1">
              <a:spcBef>
                <a:spcPct val="50000"/>
              </a:spcBef>
              <a:buFontTx/>
              <a:buAutoNum type="alphaLcParenR"/>
            </a:pPr>
            <a:r>
              <a:rPr lang="en-US" sz="2800">
                <a:solidFill>
                  <a:srgbClr val="000000"/>
                </a:solidFill>
                <a:latin typeface="Times New Roman" pitchFamily="18" charset="0"/>
              </a:rPr>
              <a:t>Đài phát thanh của Uỷ ban nhân dân xã thông báo lịch để học sinh tham gia sinh hoạt hè tại Nhà văn hóa của xã. </a:t>
            </a:r>
          </a:p>
          <a:p>
            <a:pPr eaLnBrk="1" hangingPunct="1">
              <a:spcBef>
                <a:spcPct val="50000"/>
              </a:spcBef>
              <a:buFontTx/>
              <a:buAutoNum type="alphaLcParenR"/>
            </a:pPr>
            <a:r>
              <a:rPr lang="en-US" sz="2800">
                <a:solidFill>
                  <a:srgbClr val="000000"/>
                </a:solidFill>
                <a:latin typeface="Times New Roman" pitchFamily="18" charset="0"/>
              </a:rPr>
              <a:t>Xã phát động phong trào quyên góp sách vở, đồ dùng học tập, quần áo, … ủng hộ trẻ em vùng lũ lụt.</a:t>
            </a:r>
          </a:p>
        </p:txBody>
      </p:sp>
    </p:spTree>
  </p:cSld>
  <p:clrMapOvr>
    <a:masterClrMapping/>
  </p:clrMapOvr>
  <p:transition>
    <p:zoom dir="in"/>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0"/>
          <p:cNvSpPr>
            <a:spLocks noGrp="1" noChangeArrowheads="1"/>
          </p:cNvSpPr>
          <p:nvPr>
            <p:ph type="title"/>
          </p:nvPr>
        </p:nvSpPr>
        <p:spPr>
          <a:xfrm>
            <a:off x="533400" y="1066800"/>
            <a:ext cx="5638800" cy="457200"/>
          </a:xfrm>
          <a:noFill/>
        </p:spPr>
        <p:txBody>
          <a:bodyPr anchor="b"/>
          <a:lstStyle/>
          <a:p>
            <a:pPr eaLnBrk="1" hangingPunct="1"/>
            <a:r>
              <a:rPr lang="en-US" sz="2800" b="1" i="1" u="sng" dirty="0" err="1">
                <a:solidFill>
                  <a:schemeClr val="accent2"/>
                </a:solidFill>
                <a:latin typeface="Times New Roman" pitchFamily="18" charset="0"/>
                <a:cs typeface="Times New Roman" pitchFamily="18" charset="0"/>
              </a:rPr>
              <a:t>Hoạt</a:t>
            </a:r>
            <a:r>
              <a:rPr lang="en-US" sz="2800" b="1" i="1" u="sng" dirty="0">
                <a:solidFill>
                  <a:schemeClr val="accent2"/>
                </a:solidFill>
                <a:latin typeface="Times New Roman" pitchFamily="18" charset="0"/>
                <a:cs typeface="Times New Roman" pitchFamily="18" charset="0"/>
              </a:rPr>
              <a:t> </a:t>
            </a:r>
            <a:r>
              <a:rPr lang="en-US" sz="2800" b="1" i="1" u="sng" dirty="0" err="1">
                <a:solidFill>
                  <a:schemeClr val="accent2"/>
                </a:solidFill>
                <a:latin typeface="Times New Roman" pitchFamily="18" charset="0"/>
                <a:cs typeface="Times New Roman" pitchFamily="18" charset="0"/>
              </a:rPr>
              <a:t>động</a:t>
            </a:r>
            <a:r>
              <a:rPr lang="en-US" sz="2800" b="1" i="1" u="sng" dirty="0">
                <a:solidFill>
                  <a:schemeClr val="accent2"/>
                </a:solidFill>
                <a:latin typeface="Times New Roman" pitchFamily="18" charset="0"/>
                <a:cs typeface="Times New Roman" pitchFamily="18" charset="0"/>
              </a:rPr>
              <a:t> 1</a:t>
            </a:r>
            <a:r>
              <a:rPr lang="en-US" sz="2800" b="1" i="1" dirty="0">
                <a:solidFill>
                  <a:schemeClr val="accent2"/>
                </a:solidFill>
                <a:latin typeface="Times New Roman" pitchFamily="18" charset="0"/>
                <a:cs typeface="Times New Roman" pitchFamily="18" charset="0"/>
              </a:rPr>
              <a:t>:  </a:t>
            </a:r>
            <a:r>
              <a:rPr lang="en-US" sz="2800" b="1" dirty="0" err="1">
                <a:solidFill>
                  <a:schemeClr val="accent2"/>
                </a:solidFill>
              </a:rPr>
              <a:t>Xử</a:t>
            </a:r>
            <a:r>
              <a:rPr lang="en-US" sz="2800" b="1" dirty="0">
                <a:solidFill>
                  <a:schemeClr val="accent2"/>
                </a:solidFill>
              </a:rPr>
              <a:t> </a:t>
            </a:r>
            <a:r>
              <a:rPr lang="en-US" sz="2800" b="1" dirty="0" err="1">
                <a:solidFill>
                  <a:schemeClr val="accent2"/>
                </a:solidFill>
              </a:rPr>
              <a:t>lý</a:t>
            </a:r>
            <a:r>
              <a:rPr lang="en-US" sz="2800" b="1" dirty="0">
                <a:solidFill>
                  <a:schemeClr val="accent2"/>
                </a:solidFill>
              </a:rPr>
              <a:t> </a:t>
            </a:r>
            <a:r>
              <a:rPr lang="en-US" sz="2800" b="1" dirty="0" err="1">
                <a:solidFill>
                  <a:schemeClr val="accent2"/>
                </a:solidFill>
              </a:rPr>
              <a:t>tình</a:t>
            </a:r>
            <a:r>
              <a:rPr lang="en-US" sz="2800" b="1" dirty="0">
                <a:solidFill>
                  <a:schemeClr val="accent2"/>
                </a:solidFill>
              </a:rPr>
              <a:t> </a:t>
            </a:r>
            <a:r>
              <a:rPr lang="en-US" sz="2800" b="1" dirty="0" err="1">
                <a:solidFill>
                  <a:schemeClr val="accent2"/>
                </a:solidFill>
              </a:rPr>
              <a:t>huống</a:t>
            </a:r>
            <a:r>
              <a:rPr lang="en-US" sz="2800" dirty="0"/>
              <a:t> </a:t>
            </a:r>
          </a:p>
        </p:txBody>
      </p:sp>
      <p:sp>
        <p:nvSpPr>
          <p:cNvPr id="64515" name="Rectangle 11"/>
          <p:cNvSpPr>
            <a:spLocks noGrp="1" noChangeArrowheads="1"/>
          </p:cNvSpPr>
          <p:nvPr>
            <p:ph type="body" idx="1"/>
          </p:nvPr>
        </p:nvSpPr>
        <p:spPr>
          <a:xfrm>
            <a:off x="757238" y="2352675"/>
            <a:ext cx="7929562" cy="1152525"/>
          </a:xfrm>
          <a:noFill/>
        </p:spPr>
        <p:txBody>
          <a:bodyPr/>
          <a:lstStyle/>
          <a:p>
            <a:pPr eaLnBrk="1" hangingPunct="1">
              <a:lnSpc>
                <a:spcPct val="90000"/>
              </a:lnSpc>
              <a:buFontTx/>
              <a:buNone/>
            </a:pPr>
            <a:r>
              <a:rPr lang="en-US" sz="2800" b="1" dirty="0">
                <a:solidFill>
                  <a:schemeClr val="accent2"/>
                </a:solidFill>
              </a:rPr>
              <a:t>a) </a:t>
            </a:r>
            <a:r>
              <a:rPr lang="en-US" sz="2800" b="1" dirty="0" err="1">
                <a:solidFill>
                  <a:schemeClr val="accent2"/>
                </a:solidFill>
              </a:rPr>
              <a:t>Uỷ</a:t>
            </a:r>
            <a:r>
              <a:rPr lang="en-US" sz="2800" b="1" dirty="0">
                <a:solidFill>
                  <a:schemeClr val="accent2"/>
                </a:solidFill>
              </a:rPr>
              <a:t> ban </a:t>
            </a:r>
            <a:r>
              <a:rPr lang="en-US" sz="2800" b="1" dirty="0" err="1">
                <a:solidFill>
                  <a:schemeClr val="accent2"/>
                </a:solidFill>
              </a:rPr>
              <a:t>nhân</a:t>
            </a:r>
            <a:r>
              <a:rPr lang="en-US" sz="2800" b="1" dirty="0">
                <a:solidFill>
                  <a:schemeClr val="accent2"/>
                </a:solidFill>
              </a:rPr>
              <a:t> </a:t>
            </a:r>
            <a:r>
              <a:rPr lang="en-US" sz="2800" b="1" dirty="0" err="1">
                <a:solidFill>
                  <a:schemeClr val="accent2"/>
                </a:solidFill>
              </a:rPr>
              <a:t>dân</a:t>
            </a:r>
            <a:r>
              <a:rPr lang="en-US" sz="2800" b="1" dirty="0">
                <a:solidFill>
                  <a:schemeClr val="accent2"/>
                </a:solidFill>
              </a:rPr>
              <a:t> </a:t>
            </a:r>
            <a:r>
              <a:rPr lang="en-US" sz="2800" b="1" dirty="0" err="1">
                <a:solidFill>
                  <a:schemeClr val="accent2"/>
                </a:solidFill>
              </a:rPr>
              <a:t>xã</a:t>
            </a:r>
            <a:r>
              <a:rPr lang="en-US" sz="2800" b="1" dirty="0">
                <a:solidFill>
                  <a:schemeClr val="accent2"/>
                </a:solidFill>
              </a:rPr>
              <a:t> </a:t>
            </a:r>
            <a:r>
              <a:rPr lang="en-US" sz="2800" b="1" dirty="0" err="1">
                <a:solidFill>
                  <a:schemeClr val="accent2"/>
                </a:solidFill>
              </a:rPr>
              <a:t>tổ</a:t>
            </a:r>
            <a:r>
              <a:rPr lang="en-US" sz="2800" b="1" dirty="0">
                <a:solidFill>
                  <a:schemeClr val="accent2"/>
                </a:solidFill>
              </a:rPr>
              <a:t> </a:t>
            </a:r>
            <a:r>
              <a:rPr lang="en-US" sz="2800" b="1" dirty="0" err="1">
                <a:solidFill>
                  <a:schemeClr val="accent2"/>
                </a:solidFill>
              </a:rPr>
              <a:t>chức</a:t>
            </a:r>
            <a:r>
              <a:rPr lang="en-US" sz="2800" b="1" dirty="0">
                <a:solidFill>
                  <a:schemeClr val="accent2"/>
                </a:solidFill>
              </a:rPr>
              <a:t> </a:t>
            </a:r>
            <a:r>
              <a:rPr lang="en-US" sz="2800" b="1" dirty="0" err="1">
                <a:solidFill>
                  <a:schemeClr val="accent2"/>
                </a:solidFill>
              </a:rPr>
              <a:t>lấy</a:t>
            </a:r>
            <a:r>
              <a:rPr lang="en-US" sz="2800" b="1" dirty="0">
                <a:solidFill>
                  <a:schemeClr val="accent2"/>
                </a:solidFill>
              </a:rPr>
              <a:t> </a:t>
            </a:r>
            <a:r>
              <a:rPr lang="en-US" sz="2800" b="1" dirty="0" err="1">
                <a:solidFill>
                  <a:schemeClr val="accent2"/>
                </a:solidFill>
              </a:rPr>
              <a:t>chữ</a:t>
            </a:r>
            <a:r>
              <a:rPr lang="en-US" sz="2800" b="1" dirty="0">
                <a:solidFill>
                  <a:schemeClr val="accent2"/>
                </a:solidFill>
              </a:rPr>
              <a:t> </a:t>
            </a:r>
            <a:r>
              <a:rPr lang="en-US" sz="2800" b="1" dirty="0" err="1">
                <a:solidFill>
                  <a:schemeClr val="accent2"/>
                </a:solidFill>
              </a:rPr>
              <a:t>kí</a:t>
            </a:r>
            <a:r>
              <a:rPr lang="en-US" sz="2800" b="1" dirty="0">
                <a:solidFill>
                  <a:schemeClr val="accent2"/>
                </a:solidFill>
              </a:rPr>
              <a:t> </a:t>
            </a:r>
            <a:r>
              <a:rPr lang="en-US" sz="2800" b="1" dirty="0" err="1">
                <a:solidFill>
                  <a:schemeClr val="accent2"/>
                </a:solidFill>
              </a:rPr>
              <a:t>ủng</a:t>
            </a:r>
            <a:r>
              <a:rPr lang="en-US" sz="2800" b="1" dirty="0">
                <a:solidFill>
                  <a:schemeClr val="accent2"/>
                </a:solidFill>
              </a:rPr>
              <a:t> </a:t>
            </a:r>
            <a:r>
              <a:rPr lang="en-US" sz="2800" b="1" dirty="0" err="1">
                <a:solidFill>
                  <a:schemeClr val="accent2"/>
                </a:solidFill>
              </a:rPr>
              <a:t>hộ</a:t>
            </a:r>
            <a:r>
              <a:rPr lang="en-US" sz="2800" b="1" dirty="0">
                <a:solidFill>
                  <a:schemeClr val="accent2"/>
                </a:solidFill>
              </a:rPr>
              <a:t> </a:t>
            </a:r>
            <a:r>
              <a:rPr lang="en-US" sz="2800" b="1" dirty="0" err="1">
                <a:solidFill>
                  <a:schemeClr val="accent2"/>
                </a:solidFill>
              </a:rPr>
              <a:t>các</a:t>
            </a:r>
            <a:r>
              <a:rPr lang="en-US" sz="2800" b="1" dirty="0">
                <a:solidFill>
                  <a:schemeClr val="accent2"/>
                </a:solidFill>
              </a:rPr>
              <a:t> </a:t>
            </a:r>
            <a:r>
              <a:rPr lang="en-US" sz="2800" b="1" dirty="0" err="1">
                <a:solidFill>
                  <a:schemeClr val="accent2"/>
                </a:solidFill>
              </a:rPr>
              <a:t>nạn</a:t>
            </a:r>
            <a:r>
              <a:rPr lang="en-US" sz="2800" b="1" dirty="0">
                <a:solidFill>
                  <a:schemeClr val="accent2"/>
                </a:solidFill>
              </a:rPr>
              <a:t> </a:t>
            </a:r>
            <a:r>
              <a:rPr lang="en-US" sz="2800" b="1" dirty="0" err="1">
                <a:solidFill>
                  <a:schemeClr val="accent2"/>
                </a:solidFill>
              </a:rPr>
              <a:t>nhân</a:t>
            </a:r>
            <a:r>
              <a:rPr lang="en-US" sz="2800" b="1" dirty="0">
                <a:solidFill>
                  <a:schemeClr val="accent2"/>
                </a:solidFill>
              </a:rPr>
              <a:t> </a:t>
            </a:r>
            <a:r>
              <a:rPr lang="en-US" sz="2800" b="1" dirty="0" err="1">
                <a:solidFill>
                  <a:schemeClr val="accent2"/>
                </a:solidFill>
              </a:rPr>
              <a:t>chất</a:t>
            </a:r>
            <a:r>
              <a:rPr lang="en-US" sz="2800" b="1" dirty="0">
                <a:solidFill>
                  <a:schemeClr val="accent2"/>
                </a:solidFill>
              </a:rPr>
              <a:t> </a:t>
            </a:r>
            <a:r>
              <a:rPr lang="en-US" sz="2800" b="1" dirty="0" err="1">
                <a:solidFill>
                  <a:schemeClr val="accent2"/>
                </a:solidFill>
              </a:rPr>
              <a:t>độc</a:t>
            </a:r>
            <a:r>
              <a:rPr lang="en-US" sz="2800" b="1" dirty="0">
                <a:solidFill>
                  <a:schemeClr val="accent2"/>
                </a:solidFill>
              </a:rPr>
              <a:t> da cam.</a:t>
            </a:r>
          </a:p>
        </p:txBody>
      </p:sp>
      <p:sp>
        <p:nvSpPr>
          <p:cNvPr id="64516" name="Text Box 12"/>
          <p:cNvSpPr txBox="1">
            <a:spLocks noChangeArrowheads="1"/>
          </p:cNvSpPr>
          <p:nvPr/>
        </p:nvSpPr>
        <p:spPr bwMode="auto">
          <a:xfrm>
            <a:off x="1066800" y="1524000"/>
            <a:ext cx="7162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b="1" dirty="0" err="1">
                <a:solidFill>
                  <a:srgbClr val="0000FF"/>
                </a:solidFill>
              </a:rPr>
              <a:t>Em</a:t>
            </a:r>
            <a:r>
              <a:rPr lang="en-US" sz="2800" b="1" dirty="0">
                <a:solidFill>
                  <a:srgbClr val="0000FF"/>
                </a:solidFill>
              </a:rPr>
              <a:t> </a:t>
            </a:r>
            <a:r>
              <a:rPr lang="en-US" sz="2800" b="1" dirty="0" err="1">
                <a:solidFill>
                  <a:srgbClr val="0000FF"/>
                </a:solidFill>
              </a:rPr>
              <a:t>sẽ</a:t>
            </a:r>
            <a:r>
              <a:rPr lang="en-US" sz="2800" b="1" dirty="0">
                <a:solidFill>
                  <a:srgbClr val="0000FF"/>
                </a:solidFill>
              </a:rPr>
              <a:t> </a:t>
            </a:r>
            <a:r>
              <a:rPr lang="en-US" sz="2800" b="1" dirty="0" err="1">
                <a:solidFill>
                  <a:srgbClr val="0000FF"/>
                </a:solidFill>
              </a:rPr>
              <a:t>làm</a:t>
            </a:r>
            <a:r>
              <a:rPr lang="en-US" sz="2800" b="1" dirty="0">
                <a:solidFill>
                  <a:srgbClr val="0000FF"/>
                </a:solidFill>
              </a:rPr>
              <a:t> </a:t>
            </a:r>
            <a:r>
              <a:rPr lang="en-US" sz="2800" b="1" dirty="0" err="1">
                <a:solidFill>
                  <a:srgbClr val="0000FF"/>
                </a:solidFill>
              </a:rPr>
              <a:t>gì</a:t>
            </a:r>
            <a:r>
              <a:rPr lang="en-US" sz="2800" b="1" dirty="0">
                <a:solidFill>
                  <a:srgbClr val="0000FF"/>
                </a:solidFill>
              </a:rPr>
              <a:t> </a:t>
            </a:r>
            <a:r>
              <a:rPr lang="en-US" sz="2800" b="1" dirty="0" err="1">
                <a:solidFill>
                  <a:srgbClr val="0000FF"/>
                </a:solidFill>
              </a:rPr>
              <a:t>trong</a:t>
            </a:r>
            <a:r>
              <a:rPr lang="en-US" sz="2800" b="1" dirty="0">
                <a:solidFill>
                  <a:srgbClr val="0000FF"/>
                </a:solidFill>
              </a:rPr>
              <a:t> </a:t>
            </a:r>
            <a:r>
              <a:rPr lang="en-US" sz="2800" b="1" dirty="0" err="1">
                <a:solidFill>
                  <a:srgbClr val="0000FF"/>
                </a:solidFill>
              </a:rPr>
              <a:t>các</a:t>
            </a:r>
            <a:r>
              <a:rPr lang="en-US" sz="2800" b="1" dirty="0">
                <a:solidFill>
                  <a:srgbClr val="0000FF"/>
                </a:solidFill>
              </a:rPr>
              <a:t> </a:t>
            </a:r>
            <a:r>
              <a:rPr lang="en-US" sz="2800" b="1" dirty="0" err="1">
                <a:solidFill>
                  <a:srgbClr val="0000FF"/>
                </a:solidFill>
              </a:rPr>
              <a:t>tình</a:t>
            </a:r>
            <a:r>
              <a:rPr lang="en-US" sz="2800" b="1" dirty="0">
                <a:solidFill>
                  <a:srgbClr val="0000FF"/>
                </a:solidFill>
              </a:rPr>
              <a:t> </a:t>
            </a:r>
            <a:r>
              <a:rPr lang="en-US" sz="2800" b="1" dirty="0" err="1">
                <a:solidFill>
                  <a:srgbClr val="0000FF"/>
                </a:solidFill>
              </a:rPr>
              <a:t>huống</a:t>
            </a:r>
            <a:r>
              <a:rPr lang="en-US" sz="2800" b="1" dirty="0">
                <a:solidFill>
                  <a:srgbClr val="0000FF"/>
                </a:solidFill>
              </a:rPr>
              <a:t> </a:t>
            </a:r>
            <a:r>
              <a:rPr lang="en-US" sz="2800" b="1" dirty="0" err="1">
                <a:solidFill>
                  <a:srgbClr val="0000FF"/>
                </a:solidFill>
              </a:rPr>
              <a:t>sau</a:t>
            </a:r>
            <a:r>
              <a:rPr lang="en-US" sz="2800" b="1" dirty="0">
                <a:solidFill>
                  <a:srgbClr val="0000FF"/>
                </a:solidFill>
              </a:rPr>
              <a:t>?</a:t>
            </a:r>
          </a:p>
        </p:txBody>
      </p:sp>
      <p:sp>
        <p:nvSpPr>
          <p:cNvPr id="160782" name="Rectangle 14"/>
          <p:cNvSpPr>
            <a:spLocks noChangeArrowheads="1"/>
          </p:cNvSpPr>
          <p:nvPr/>
        </p:nvSpPr>
        <p:spPr bwMode="auto">
          <a:xfrm>
            <a:off x="762000" y="3276600"/>
            <a:ext cx="7772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nSpc>
                <a:spcPct val="90000"/>
              </a:lnSpc>
              <a:spcBef>
                <a:spcPct val="20000"/>
              </a:spcBef>
            </a:pPr>
            <a:r>
              <a:rPr lang="en-US" sz="2800" b="1" dirty="0">
                <a:solidFill>
                  <a:srgbClr val="0000FF"/>
                </a:solidFill>
              </a:rPr>
              <a:t>- </a:t>
            </a:r>
            <a:r>
              <a:rPr lang="en-US" sz="2800" b="1" dirty="0" err="1">
                <a:solidFill>
                  <a:srgbClr val="0000FF"/>
                </a:solidFill>
              </a:rPr>
              <a:t>Tình</a:t>
            </a:r>
            <a:r>
              <a:rPr lang="en-US" sz="2800" b="1" dirty="0">
                <a:solidFill>
                  <a:srgbClr val="0000FF"/>
                </a:solidFill>
              </a:rPr>
              <a:t> </a:t>
            </a:r>
            <a:r>
              <a:rPr lang="en-US" sz="2800" b="1" dirty="0" err="1">
                <a:solidFill>
                  <a:srgbClr val="0000FF"/>
                </a:solidFill>
              </a:rPr>
              <a:t>huống</a:t>
            </a:r>
            <a:r>
              <a:rPr lang="en-US" sz="2800" b="1" dirty="0">
                <a:solidFill>
                  <a:srgbClr val="0000FF"/>
                </a:solidFill>
              </a:rPr>
              <a:t> (a): </a:t>
            </a:r>
            <a:r>
              <a:rPr lang="en-US" sz="2800" b="1" dirty="0" err="1">
                <a:solidFill>
                  <a:srgbClr val="0000FF"/>
                </a:solidFill>
              </a:rPr>
              <a:t>Em</a:t>
            </a:r>
            <a:r>
              <a:rPr lang="en-US" sz="2800" b="1" dirty="0">
                <a:solidFill>
                  <a:srgbClr val="0000FF"/>
                </a:solidFill>
              </a:rPr>
              <a:t> </a:t>
            </a:r>
            <a:r>
              <a:rPr lang="en-US" sz="2800" b="1" dirty="0" err="1">
                <a:solidFill>
                  <a:srgbClr val="0000FF"/>
                </a:solidFill>
              </a:rPr>
              <a:t>tích</a:t>
            </a:r>
            <a:r>
              <a:rPr lang="en-US" sz="2800" b="1" dirty="0">
                <a:solidFill>
                  <a:srgbClr val="0000FF"/>
                </a:solidFill>
              </a:rPr>
              <a:t> </a:t>
            </a:r>
            <a:r>
              <a:rPr lang="en-US" sz="2800" b="1" dirty="0" err="1">
                <a:solidFill>
                  <a:srgbClr val="0000FF"/>
                </a:solidFill>
              </a:rPr>
              <a:t>cực</a:t>
            </a:r>
            <a:r>
              <a:rPr lang="en-US" sz="2800" b="1" dirty="0">
                <a:solidFill>
                  <a:srgbClr val="0000FF"/>
                </a:solidFill>
              </a:rPr>
              <a:t> </a:t>
            </a:r>
            <a:r>
              <a:rPr lang="en-US" sz="2800" b="1" dirty="0" err="1">
                <a:solidFill>
                  <a:srgbClr val="0000FF"/>
                </a:solidFill>
              </a:rPr>
              <a:t>tham</a:t>
            </a:r>
            <a:r>
              <a:rPr lang="en-US" sz="2800" b="1" dirty="0">
                <a:solidFill>
                  <a:srgbClr val="0000FF"/>
                </a:solidFill>
              </a:rPr>
              <a:t> </a:t>
            </a:r>
            <a:r>
              <a:rPr lang="en-US" sz="2800" b="1" dirty="0" err="1">
                <a:solidFill>
                  <a:srgbClr val="0000FF"/>
                </a:solidFill>
              </a:rPr>
              <a:t>gia</a:t>
            </a:r>
            <a:r>
              <a:rPr lang="en-US" sz="2800" b="1" dirty="0">
                <a:solidFill>
                  <a:srgbClr val="0000FF"/>
                </a:solidFill>
              </a:rPr>
              <a:t> </a:t>
            </a:r>
            <a:r>
              <a:rPr lang="en-US" sz="2800" b="1" dirty="0" err="1">
                <a:solidFill>
                  <a:srgbClr val="0000FF"/>
                </a:solidFill>
              </a:rPr>
              <a:t>và</a:t>
            </a:r>
            <a:r>
              <a:rPr lang="en-US" sz="2800" b="1" dirty="0">
                <a:solidFill>
                  <a:srgbClr val="0000FF"/>
                </a:solidFill>
              </a:rPr>
              <a:t> </a:t>
            </a:r>
            <a:r>
              <a:rPr lang="en-US" sz="2800" b="1" dirty="0" err="1">
                <a:solidFill>
                  <a:srgbClr val="0000FF"/>
                </a:solidFill>
              </a:rPr>
              <a:t>vận</a:t>
            </a:r>
            <a:r>
              <a:rPr lang="en-US" sz="2800" b="1" dirty="0">
                <a:solidFill>
                  <a:srgbClr val="0000FF"/>
                </a:solidFill>
              </a:rPr>
              <a:t> </a:t>
            </a:r>
            <a:r>
              <a:rPr lang="en-US" sz="2800" b="1" dirty="0" err="1">
                <a:solidFill>
                  <a:srgbClr val="0000FF"/>
                </a:solidFill>
              </a:rPr>
              <a:t>động</a:t>
            </a:r>
            <a:r>
              <a:rPr lang="en-US" sz="2800" b="1" dirty="0">
                <a:solidFill>
                  <a:srgbClr val="0000FF"/>
                </a:solidFill>
              </a:rPr>
              <a:t> </a:t>
            </a:r>
            <a:r>
              <a:rPr lang="en-US" sz="2800" b="1" dirty="0" err="1">
                <a:solidFill>
                  <a:srgbClr val="0000FF"/>
                </a:solidFill>
              </a:rPr>
              <a:t>các</a:t>
            </a:r>
            <a:r>
              <a:rPr lang="en-US" sz="2800" b="1" dirty="0">
                <a:solidFill>
                  <a:srgbClr val="0000FF"/>
                </a:solidFill>
              </a:rPr>
              <a:t> </a:t>
            </a:r>
            <a:r>
              <a:rPr lang="en-US" sz="2800" b="1" dirty="0" err="1">
                <a:solidFill>
                  <a:srgbClr val="0000FF"/>
                </a:solidFill>
              </a:rPr>
              <a:t>bạn</a:t>
            </a:r>
            <a:r>
              <a:rPr lang="en-US" sz="2800" b="1" dirty="0">
                <a:solidFill>
                  <a:srgbClr val="0000FF"/>
                </a:solidFill>
              </a:rPr>
              <a:t> </a:t>
            </a:r>
            <a:r>
              <a:rPr lang="en-US" sz="2800" b="1" dirty="0" err="1">
                <a:solidFill>
                  <a:srgbClr val="0000FF"/>
                </a:solidFill>
              </a:rPr>
              <a:t>tham</a:t>
            </a:r>
            <a:r>
              <a:rPr lang="en-US" sz="2800" b="1" dirty="0">
                <a:solidFill>
                  <a:srgbClr val="0000FF"/>
                </a:solidFill>
              </a:rPr>
              <a:t> </a:t>
            </a:r>
            <a:r>
              <a:rPr lang="en-US" sz="2800" b="1" dirty="0" err="1">
                <a:solidFill>
                  <a:srgbClr val="0000FF"/>
                </a:solidFill>
              </a:rPr>
              <a:t>gia</a:t>
            </a:r>
            <a:r>
              <a:rPr lang="en-US" sz="2800" b="1" dirty="0">
                <a:solidFill>
                  <a:srgbClr val="0000FF"/>
                </a:solidFill>
              </a:rPr>
              <a:t> </a:t>
            </a:r>
            <a:r>
              <a:rPr lang="en-US" sz="2800" b="1" dirty="0" err="1">
                <a:solidFill>
                  <a:srgbClr val="0000FF"/>
                </a:solidFill>
              </a:rPr>
              <a:t>ký</a:t>
            </a:r>
            <a:r>
              <a:rPr lang="en-US" sz="2800" b="1" dirty="0">
                <a:solidFill>
                  <a:srgbClr val="0000FF"/>
                </a:solidFill>
              </a:rPr>
              <a:t> </a:t>
            </a:r>
            <a:r>
              <a:rPr lang="en-US" sz="2800" b="1" dirty="0" err="1">
                <a:solidFill>
                  <a:srgbClr val="0000FF"/>
                </a:solidFill>
              </a:rPr>
              <a:t>tên</a:t>
            </a:r>
            <a:r>
              <a:rPr lang="en-US" sz="2800" b="1" dirty="0">
                <a:solidFill>
                  <a:srgbClr val="0000FF"/>
                </a:solidFill>
              </a:rPr>
              <a:t> </a:t>
            </a:r>
            <a:r>
              <a:rPr lang="en-US" sz="2800" b="1" dirty="0" err="1">
                <a:solidFill>
                  <a:srgbClr val="0000FF"/>
                </a:solidFill>
              </a:rPr>
              <a:t>ủng</a:t>
            </a:r>
            <a:r>
              <a:rPr lang="en-US" sz="2800" b="1" dirty="0">
                <a:solidFill>
                  <a:srgbClr val="0000FF"/>
                </a:solidFill>
              </a:rPr>
              <a:t> </a:t>
            </a:r>
            <a:r>
              <a:rPr lang="en-US" sz="2800" b="1" dirty="0" err="1">
                <a:solidFill>
                  <a:srgbClr val="0000FF"/>
                </a:solidFill>
              </a:rPr>
              <a:t>hộ</a:t>
            </a:r>
            <a:r>
              <a:rPr lang="en-US" sz="2800" b="1" dirty="0">
                <a:solidFill>
                  <a:srgbClr val="0000FF"/>
                </a:solidFill>
              </a:rPr>
              <a:t> </a:t>
            </a:r>
            <a:r>
              <a:rPr lang="en-US" sz="2800" b="1" dirty="0" err="1">
                <a:solidFill>
                  <a:srgbClr val="0000FF"/>
                </a:solidFill>
              </a:rPr>
              <a:t>các</a:t>
            </a:r>
            <a:r>
              <a:rPr lang="en-US" sz="2800" b="1" dirty="0">
                <a:solidFill>
                  <a:srgbClr val="0000FF"/>
                </a:solidFill>
              </a:rPr>
              <a:t> </a:t>
            </a:r>
            <a:r>
              <a:rPr lang="en-US" sz="2800" b="1" dirty="0" err="1">
                <a:solidFill>
                  <a:srgbClr val="0000FF"/>
                </a:solidFill>
              </a:rPr>
              <a:t>nạn</a:t>
            </a:r>
            <a:r>
              <a:rPr lang="en-US" sz="2800" b="1" dirty="0">
                <a:solidFill>
                  <a:srgbClr val="0000FF"/>
                </a:solidFill>
              </a:rPr>
              <a:t> </a:t>
            </a:r>
            <a:r>
              <a:rPr lang="en-US" sz="2800" b="1" dirty="0" err="1">
                <a:solidFill>
                  <a:srgbClr val="0000FF"/>
                </a:solidFill>
              </a:rPr>
              <a:t>nhân</a:t>
            </a:r>
            <a:r>
              <a:rPr lang="en-US" sz="2800" b="1" dirty="0">
                <a:solidFill>
                  <a:srgbClr val="0000FF"/>
                </a:solidFill>
              </a:rPr>
              <a:t> </a:t>
            </a:r>
            <a:r>
              <a:rPr lang="en-US" sz="2800" b="1" dirty="0" err="1">
                <a:solidFill>
                  <a:srgbClr val="0000FF"/>
                </a:solidFill>
              </a:rPr>
              <a:t>chất</a:t>
            </a:r>
            <a:r>
              <a:rPr lang="en-US" sz="2800" b="1" dirty="0">
                <a:solidFill>
                  <a:srgbClr val="0000FF"/>
                </a:solidFill>
              </a:rPr>
              <a:t> </a:t>
            </a:r>
            <a:r>
              <a:rPr lang="en-US" sz="2800" b="1" dirty="0" err="1">
                <a:solidFill>
                  <a:srgbClr val="0000FF"/>
                </a:solidFill>
              </a:rPr>
              <a:t>độc</a:t>
            </a:r>
            <a:r>
              <a:rPr lang="en-US" sz="2800" b="1" dirty="0">
                <a:solidFill>
                  <a:srgbClr val="0000FF"/>
                </a:solidFill>
              </a:rPr>
              <a:t> da cam.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60782"/>
                                        </p:tgtEl>
                                        <p:attrNameLst>
                                          <p:attrName>style.visibility</p:attrName>
                                        </p:attrNameLst>
                                      </p:cBhvr>
                                      <p:to>
                                        <p:strVal val="visible"/>
                                      </p:to>
                                    </p:set>
                                    <p:anim calcmode="lin" valueType="num">
                                      <p:cBhvr>
                                        <p:cTn id="7" dur="500" fill="hold"/>
                                        <p:tgtEl>
                                          <p:spTgt spid="160782"/>
                                        </p:tgtEl>
                                        <p:attrNameLst>
                                          <p:attrName>ppt_w</p:attrName>
                                        </p:attrNameLst>
                                      </p:cBhvr>
                                      <p:tavLst>
                                        <p:tav tm="0">
                                          <p:val>
                                            <p:fltVal val="0"/>
                                          </p:val>
                                        </p:tav>
                                        <p:tav tm="100000">
                                          <p:val>
                                            <p:strVal val="#ppt_w"/>
                                          </p:val>
                                        </p:tav>
                                      </p:tavLst>
                                    </p:anim>
                                    <p:anim calcmode="lin" valueType="num">
                                      <p:cBhvr>
                                        <p:cTn id="8" dur="500" fill="hold"/>
                                        <p:tgtEl>
                                          <p:spTgt spid="16078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82"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alloons">
  <a:themeElements>
    <a:clrScheme name="Balloons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fontScheme name="Balloons">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alloons 1">
        <a:dk1>
          <a:srgbClr val="9900CC"/>
        </a:dk1>
        <a:lt1>
          <a:srgbClr val="FFFFCC"/>
        </a:lt1>
        <a:dk2>
          <a:srgbClr val="000000"/>
        </a:dk2>
        <a:lt2>
          <a:srgbClr val="FFFFFF"/>
        </a:lt2>
        <a:accent1>
          <a:srgbClr val="666699"/>
        </a:accent1>
        <a:accent2>
          <a:srgbClr val="660066"/>
        </a:accent2>
        <a:accent3>
          <a:srgbClr val="AAAAAA"/>
        </a:accent3>
        <a:accent4>
          <a:srgbClr val="DADAAE"/>
        </a:accent4>
        <a:accent5>
          <a:srgbClr val="B8B8CA"/>
        </a:accent5>
        <a:accent6>
          <a:srgbClr val="5C005C"/>
        </a:accent6>
        <a:hlink>
          <a:srgbClr val="CC0000"/>
        </a:hlink>
        <a:folHlink>
          <a:srgbClr val="A50021"/>
        </a:folHlink>
      </a:clrScheme>
      <a:clrMap bg1="dk2" tx1="lt1" bg2="dk1" tx2="lt2" accent1="accent1" accent2="accent2" accent3="accent3" accent4="accent4" accent5="accent5" accent6="accent6" hlink="hlink" folHlink="folHlink"/>
    </a:extraClrScheme>
    <a:extraClrScheme>
      <a:clrScheme name="Balloons 2">
        <a:dk1>
          <a:srgbClr val="990033"/>
        </a:dk1>
        <a:lt1>
          <a:srgbClr val="FFFFFF"/>
        </a:lt1>
        <a:dk2>
          <a:srgbClr val="000000"/>
        </a:dk2>
        <a:lt2>
          <a:srgbClr val="FFFFFF"/>
        </a:lt2>
        <a:accent1>
          <a:srgbClr val="FF3300"/>
        </a:accent1>
        <a:accent2>
          <a:srgbClr val="FF9900"/>
        </a:accent2>
        <a:accent3>
          <a:srgbClr val="AAAAAA"/>
        </a:accent3>
        <a:accent4>
          <a:srgbClr val="DADADA"/>
        </a:accent4>
        <a:accent5>
          <a:srgbClr val="FFADAA"/>
        </a:accent5>
        <a:accent6>
          <a:srgbClr val="E78A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alloons 3">
        <a:dk1>
          <a:srgbClr val="CCCCFF"/>
        </a:dk1>
        <a:lt1>
          <a:srgbClr val="FFFFCC"/>
        </a:lt1>
        <a:dk2>
          <a:srgbClr val="000000"/>
        </a:dk2>
        <a:lt2>
          <a:srgbClr val="FFFFFF"/>
        </a:lt2>
        <a:accent1>
          <a:srgbClr val="9999FF"/>
        </a:accent1>
        <a:accent2>
          <a:srgbClr val="33CCCC"/>
        </a:accent2>
        <a:accent3>
          <a:srgbClr val="AAAAAA"/>
        </a:accent3>
        <a:accent4>
          <a:srgbClr val="DADAAE"/>
        </a:accent4>
        <a:accent5>
          <a:srgbClr val="CACAFF"/>
        </a:accent5>
        <a:accent6>
          <a:srgbClr val="2DB9B9"/>
        </a:accent6>
        <a:hlink>
          <a:srgbClr val="66FFFF"/>
        </a:hlink>
        <a:folHlink>
          <a:srgbClr val="660066"/>
        </a:folHlink>
      </a:clrScheme>
      <a:clrMap bg1="dk2" tx1="lt1" bg2="dk1" tx2="lt2" accent1="accent1" accent2="accent2" accent3="accent3" accent4="accent4" accent5="accent5" accent6="accent6" hlink="hlink" folHlink="folHlink"/>
    </a:extraClrScheme>
    <a:extraClrScheme>
      <a:clrScheme name="Balloons 4">
        <a:dk1>
          <a:srgbClr val="000000"/>
        </a:dk1>
        <a:lt1>
          <a:srgbClr val="F8F8F8"/>
        </a:lt1>
        <a:dk2>
          <a:srgbClr val="800000"/>
        </a:dk2>
        <a:lt2>
          <a:srgbClr val="FFFFFF"/>
        </a:lt2>
        <a:accent1>
          <a:srgbClr val="FF3300"/>
        </a:accent1>
        <a:accent2>
          <a:srgbClr val="FF5050"/>
        </a:accent2>
        <a:accent3>
          <a:srgbClr val="C0AAAA"/>
        </a:accent3>
        <a:accent4>
          <a:srgbClr val="D4D4D4"/>
        </a:accent4>
        <a:accent5>
          <a:srgbClr val="FFADAA"/>
        </a:accent5>
        <a:accent6>
          <a:srgbClr val="E74848"/>
        </a:accent6>
        <a:hlink>
          <a:srgbClr val="FF9999"/>
        </a:hlink>
        <a:folHlink>
          <a:srgbClr val="FF9966"/>
        </a:folHlink>
      </a:clrScheme>
      <a:clrMap bg1="dk2" tx1="lt1" bg2="dk1" tx2="lt2" accent1="accent1" accent2="accent2" accent3="accent3" accent4="accent4" accent5="accent5" accent6="accent6" hlink="hlink" folHlink="folHlink"/>
    </a:extraClrScheme>
    <a:extraClrScheme>
      <a:clrScheme name="Balloons 5">
        <a:dk1>
          <a:srgbClr val="666699"/>
        </a:dk1>
        <a:lt1>
          <a:srgbClr val="FFFFFF"/>
        </a:lt1>
        <a:dk2>
          <a:srgbClr val="000066"/>
        </a:dk2>
        <a:lt2>
          <a:srgbClr val="CCECFF"/>
        </a:lt2>
        <a:accent1>
          <a:srgbClr val="009999"/>
        </a:accent1>
        <a:accent2>
          <a:srgbClr val="0099CC"/>
        </a:accent2>
        <a:accent3>
          <a:srgbClr val="AAAAB8"/>
        </a:accent3>
        <a:accent4>
          <a:srgbClr val="DADADA"/>
        </a:accent4>
        <a:accent5>
          <a:srgbClr val="AACACA"/>
        </a:accent5>
        <a:accent6>
          <a:srgbClr val="008AB9"/>
        </a:accent6>
        <a:hlink>
          <a:srgbClr val="CC99FF"/>
        </a:hlink>
        <a:folHlink>
          <a:srgbClr val="3366CC"/>
        </a:folHlink>
      </a:clrScheme>
      <a:clrMap bg1="dk2" tx1="lt1" bg2="dk1" tx2="lt2" accent1="accent1" accent2="accent2" accent3="accent3" accent4="accent4" accent5="accent5" accent6="accent6" hlink="hlink" folHlink="folHlink"/>
    </a:extraClrScheme>
    <a:extraClrScheme>
      <a:clrScheme name="Balloons 6">
        <a:dk1>
          <a:srgbClr val="99CC00"/>
        </a:dk1>
        <a:lt1>
          <a:srgbClr val="FFFFFF"/>
        </a:lt1>
        <a:dk2>
          <a:srgbClr val="009900"/>
        </a:dk2>
        <a:lt2>
          <a:srgbClr val="FFFF99"/>
        </a:lt2>
        <a:accent1>
          <a:srgbClr val="336600"/>
        </a:accent1>
        <a:accent2>
          <a:srgbClr val="008000"/>
        </a:accent2>
        <a:accent3>
          <a:srgbClr val="AACAAA"/>
        </a:accent3>
        <a:accent4>
          <a:srgbClr val="DADADA"/>
        </a:accent4>
        <a:accent5>
          <a:srgbClr val="ADB8AA"/>
        </a:accent5>
        <a:accent6>
          <a:srgbClr val="007300"/>
        </a:accent6>
        <a:hlink>
          <a:srgbClr val="CCCC00"/>
        </a:hlink>
        <a:folHlink>
          <a:srgbClr val="33CC33"/>
        </a:folHlink>
      </a:clrScheme>
      <a:clrMap bg1="dk2" tx1="lt1" bg2="dk1" tx2="lt2" accent1="accent1" accent2="accent2" accent3="accent3" accent4="accent4" accent5="accent5" accent6="accent6" hlink="hlink" folHlink="folHlink"/>
    </a:extraClrScheme>
    <a:extraClrScheme>
      <a:clrScheme name="Balloons 7">
        <a:dk1>
          <a:srgbClr val="000066"/>
        </a:dk1>
        <a:lt1>
          <a:srgbClr val="E1F4FF"/>
        </a:lt1>
        <a:dk2>
          <a:srgbClr val="000066"/>
        </a:dk2>
        <a:lt2>
          <a:srgbClr val="CCCCFF"/>
        </a:lt2>
        <a:accent1>
          <a:srgbClr val="9999FF"/>
        </a:accent1>
        <a:accent2>
          <a:srgbClr val="33CCCC"/>
        </a:accent2>
        <a:accent3>
          <a:srgbClr val="EEF8FF"/>
        </a:accent3>
        <a:accent4>
          <a:srgbClr val="000056"/>
        </a:accent4>
        <a:accent5>
          <a:srgbClr val="CACAFF"/>
        </a:accent5>
        <a:accent6>
          <a:srgbClr val="2DB9B9"/>
        </a:accent6>
        <a:hlink>
          <a:srgbClr val="66FFFF"/>
        </a:hlink>
        <a:folHlink>
          <a:srgbClr val="660066"/>
        </a:folHlink>
      </a:clrScheme>
      <a:clrMap bg1="lt1" tx1="dk1" bg2="lt2" tx2="dk2" accent1="accent1" accent2="accent2" accent3="accent3" accent4="accent4" accent5="accent5" accent6="accent6" hlink="hlink" folHlink="folHlink"/>
    </a:extraClrScheme>
    <a:extraClrScheme>
      <a:clrScheme name="Balloons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clrMap bg1="lt1" tx1="dk1" bg2="lt2" tx2="dk2" accent1="accent1" accent2="accent2" accent3="accent3" accent4="accent4" accent5="accent5" accent6="accent6" hlink="hlink" folHlink="folHlink"/>
    </a:extraClrScheme>
    <a:extraClrScheme>
      <a:clrScheme name="Balloons 9">
        <a:dk1>
          <a:srgbClr val="000000"/>
        </a:dk1>
        <a:lt1>
          <a:srgbClr val="FFFFFF"/>
        </a:lt1>
        <a:dk2>
          <a:srgbClr val="000000"/>
        </a:dk2>
        <a:lt2>
          <a:srgbClr val="FFCC99"/>
        </a:lt2>
        <a:accent1>
          <a:srgbClr val="FF9900"/>
        </a:accent1>
        <a:accent2>
          <a:srgbClr val="FF99CC"/>
        </a:accent2>
        <a:accent3>
          <a:srgbClr val="FFFFFF"/>
        </a:accent3>
        <a:accent4>
          <a:srgbClr val="000000"/>
        </a:accent4>
        <a:accent5>
          <a:srgbClr val="FFCAAA"/>
        </a:accent5>
        <a:accent6>
          <a:srgbClr val="E78AB9"/>
        </a:accent6>
        <a:hlink>
          <a:srgbClr val="FF9999"/>
        </a:hlink>
        <a:folHlink>
          <a:srgbClr val="FFFF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2360</TotalTime>
  <Words>1044</Words>
  <Application>Microsoft Office PowerPoint</Application>
  <PresentationFormat>On-screen Show (4:3)</PresentationFormat>
  <Paragraphs>72</Paragraphs>
  <Slides>16</Slides>
  <Notes>0</Notes>
  <HiddenSlides>0</HiddenSlides>
  <MMClips>0</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16</vt:i4>
      </vt:variant>
    </vt:vector>
  </HeadingPairs>
  <TitlesOfParts>
    <vt:vector size="26" baseType="lpstr">
      <vt:lpstr>.VnExoticH</vt:lpstr>
      <vt:lpstr>Arial</vt:lpstr>
      <vt:lpstr>Calibri</vt:lpstr>
      <vt:lpstr>Times New Roman</vt:lpstr>
      <vt:lpstr>Verdana</vt:lpstr>
      <vt:lpstr>Default Design</vt:lpstr>
      <vt:lpstr>Balloons</vt:lpstr>
      <vt:lpstr>Office Theme</vt:lpstr>
      <vt:lpstr>1_Default Design</vt:lpstr>
      <vt:lpstr>1_Office Theme</vt:lpstr>
      <vt:lpstr>PowerPoint Presentation</vt:lpstr>
      <vt:lpstr>PowerPoint Presentation</vt:lpstr>
      <vt:lpstr>Em hãy kể những việc làm ở UBND xã. </vt:lpstr>
      <vt:lpstr>PowerPoint Presentation</vt:lpstr>
      <vt:lpstr>PowerPoint Presentation</vt:lpstr>
      <vt:lpstr>PowerPoint Presentation</vt:lpstr>
      <vt:lpstr>PowerPoint Presentation</vt:lpstr>
      <vt:lpstr>PowerPoint Presentation</vt:lpstr>
      <vt:lpstr>Hoạt động 1:  Xử lý tình huống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CHÀO MỪNG QUÝ THẦY CÔ GIÁO CHÚC CÁC EM HỌC TỐT</dc:title>
  <dc:creator>User</dc:creator>
  <cp:lastModifiedBy>Thuy Le</cp:lastModifiedBy>
  <cp:revision>321</cp:revision>
  <dcterms:created xsi:type="dcterms:W3CDTF">2009-02-04T20:17:09Z</dcterms:created>
  <dcterms:modified xsi:type="dcterms:W3CDTF">2022-02-15T06:04:47Z</dcterms:modified>
</cp:coreProperties>
</file>