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318" r:id="rId4"/>
    <p:sldId id="313" r:id="rId5"/>
    <p:sldId id="338" r:id="rId6"/>
    <p:sldId id="281" r:id="rId7"/>
    <p:sldId id="304" r:id="rId8"/>
    <p:sldId id="341" r:id="rId9"/>
    <p:sldId id="289" r:id="rId10"/>
    <p:sldId id="344" r:id="rId11"/>
    <p:sldId id="291" r:id="rId12"/>
    <p:sldId id="292" r:id="rId13"/>
    <p:sldId id="293" r:id="rId14"/>
    <p:sldId id="294" r:id="rId15"/>
    <p:sldId id="295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44"/>
      </p:cViewPr>
      <p:guideLst>
        <p:guide orient="horz" pos="2140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22CB-4A69-4371-BA1D-EC19F5DE7C6F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2652-CA5F-4536-BCA8-E704DEC526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F44E55-A697-4A5D-9BEF-CFF16BAA3EBC}" type="slidenum">
              <a:rPr lang="en-US" altLang="en-US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FC68F2-B06B-43C9-8CB1-305DCC022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85A64C-0565-4273-9D87-04ED69703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7FA38-6659-429E-B3D3-262AE7E92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A279-F8FD-4121-8E85-53EA1B41F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817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AE80F-3540-416A-AB19-304E146B3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273EB-A2A0-45BF-86C0-FC8EC2D51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1C646-DAFC-43B6-A75C-327DFACDD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C4B07-3344-46ED-BA2E-2C19F1AEF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4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3AB06-B833-46BE-B2AF-9A18EDA2E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209EA-FD6D-4A13-A93E-CF6BB0DE4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46CF37-5159-47CC-AFEB-042697632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87A7-E91E-4219-B973-AC596F2A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5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E07E1-E94E-4C1E-A4F0-B404A2F8C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3AA1B-BDE5-47BA-B1CA-2FAEA4986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89339-A2F4-4E20-9233-3D1021A62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84DE-761F-4815-A590-D88E9C042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12CCF-B407-4256-80CD-1F0463008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561251-00F9-4366-89EC-92449AA10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258753-B50A-41CA-A68B-3A4355B90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4A4D-C776-4527-B261-FAB90617C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12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F3BB76-9AF7-4379-90C4-49E06DBFC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AE0DC4-10D4-4917-BD4C-2EDE1CC7E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692AF3-B634-4657-9877-254E361F3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122D-D270-45E4-9E8B-041477407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28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AA9B9-28DC-46B3-BBF9-06A4A5BBE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CFA39A-DB56-4BB2-886E-E421B496B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3D50B7-7B44-402B-A3C0-167BF0354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1897-683C-409A-8029-376282367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14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31EF8-FD91-45A5-9ED0-F60D56914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F28A2-4F86-4B4E-B4D7-6B06B8A7E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86683-8BEE-4CCD-9B1B-0D131545E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96AE-2F26-4778-BE9F-39B318431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68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49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A27AE-AAEE-4F88-BD1E-C110EE4D3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5AA84-98B3-4B27-8C6F-6BF82148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EB7FF-0DFA-4379-8C94-A9225534D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D26D-E6D9-4DD2-8490-FD3DEE091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538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0A999-7326-4E79-8A2B-43B5D4B01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F735C-7D39-4F44-8A66-182916C25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1C4ED6-AEF7-40FD-88CB-F836390A7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F185-3211-4561-8B9A-A63509247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69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4C084-AA92-4518-A956-157262C6B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BD5F2-EEF6-4973-B205-29AD7BFCB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3E701-BEDD-4654-8841-843FA7A4F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0A76-49A8-4D1E-B55D-543DBFF37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805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3E4549-DB94-48D5-9C62-874C3721C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462B25-079D-4CA8-9587-2D6AD52C8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9683F0-3B28-4EFA-A55F-772C6A516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1D096-4103-4E63-86CD-F61A5D2FEF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5824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E2E056-0238-41D3-A904-E38565EB6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61ACBB-1C00-4272-88E1-DFDE33A24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BE159B-C453-45F7-8CE0-2A5F1B8C1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D49E2-F936-47B7-9E93-CF44C6E288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456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2FE83D-2AD5-4657-9B4A-E0557D9B9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A55843-E0FE-4CED-8195-31676C6BB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A1FEAD-B878-46E7-917D-238030D53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38727-AA1D-4071-ABA2-9E51967B6E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6916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BF133-0F62-4EA0-A558-913D2E492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747C4-D311-430F-916D-4EC65A713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4A068-FB36-4F43-8AF7-3CA480EB6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50CB5-1A4A-4397-927C-96E23D992C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7888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6F7925-BC96-4135-9D1F-3F6DDAB72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BB9F68-1DA8-4D56-89AE-6B7BD8D62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F85D1B-ECA3-4C64-A6D7-D3C6E52E1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6220F-58C9-48F0-9EB3-810144EFB77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65838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EB15B6-2B9D-473F-82D5-FFF4BDC94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4FA57A-FF07-4B08-B53A-84AE4661D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DD7737-2B27-4174-A157-94BEAAF144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87DE-E805-432D-B8F9-6F3D0C6591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1256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18A3C9-BC94-4DA0-8808-98D11FB35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181B31-91E9-4F85-9F80-584E81F92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9DCEC2-69DD-4298-B7D4-B34044448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E6A94-360D-4224-9A79-F30DB15A88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605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9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E3B255-F3BD-4427-8D85-D5078B3E0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BDD767-3C58-4B7F-A76C-4FEBCA28B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54134-9A92-4AC4-BD19-BB9C16CA9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58033-123C-4947-A1FB-E7E5791AEA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7407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0FE08-DCCD-4C75-ACFB-3B119D641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38E97F-A15B-410B-9FB6-A4AA0C368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41538-0EB7-418A-9D02-9D584003E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AD943-6ABF-4FD2-86BA-93DDEEB99C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6656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17124-9B22-49F0-B5F8-3A0AC8209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72D522-6802-4DF1-81EC-3D2E56922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18138D-E3AD-4BC9-801D-58D34BE51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98A6D-CB06-45E2-B736-E68DC01994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3128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8CB19B-9213-4F84-8B8D-535AA0DF7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6669FF-9974-4A7A-9CF0-0DBE06FBC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6C232A-3186-4BFB-86E9-4E8C184FE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620ED-9A31-4B0D-9A21-541C9B2E03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8263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C24E81-F8D1-4F06-AE71-394C0D8FE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D9D855-1456-48DA-BD4D-1C78F9B0F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D921B2-DC5F-446B-A1E2-DF943BA5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900FC-3245-4718-AC58-04F3F53BE7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7078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2E0800-669C-48A2-ACB8-6E46CF5A0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43832C-DFE1-4CB5-B3E1-3987B358A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3E18573-B0D6-4B72-B925-5A2996884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A8FC8-DE27-46F1-A912-8DBBF6B1F6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139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9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5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7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F5EF-F1D0-422B-A0C4-48A27C1F60F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4061-4A00-4B64-9E86-3F4F48F3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E53925-4C15-4D6C-ADF8-057F8EFC1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3C15183-EDE4-4638-9920-99CDCB7E5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4BB8F7-246C-4BC7-BDBE-BFC66422C8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8A3621-160C-4519-876E-B98B0408D7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6173C9-7DCB-4B33-97A0-F52E6300E4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4FCD1D-3CC7-42D9-A9B6-1E72E8D65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29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617657-727B-49B7-8B90-119DAFEA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E2C4EF-10D4-40B3-A2B0-DFDCECED3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7D3F78-84A4-456F-857E-3039AB2AB6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090756-4EB2-4B92-A1A2-40026B4F9C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7495E2-60DF-4B1E-894A-A0DE52055D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B1544BC-C155-4AA2-ABB9-41437A33EF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846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505" y="1340769"/>
            <a:ext cx="7416823" cy="2088231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vi-VN" altLang="en-US" sz="3600" b="1">
                <a:ln/>
                <a:solidFill>
                  <a:schemeClr val="tx1"/>
                </a:solidFill>
              </a:rPr>
              <a:t>CHÀO MỪNG CÁC EM </a:t>
            </a:r>
            <a:br>
              <a:rPr lang="vi-VN" altLang="en-US" sz="3600" b="1">
                <a:ln/>
                <a:solidFill>
                  <a:schemeClr val="tx1"/>
                </a:solidFill>
              </a:rPr>
            </a:br>
            <a:r>
              <a:rPr lang="vi-VN" altLang="en-US" sz="3600" b="1">
                <a:ln/>
                <a:solidFill>
                  <a:schemeClr val="tx1"/>
                </a:solidFill>
              </a:rPr>
              <a:t>ĐẾN VỚI TIẾT HỌC ONLINE</a:t>
            </a:r>
          </a:p>
        </p:txBody>
      </p:sp>
      <p:pic>
        <p:nvPicPr>
          <p:cNvPr id="4" name="Content Placeholder 3" descr="clipart-child-transparent-background-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6728" y="1714729"/>
            <a:ext cx="12889432" cy="5143271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99856" y="404664"/>
            <a:ext cx="3878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000" b="1">
                <a:ln/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altLang="en-US" sz="2000" b="1">
                <a:ln/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CỰ KHỐI</a:t>
            </a:r>
            <a:endParaRPr lang="vi-VN" altLang="en-US" sz="2000" b="1">
              <a:ln/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9FACD-F448-4662-A8B4-73D1E64240AF}"/>
              </a:ext>
            </a:extLst>
          </p:cNvPr>
          <p:cNvSpPr txBox="1"/>
          <p:nvPr/>
        </p:nvSpPr>
        <p:spPr>
          <a:xfrm>
            <a:off x="4511824" y="361105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6" y="560681"/>
            <a:ext cx="969626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lượt chia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 dirty="0">
                <a:solidFill>
                  <a:srgbClr val="000000"/>
                </a:solidFill>
              </a:rPr>
              <a:t>.                                 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63738" y="3449638"/>
            <a:ext cx="864076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Hai bước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52626" y="4200525"/>
            <a:ext cx="85312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Ba bước </a:t>
            </a:r>
          </a:p>
        </p:txBody>
      </p:sp>
      <p:sp>
        <p:nvSpPr>
          <p:cNvPr id="15" name="Oval 14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6" name="Oval 15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Oval 16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97284" y="2203510"/>
            <a:ext cx="14478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19" name="Oval 18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Oval 19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Oval 26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0" name="Oval 29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1" name="Oval 30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2" name="Oval 31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3" name="Oval 32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4" name="Oval 33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5" name="Oval 34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6" name="Oval 35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7" name="Oval 36"/>
          <p:cNvSpPr/>
          <p:nvPr/>
        </p:nvSpPr>
        <p:spPr>
          <a:xfrm>
            <a:off x="10182984" y="431860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8" name="Oval 37"/>
          <p:cNvSpPr/>
          <p:nvPr/>
        </p:nvSpPr>
        <p:spPr>
          <a:xfrm>
            <a:off x="10200456" y="43916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952626" y="4852988"/>
            <a:ext cx="85312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Bốn bước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957263" y="4224000"/>
            <a:ext cx="85312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Ba bước </a:t>
            </a:r>
          </a:p>
        </p:txBody>
      </p:sp>
      <p:pic>
        <p:nvPicPr>
          <p:cNvPr id="42" name="VoTa357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5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" grpId="0"/>
      <p:bldP spid="12" grpId="0"/>
      <p:bldP spid="13" grpId="0"/>
      <p:bldP spid="15" grpId="0" animBg="1"/>
      <p:bldP spid="16" grpId="0" animBg="1"/>
      <p:bldP spid="17" grpId="0" animBg="1"/>
      <p:bldP spid="19" grpId="0" animBg="1"/>
      <p:bldP spid="20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8101" y="3400425"/>
            <a:ext cx="2136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2305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78100" y="4416425"/>
            <a:ext cx="23828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2315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28901" y="5403850"/>
            <a:ext cx="26336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2205</a:t>
            </a:r>
          </a:p>
        </p:txBody>
      </p:sp>
      <p:sp>
        <p:nvSpPr>
          <p:cNvPr id="91141" name="Rectangle 46"/>
          <p:cNvSpPr>
            <a:spLocks noChangeArrowheads="1"/>
          </p:cNvSpPr>
          <p:nvPr/>
        </p:nvSpPr>
        <p:spPr bwMode="auto">
          <a:xfrm>
            <a:off x="301324" y="571570"/>
            <a:ext cx="6102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2:Chọn kết quả  đúng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95401" y="1657350"/>
            <a:ext cx="778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chia </a:t>
            </a:r>
            <a:r>
              <a:rPr lang="en-US" alt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6915 : 3 </a:t>
            </a:r>
            <a:r>
              <a:rPr lang="en-US" alt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34463" y="2033588"/>
            <a:ext cx="14478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26" name="Oval 25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7" name="Oval 26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8" name="Oval 27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9" name="Oval 28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0" name="Oval 29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31" name="Oval 30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32" name="Oval 31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3" name="Oval 32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4" name="Oval 33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5" name="Oval 34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6" name="Oval 35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7" name="Oval 36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8" name="Oval 37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9" name="Oval 38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0" name="Oval 39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1" name="Oval 40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2" name="Oval 41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3" name="Oval 42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4" name="Oval 43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5" name="Oval 44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7" name="Oval 46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6" name="Oval 65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67" name="Oval 66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68" name="Oval 67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69" name="Oval 68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70" name="Oval 69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71" name="Oval 70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72" name="Oval 71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73" name="Oval 72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74" name="Oval 73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75" name="Oval 74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578101" y="3400425"/>
            <a:ext cx="2136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2305</a:t>
            </a:r>
          </a:p>
        </p:txBody>
      </p:sp>
      <p:pic>
        <p:nvPicPr>
          <p:cNvPr id="77" name="Picture 4" descr="1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364" flipH="1">
            <a:off x="7373939" y="4344989"/>
            <a:ext cx="1620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VoTa36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5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14" grpId="0"/>
      <p:bldP spid="16" grpId="0"/>
      <p:bldP spid="17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5485" y="2756357"/>
            <a:ext cx="3127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a.325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5484" y="3807282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b.315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5485" y="4794707"/>
            <a:ext cx="2168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c.515</a:t>
            </a:r>
          </a:p>
        </p:txBody>
      </p:sp>
      <p:sp>
        <p:nvSpPr>
          <p:cNvPr id="92165" name="TextBox 45"/>
          <p:cNvSpPr txBox="1">
            <a:spLocks noChangeArrowheads="1"/>
          </p:cNvSpPr>
          <p:nvPr/>
        </p:nvSpPr>
        <p:spPr bwMode="auto">
          <a:xfrm>
            <a:off x="0" y="601662"/>
            <a:ext cx="6500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3:Chọn kết quả đúng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368" y="1651139"/>
            <a:ext cx="7986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chia </a:t>
            </a:r>
            <a:r>
              <a:rPr lang="en-US" alt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1575 : 5 </a:t>
            </a:r>
            <a:r>
              <a:rPr lang="en-US" alt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034463" y="2033588"/>
            <a:ext cx="14478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27" name="Oval 26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8" name="Oval 27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9" name="Oval 28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0" name="Oval 29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1" name="Oval 30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32" name="Oval 31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33" name="Oval 32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4" name="Oval 33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5" name="Oval 34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6" name="Oval 35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8" name="Oval 37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9" name="Oval 38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0" name="Oval 39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1" name="Oval 40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2" name="Oval 41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3" name="Oval 42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Oval 43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6" name="Oval 45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5" name="Oval 64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6" name="Oval 65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7" name="Oval 66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68" name="Oval 67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69" name="Oval 68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70" name="Oval 69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71" name="Oval 70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72" name="Oval 71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73" name="Oval 72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74" name="Oval 73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75" name="Oval 74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76" name="Oval 75"/>
          <p:cNvSpPr/>
          <p:nvPr/>
        </p:nvSpPr>
        <p:spPr>
          <a:xfrm>
            <a:off x="8839200" y="20161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825484" y="3807282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b.315</a:t>
            </a: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364" flipH="1">
            <a:off x="7373939" y="4344989"/>
            <a:ext cx="1620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12" grpId="0"/>
      <p:bldP spid="16" grpId="0"/>
      <p:bldP spid="17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981200" y="762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685800" y="1042036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lần chia ta thực hiện qua 3 bước: 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1524000" y="1812292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Chia</a:t>
            </a:r>
          </a:p>
        </p:txBody>
      </p:sp>
      <p:sp>
        <p:nvSpPr>
          <p:cNvPr id="93189" name="WordArt 6"/>
          <p:cNvSpPr>
            <a:spLocks noChangeArrowheads="1" noChangeShapeType="1" noTextEdit="1"/>
          </p:cNvSpPr>
          <p:nvPr/>
        </p:nvSpPr>
        <p:spPr bwMode="auto">
          <a:xfrm>
            <a:off x="3200400" y="177800"/>
            <a:ext cx="5715000" cy="762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vi-VN" sz="4000" b="1" kern="10">
                <a:ln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bước thực hiện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0" y="2731137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2:Nhân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0" y="3658477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Trừ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8255" y="4763233"/>
            <a:ext cx="1198374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Chia từ trái sang phải từ hàng cao nhất đến hàng thấp nhất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utoUpdateAnimBg="0"/>
      <p:bldP spid="146436" grpId="0" autoUpdateAnimBg="0"/>
      <p:bldP spid="7" grpId="0" autoUpdateAnimBg="0"/>
      <p:bldP spid="8" grpId="0" autoUpdateAnimBg="0"/>
      <p:bldP spid="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511824" y="1916832"/>
            <a:ext cx="5616624" cy="33239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/>
              </a:rPr>
              <a:t>CHÀO CÁC EM !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88" y="0"/>
            <a:ext cx="12208088" cy="6858001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A5F8F158-42FB-4D50-9593-BF3AB844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5A97ECBF-EA8D-42FA-B36A-CD6496A5C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9275"/>
            <a:ext cx="79978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tư ngày 23 tháng 2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041627EB-C7AA-48DC-B911-528BD3E88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86CE192-7C29-46C2-B6DF-72C66A0D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2404732"/>
            <a:ext cx="9885362" cy="584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Chia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số có bốn chữ số </a:t>
            </a: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cho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số có một chữ số 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3">
            <a:extLst>
              <a:ext uri="{FF2B5EF4-FFF2-40B4-BE49-F238E27FC236}">
                <a16:creationId xmlns:a16="http://schemas.microsoft.com/office/drawing/2014/main" id="{21BD9D2A-0B84-4774-95DC-F6125DFB7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7" y="909638"/>
            <a:ext cx="461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" name="Group 101">
            <a:extLst>
              <a:ext uri="{FF2B5EF4-FFF2-40B4-BE49-F238E27FC236}">
                <a16:creationId xmlns:a16="http://schemas.microsoft.com/office/drawing/2014/main" id="{455B1B78-D910-4B30-ABEE-1CBED2B6865D}"/>
              </a:ext>
            </a:extLst>
          </p:cNvPr>
          <p:cNvGrpSpPr>
            <a:grpSpLocks/>
          </p:cNvGrpSpPr>
          <p:nvPr/>
        </p:nvGrpSpPr>
        <p:grpSpPr bwMode="auto">
          <a:xfrm>
            <a:off x="2027237" y="995362"/>
            <a:ext cx="1066800" cy="1295400"/>
            <a:chOff x="1440" y="441"/>
            <a:chExt cx="672" cy="816"/>
          </a:xfrm>
        </p:grpSpPr>
        <p:cxnSp>
          <p:nvCxnSpPr>
            <p:cNvPr id="5152" name="AutoShape 68">
              <a:extLst>
                <a:ext uri="{FF2B5EF4-FFF2-40B4-BE49-F238E27FC236}">
                  <a16:creationId xmlns:a16="http://schemas.microsoft.com/office/drawing/2014/main" id="{C9F365D6-5AD7-49DC-B3B4-485C76BC01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53" name="Line 69">
              <a:extLst>
                <a:ext uri="{FF2B5EF4-FFF2-40B4-BE49-F238E27FC236}">
                  <a16:creationId xmlns:a16="http://schemas.microsoft.com/office/drawing/2014/main" id="{47C5A4B0-04F6-404B-9228-0C41BDD28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 Box 66">
            <a:extLst>
              <a:ext uri="{FF2B5EF4-FFF2-40B4-BE49-F238E27FC236}">
                <a16:creationId xmlns:a16="http://schemas.microsoft.com/office/drawing/2014/main" id="{A87907D8-95F7-4954-962D-72063738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499" y="919163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102">
            <a:extLst>
              <a:ext uri="{FF2B5EF4-FFF2-40B4-BE49-F238E27FC236}">
                <a16:creationId xmlns:a16="http://schemas.microsoft.com/office/drawing/2014/main" id="{9D660F5B-E4BB-4C06-867D-6E7FD3F17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" y="914401"/>
            <a:ext cx="41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5C4796-4E76-45DA-965A-40F00884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706" y="382299"/>
            <a:ext cx="5106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6 chia 3 được 2, viết 2. </a:t>
            </a:r>
          </a:p>
        </p:txBody>
      </p:sp>
      <p:sp>
        <p:nvSpPr>
          <p:cNvPr id="15" name="Text Box 79">
            <a:extLst>
              <a:ext uri="{FF2B5EF4-FFF2-40B4-BE49-F238E27FC236}">
                <a16:creationId xmlns:a16="http://schemas.microsoft.com/office/drawing/2014/main" id="{7CD87FD2-1CCE-4391-B450-D5A631B8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7" y="1533526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64F3EE-12EF-4506-82DB-FA5F7431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607" y="907763"/>
            <a:ext cx="69228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nhân 3 bằng 6; 6 trừ 6 bằng 0, viết 0.</a:t>
            </a:r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D6152739-80FD-4A21-BEDC-87F7FADB3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" y="1455738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4E34D2-4292-4387-8108-29E55231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632" y="1415763"/>
            <a:ext cx="5889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Hạ 3; 3 chia 3 được 1, viết 1.</a:t>
            </a:r>
          </a:p>
        </p:txBody>
      </p:sp>
      <p:sp>
        <p:nvSpPr>
          <p:cNvPr id="20" name="Text Box 78">
            <a:extLst>
              <a:ext uri="{FF2B5EF4-FFF2-40B4-BE49-F238E27FC236}">
                <a16:creationId xmlns:a16="http://schemas.microsoft.com/office/drawing/2014/main" id="{BD7F2066-A991-447D-B6A8-6018AB58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4" y="153352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C21D21-4323-4D64-AAC3-A0390EF09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070" y="1896775"/>
            <a:ext cx="6922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nhân 3 bằng 3; 3 trừ 3 bằng 0, viết 0.</a:t>
            </a:r>
          </a:p>
        </p:txBody>
      </p:sp>
      <p:sp>
        <p:nvSpPr>
          <p:cNvPr id="22" name="Text Box 70">
            <a:extLst>
              <a:ext uri="{FF2B5EF4-FFF2-40B4-BE49-F238E27FC236}">
                <a16:creationId xmlns:a16="http://schemas.microsoft.com/office/drawing/2014/main" id="{DB33E8D5-E79D-47B9-ACF8-B2FCD03F8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49" y="1455738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 Box 71">
            <a:extLst>
              <a:ext uri="{FF2B5EF4-FFF2-40B4-BE49-F238E27FC236}">
                <a16:creationId xmlns:a16="http://schemas.microsoft.com/office/drawing/2014/main" id="{6701EC05-30B5-45DB-A40A-200A85A5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4" y="193675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 Box 106">
            <a:extLst>
              <a:ext uri="{FF2B5EF4-FFF2-40B4-BE49-F238E27FC236}">
                <a16:creationId xmlns:a16="http://schemas.microsoft.com/office/drawing/2014/main" id="{2AA7EF4E-A847-49FC-BCA3-8C4B9A83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4" y="920751"/>
            <a:ext cx="45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 Box 72">
            <a:extLst>
              <a:ext uri="{FF2B5EF4-FFF2-40B4-BE49-F238E27FC236}">
                <a16:creationId xmlns:a16="http://schemas.microsoft.com/office/drawing/2014/main" id="{5ECE2F53-FA6C-470F-8D94-CBC2F277B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49" y="194151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A808C4-D279-4F6C-B718-595D361A0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071" y="2420649"/>
            <a:ext cx="67135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Hạ 6; 6 chia 3 được 2, viết 2.</a:t>
            </a:r>
          </a:p>
        </p:txBody>
      </p:sp>
      <p:sp>
        <p:nvSpPr>
          <p:cNvPr id="27" name="Text Box 60">
            <a:extLst>
              <a:ext uri="{FF2B5EF4-FFF2-40B4-BE49-F238E27FC236}">
                <a16:creationId xmlns:a16="http://schemas.microsoft.com/office/drawing/2014/main" id="{371DA72F-DA66-4096-B88C-6E6A2809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2" y="1531938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B24A33-93F7-43CD-A537-3525B2BD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070" y="2809588"/>
            <a:ext cx="7447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nhân 3 bằng 6; 6 trừ 6 bằng 0, viết 0.</a:t>
            </a:r>
          </a:p>
        </p:txBody>
      </p:sp>
      <p:sp>
        <p:nvSpPr>
          <p:cNvPr id="29" name="Text Box 73">
            <a:extLst>
              <a:ext uri="{FF2B5EF4-FFF2-40B4-BE49-F238E27FC236}">
                <a16:creationId xmlns:a16="http://schemas.microsoft.com/office/drawing/2014/main" id="{6DE46C74-C4DC-41CD-87C7-F8D6FD4C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7" y="2405063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105">
            <a:extLst>
              <a:ext uri="{FF2B5EF4-FFF2-40B4-BE49-F238E27FC236}">
                <a16:creationId xmlns:a16="http://schemas.microsoft.com/office/drawing/2014/main" id="{7EAF54C8-D633-44E1-BE71-0F62FC71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915988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Text Box 74">
            <a:extLst>
              <a:ext uri="{FF2B5EF4-FFF2-40B4-BE49-F238E27FC236}">
                <a16:creationId xmlns:a16="http://schemas.microsoft.com/office/drawing/2014/main" id="{E40F89C2-978C-48EB-BA44-72B87CFA2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4" y="2405063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9B22BE-84AD-4C0A-80BB-B3913FFF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408" y="3239800"/>
            <a:ext cx="6763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Hạ 9; 9 chia 3 được 3, viết 3.</a:t>
            </a:r>
          </a:p>
        </p:txBody>
      </p:sp>
      <p:sp>
        <p:nvSpPr>
          <p:cNvPr id="33" name="Text Box 77">
            <a:extLst>
              <a:ext uri="{FF2B5EF4-FFF2-40B4-BE49-F238E27FC236}">
                <a16:creationId xmlns:a16="http://schemas.microsoft.com/office/drawing/2014/main" id="{88EE68E9-1BF7-46DB-919E-7353C693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7" y="1528763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4073ED-36F3-4065-9719-521CF644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083" y="3747800"/>
            <a:ext cx="727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nhân 3 bằng 9; 9 trừ 9 bằng 0, viết 0.</a:t>
            </a:r>
          </a:p>
        </p:txBody>
      </p:sp>
      <p:sp>
        <p:nvSpPr>
          <p:cNvPr id="35" name="Text Box 75">
            <a:extLst>
              <a:ext uri="{FF2B5EF4-FFF2-40B4-BE49-F238E27FC236}">
                <a16:creationId xmlns:a16="http://schemas.microsoft.com/office/drawing/2014/main" id="{B4E41054-1D61-4AF3-A26E-65EAA3D9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899" y="286702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95" name="Rectangle 1">
            <a:extLst>
              <a:ext uri="{FF2B5EF4-FFF2-40B4-BE49-F238E27FC236}">
                <a16:creationId xmlns:a16="http://schemas.microsoft.com/office/drawing/2014/main" id="{63FA5BF6-0694-48FF-A914-189463ACD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" y="4217987"/>
            <a:ext cx="2811462" cy="584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6369 : 3 = 2123</a:t>
            </a:r>
          </a:p>
        </p:txBody>
      </p:sp>
      <p:sp>
        <p:nvSpPr>
          <p:cNvPr id="7196" name="Rectangle 2">
            <a:extLst>
              <a:ext uri="{FF2B5EF4-FFF2-40B4-BE49-F238E27FC236}">
                <a16:creationId xmlns:a16="http://schemas.microsoft.com/office/drawing/2014/main" id="{461DB7AD-E495-484E-A5C5-AEEB50260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62812"/>
            <a:ext cx="68643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lần chia ta thực hiện qua 3 bước: </a:t>
            </a:r>
          </a:p>
        </p:txBody>
      </p:sp>
      <p:sp>
        <p:nvSpPr>
          <p:cNvPr id="7197" name="Rectangle 4">
            <a:extLst>
              <a:ext uri="{FF2B5EF4-FFF2-40B4-BE49-F238E27FC236}">
                <a16:creationId xmlns:a16="http://schemas.microsoft.com/office/drawing/2014/main" id="{75088577-3D81-4388-BF67-2E67D77FC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299" y="5644355"/>
            <a:ext cx="2711450" cy="585787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Chia</a:t>
            </a:r>
          </a:p>
        </p:txBody>
      </p:sp>
      <p:sp>
        <p:nvSpPr>
          <p:cNvPr id="7198" name="Rectangle 5">
            <a:extLst>
              <a:ext uri="{FF2B5EF4-FFF2-40B4-BE49-F238E27FC236}">
                <a16:creationId xmlns:a16="http://schemas.microsoft.com/office/drawing/2014/main" id="{2C123EE7-6848-486F-B44C-3F58BBCE9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464" y="5644355"/>
            <a:ext cx="2755900" cy="5842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2:Nhân</a:t>
            </a:r>
          </a:p>
        </p:txBody>
      </p:sp>
      <p:sp>
        <p:nvSpPr>
          <p:cNvPr id="7199" name="Rectangle 6">
            <a:extLst>
              <a:ext uri="{FF2B5EF4-FFF2-40B4-BE49-F238E27FC236}">
                <a16:creationId xmlns:a16="http://schemas.microsoft.com/office/drawing/2014/main" id="{25E859C4-51B2-4E73-8CC4-EC1955F09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079" y="5682743"/>
            <a:ext cx="2532232" cy="53553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0" grpId="1"/>
      <p:bldP spid="30" grpId="2"/>
      <p:bldP spid="31" grpId="0"/>
      <p:bldP spid="31" grpId="1"/>
      <p:bldP spid="32" grpId="0"/>
      <p:bldP spid="33" grpId="0"/>
      <p:bldP spid="33" grpId="1"/>
      <p:bldP spid="34" grpId="0"/>
      <p:bldP spid="35" grpId="0"/>
      <p:bldP spid="7195" grpId="0" animBg="1"/>
      <p:bldP spid="7196" grpId="0"/>
      <p:bldP spid="7197" grpId="0" animBg="1"/>
      <p:bldP spid="7198" grpId="0" animBg="1"/>
      <p:bldP spid="7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3"/>
          <p:cNvSpPr txBox="1">
            <a:spLocks noChangeArrowheads="1"/>
          </p:cNvSpPr>
          <p:nvPr/>
        </p:nvSpPr>
        <p:spPr bwMode="auto">
          <a:xfrm>
            <a:off x="882007" y="1046162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Group 101"/>
          <p:cNvGrpSpPr/>
          <p:nvPr/>
        </p:nvGrpSpPr>
        <p:grpSpPr bwMode="auto">
          <a:xfrm>
            <a:off x="2012306" y="1081086"/>
            <a:ext cx="1022350" cy="1295400"/>
            <a:chOff x="1440" y="441"/>
            <a:chExt cx="672" cy="816"/>
          </a:xfrm>
        </p:grpSpPr>
        <p:cxnSp>
          <p:nvCxnSpPr>
            <p:cNvPr id="83992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93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2207568" y="1004887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98626" y="765850"/>
            <a:ext cx="6210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12 chia 4 được 3, viết 3.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33266" y="1374636"/>
            <a:ext cx="8314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nhân 4 bằng 12; 12 trừ 12 bằng 0,  viết 0.</a:t>
            </a: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861368" y="151130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2367907" y="1668462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1175693" y="1519237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1175693" y="200342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106"/>
          <p:cNvSpPr txBox="1">
            <a:spLocks noChangeArrowheads="1"/>
          </p:cNvSpPr>
          <p:nvPr/>
        </p:nvSpPr>
        <p:spPr bwMode="auto">
          <a:xfrm>
            <a:off x="1207444" y="1046162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1478906" y="200342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33266" y="1975752"/>
            <a:ext cx="8163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7; 7 chia 4 được 1, viết 1.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2623493" y="1674812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233266" y="2642666"/>
            <a:ext cx="9054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nhân 4 bằng 4; 7 trừ 4 bằng 3.Viết 3.</a:t>
            </a: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1418581" y="249555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1507481" y="1054100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251314" y="3260492"/>
            <a:ext cx="79888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6 được 36; 36 chia 4 được 9, viết 9.</a:t>
            </a: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2090094" y="1668462"/>
            <a:ext cx="39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51314" y="4014555"/>
            <a:ext cx="884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nhân 4 bằng 36; 36 trừ 36 bằng 0, viết 0.</a:t>
            </a:r>
          </a:p>
        </p:txBody>
      </p:sp>
      <p:sp>
        <p:nvSpPr>
          <p:cNvPr id="9238" name="Rectangle 1"/>
          <p:cNvSpPr>
            <a:spLocks noChangeArrowheads="1"/>
          </p:cNvSpPr>
          <p:nvPr/>
        </p:nvSpPr>
        <p:spPr bwMode="auto">
          <a:xfrm>
            <a:off x="516996" y="4228820"/>
            <a:ext cx="29097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1276 : 4 = 319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47455" y="5273229"/>
            <a:ext cx="11593287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i="1" u="sng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i="1" u="sng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i="1" u="sng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vi-VN" sz="32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 Box 105"/>
          <p:cNvSpPr txBox="1">
            <a:spLocks noChangeArrowheads="1"/>
          </p:cNvSpPr>
          <p:nvPr/>
        </p:nvSpPr>
        <p:spPr bwMode="auto">
          <a:xfrm>
            <a:off x="580820" y="1030356"/>
            <a:ext cx="311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12" grpId="0"/>
      <p:bldP spid="14" grpId="0"/>
      <p:bldP spid="16" grpId="0"/>
      <p:bldP spid="17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0" grpId="1"/>
      <p:bldP spid="32" grpId="0"/>
      <p:bldP spid="33" grpId="0"/>
      <p:bldP spid="33" grpId="1"/>
      <p:bldP spid="34" grpId="0"/>
      <p:bldP spid="9238" grpId="0" animBg="1"/>
      <p:bldP spid="36" grpId="0" bldLvl="0" animBg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3"/>
          <p:cNvSpPr txBox="1">
            <a:spLocks noChangeArrowheads="1"/>
          </p:cNvSpPr>
          <p:nvPr/>
        </p:nvSpPr>
        <p:spPr bwMode="auto">
          <a:xfrm>
            <a:off x="2189163" y="368301"/>
            <a:ext cx="461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101"/>
          <p:cNvGrpSpPr/>
          <p:nvPr/>
        </p:nvGrpSpPr>
        <p:grpSpPr bwMode="auto">
          <a:xfrm>
            <a:off x="3198813" y="454025"/>
            <a:ext cx="1289050" cy="1295400"/>
            <a:chOff x="1440" y="441"/>
            <a:chExt cx="672" cy="816"/>
          </a:xfrm>
        </p:grpSpPr>
        <p:cxnSp>
          <p:nvCxnSpPr>
            <p:cNvPr id="6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3394075" y="377826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 Box 102"/>
          <p:cNvSpPr txBox="1">
            <a:spLocks noChangeArrowheads="1"/>
          </p:cNvSpPr>
          <p:nvPr/>
        </p:nvSpPr>
        <p:spPr bwMode="auto">
          <a:xfrm>
            <a:off x="1903413" y="373064"/>
            <a:ext cx="41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>
            <a:off x="3313113" y="992189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1906588" y="914401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3581400" y="992189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2181225" y="9144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2209800" y="139541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auto">
          <a:xfrm>
            <a:off x="2495550" y="379414"/>
            <a:ext cx="45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2486025" y="140017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3811588" y="990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2532063" y="186372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105"/>
          <p:cNvSpPr txBox="1">
            <a:spLocks noChangeArrowheads="1"/>
          </p:cNvSpPr>
          <p:nvPr/>
        </p:nvSpPr>
        <p:spPr bwMode="auto">
          <a:xfrm>
            <a:off x="2800351" y="374651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 Box 74"/>
          <p:cNvSpPr txBox="1">
            <a:spLocks noChangeArrowheads="1"/>
          </p:cNvSpPr>
          <p:nvPr/>
        </p:nvSpPr>
        <p:spPr bwMode="auto">
          <a:xfrm>
            <a:off x="2819400" y="1863726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4100513" y="98742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2784475" y="2325689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5490519" y="46526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4" name="Group 101"/>
          <p:cNvGrpSpPr/>
          <p:nvPr/>
        </p:nvGrpSpPr>
        <p:grpSpPr bwMode="auto">
          <a:xfrm>
            <a:off x="6620818" y="500185"/>
            <a:ext cx="1022350" cy="1295400"/>
            <a:chOff x="1440" y="441"/>
            <a:chExt cx="672" cy="816"/>
          </a:xfrm>
        </p:grpSpPr>
        <p:cxnSp>
          <p:nvCxnSpPr>
            <p:cNvPr id="25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16080" y="423986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5469880" y="930399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6976419" y="1087561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5784205" y="93833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 Box 71"/>
          <p:cNvSpPr txBox="1">
            <a:spLocks noChangeArrowheads="1"/>
          </p:cNvSpPr>
          <p:nvPr/>
        </p:nvSpPr>
        <p:spPr bwMode="auto">
          <a:xfrm>
            <a:off x="5784205" y="142252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06"/>
          <p:cNvSpPr txBox="1">
            <a:spLocks noChangeArrowheads="1"/>
          </p:cNvSpPr>
          <p:nvPr/>
        </p:nvSpPr>
        <p:spPr bwMode="auto">
          <a:xfrm>
            <a:off x="5815956" y="465261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 Box 72"/>
          <p:cNvSpPr txBox="1">
            <a:spLocks noChangeArrowheads="1"/>
          </p:cNvSpPr>
          <p:nvPr/>
        </p:nvSpPr>
        <p:spPr bwMode="auto">
          <a:xfrm>
            <a:off x="6087418" y="142252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Text Box 60"/>
          <p:cNvSpPr txBox="1">
            <a:spLocks noChangeArrowheads="1"/>
          </p:cNvSpPr>
          <p:nvPr/>
        </p:nvSpPr>
        <p:spPr bwMode="auto">
          <a:xfrm>
            <a:off x="7232005" y="109391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Text Box 73"/>
          <p:cNvSpPr txBox="1">
            <a:spLocks noChangeArrowheads="1"/>
          </p:cNvSpPr>
          <p:nvPr/>
        </p:nvSpPr>
        <p:spPr bwMode="auto">
          <a:xfrm>
            <a:off x="6027093" y="1914649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 Box 105"/>
          <p:cNvSpPr txBox="1">
            <a:spLocks noChangeArrowheads="1"/>
          </p:cNvSpPr>
          <p:nvPr/>
        </p:nvSpPr>
        <p:spPr bwMode="auto">
          <a:xfrm>
            <a:off x="6115993" y="473199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6698606" y="1087561"/>
            <a:ext cx="39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105"/>
          <p:cNvSpPr txBox="1">
            <a:spLocks noChangeArrowheads="1"/>
          </p:cNvSpPr>
          <p:nvPr/>
        </p:nvSpPr>
        <p:spPr bwMode="auto">
          <a:xfrm>
            <a:off x="5179368" y="465261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42913" y="2985345"/>
            <a:ext cx="8534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hai phép chia này?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82252" y="3033714"/>
            <a:ext cx="11737303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3200" b="1" i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Ở phép tính thứ nhất tất cả các lượt chia đều là phép chia hết. Ở phép tính thứ hai, lượt chia thứ hai dư 3 nên ta hạ 6 xuống và tiếp tục chia.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59618" y="4788155"/>
            <a:ext cx="11582573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3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vi-VN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thứ nhất vì 6 &gt; 3 nên chỉ lấy một chữ số đem chia. Ở phép tính thứ hai, vì chữ </a:t>
            </a:r>
            <a:r>
              <a:rPr lang="vi-VN" sz="3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đầu </a:t>
            </a:r>
            <a:r>
              <a:rPr lang="vi-VN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1 &lt; 4 nên ta phải lấy hai chữ số để đem chia. 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bldLvl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 Box 8">
            <a:extLst>
              <a:ext uri="{FF2B5EF4-FFF2-40B4-BE49-F238E27FC236}">
                <a16:creationId xmlns:a16="http://schemas.microsoft.com/office/drawing/2014/main" id="{3378BF31-5D87-41F4-9508-8D013744E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63" y="2144455"/>
            <a:ext cx="1295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4862</a:t>
            </a:r>
          </a:p>
        </p:txBody>
      </p:sp>
      <p:sp>
        <p:nvSpPr>
          <p:cNvPr id="206" name="Text Box 9">
            <a:extLst>
              <a:ext uri="{FF2B5EF4-FFF2-40B4-BE49-F238E27FC236}">
                <a16:creationId xmlns:a16="http://schemas.microsoft.com/office/drawing/2014/main" id="{1588F2A1-462B-40C1-97EE-E5898D64F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000" y="2145050"/>
            <a:ext cx="838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7" name="Line 10">
            <a:extLst>
              <a:ext uri="{FF2B5EF4-FFF2-40B4-BE49-F238E27FC236}">
                <a16:creationId xmlns:a16="http://schemas.microsoft.com/office/drawing/2014/main" id="{63A447E9-CCD9-4D86-95FD-3A3706E2E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400" y="2202260"/>
            <a:ext cx="0" cy="143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8" name="Line 11">
            <a:extLst>
              <a:ext uri="{FF2B5EF4-FFF2-40B4-BE49-F238E27FC236}">
                <a16:creationId xmlns:a16="http://schemas.microsoft.com/office/drawing/2014/main" id="{A42C5DC2-6030-49F2-9E22-376481D4B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400" y="2773759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 Box 12">
            <a:extLst>
              <a:ext uri="{FF2B5EF4-FFF2-40B4-BE49-F238E27FC236}">
                <a16:creationId xmlns:a16="http://schemas.microsoft.com/office/drawing/2014/main" id="{891760DF-1FF4-486A-B0A0-459EE7EC3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400" y="2132856"/>
            <a:ext cx="1295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3369</a:t>
            </a:r>
          </a:p>
        </p:txBody>
      </p:sp>
      <p:sp>
        <p:nvSpPr>
          <p:cNvPr id="210" name="Text Box 13">
            <a:extLst>
              <a:ext uri="{FF2B5EF4-FFF2-40B4-BE49-F238E27FC236}">
                <a16:creationId xmlns:a16="http://schemas.microsoft.com/office/drawing/2014/main" id="{EDBCDF87-A270-42ED-B072-95F14271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600" y="2132856"/>
            <a:ext cx="838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1" name="Line 14">
            <a:extLst>
              <a:ext uri="{FF2B5EF4-FFF2-40B4-BE49-F238E27FC236}">
                <a16:creationId xmlns:a16="http://schemas.microsoft.com/office/drawing/2014/main" id="{A56FF843-D647-4ADC-B96F-5635F10C3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000" y="2260996"/>
            <a:ext cx="0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Line 15">
            <a:extLst>
              <a:ext uri="{FF2B5EF4-FFF2-40B4-BE49-F238E27FC236}">
                <a16:creationId xmlns:a16="http://schemas.microsoft.com/office/drawing/2014/main" id="{B1162F30-E6F7-4016-8F41-A020CEB0C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000" y="2832496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 Box 16">
            <a:extLst>
              <a:ext uri="{FF2B5EF4-FFF2-40B4-BE49-F238E27FC236}">
                <a16:creationId xmlns:a16="http://schemas.microsoft.com/office/drawing/2014/main" id="{000FDC12-F7D1-4923-9D92-1A3971A16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937" y="2145050"/>
            <a:ext cx="1295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2896</a:t>
            </a:r>
          </a:p>
        </p:txBody>
      </p:sp>
      <p:sp>
        <p:nvSpPr>
          <p:cNvPr id="214" name="Text Box 17">
            <a:extLst>
              <a:ext uri="{FF2B5EF4-FFF2-40B4-BE49-F238E27FC236}">
                <a16:creationId xmlns:a16="http://schemas.microsoft.com/office/drawing/2014/main" id="{DB246F38-672A-4E6A-94CB-E3FFA1E9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137" y="2132856"/>
            <a:ext cx="838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5" name="Line 18">
            <a:extLst>
              <a:ext uri="{FF2B5EF4-FFF2-40B4-BE49-F238E27FC236}">
                <a16:creationId xmlns:a16="http://schemas.microsoft.com/office/drawing/2014/main" id="{78AA388C-82F2-447C-9219-EB9BE484F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3000" y="2260996"/>
            <a:ext cx="0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6" name="Line 19">
            <a:extLst>
              <a:ext uri="{FF2B5EF4-FFF2-40B4-BE49-F238E27FC236}">
                <a16:creationId xmlns:a16="http://schemas.microsoft.com/office/drawing/2014/main" id="{45B72DF7-D187-40D1-9A5D-CC880395F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3000" y="2859484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7" name="Text Box 20">
            <a:extLst>
              <a:ext uri="{FF2B5EF4-FFF2-40B4-BE49-F238E27FC236}">
                <a16:creationId xmlns:a16="http://schemas.microsoft.com/office/drawing/2014/main" id="{0ECFF567-5D5E-4D9C-BC13-D1511F15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400" y="277534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8" name="Text Box 21">
            <a:extLst>
              <a:ext uri="{FF2B5EF4-FFF2-40B4-BE49-F238E27FC236}">
                <a16:creationId xmlns:a16="http://schemas.microsoft.com/office/drawing/2014/main" id="{EF8A739B-36A8-4EB2-B821-653A3DBBA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000" y="277534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9" name="Text Box 22">
            <a:extLst>
              <a:ext uri="{FF2B5EF4-FFF2-40B4-BE49-F238E27FC236}">
                <a16:creationId xmlns:a16="http://schemas.microsoft.com/office/drawing/2014/main" id="{03A7B764-2FC9-4E07-9740-7B5EE5FEB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800" y="2775347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0" name="Text Box 23">
            <a:extLst>
              <a:ext uri="{FF2B5EF4-FFF2-40B4-BE49-F238E27FC236}">
                <a16:creationId xmlns:a16="http://schemas.microsoft.com/office/drawing/2014/main" id="{659A1550-54BA-4025-8736-9F0237D4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721114"/>
            <a:ext cx="30480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1" name="Text Box 24">
            <a:extLst>
              <a:ext uri="{FF2B5EF4-FFF2-40B4-BE49-F238E27FC236}">
                <a16:creationId xmlns:a16="http://schemas.microsoft.com/office/drawing/2014/main" id="{485B9764-AEBB-4158-827B-B7DE75CE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647" y="2721114"/>
            <a:ext cx="3810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2" name="Text Box 25">
            <a:extLst>
              <a:ext uri="{FF2B5EF4-FFF2-40B4-BE49-F238E27FC236}">
                <a16:creationId xmlns:a16="http://schemas.microsoft.com/office/drawing/2014/main" id="{0DEA0F1F-3A47-4730-B491-565014176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462" y="3639756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3" name="Text Box 26">
            <a:extLst>
              <a:ext uri="{FF2B5EF4-FFF2-40B4-BE49-F238E27FC236}">
                <a16:creationId xmlns:a16="http://schemas.microsoft.com/office/drawing/2014/main" id="{D962EE71-9FDB-4F2D-BCFC-E802F295C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575" y="3135699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4" name="Text Box 27">
            <a:extLst>
              <a:ext uri="{FF2B5EF4-FFF2-40B4-BE49-F238E27FC236}">
                <a16:creationId xmlns:a16="http://schemas.microsoft.com/office/drawing/2014/main" id="{A302512E-8C65-48EB-A5B2-3AD53804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401" y="3153162"/>
            <a:ext cx="428625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5" name="Text Box 28">
            <a:extLst>
              <a:ext uri="{FF2B5EF4-FFF2-40B4-BE49-F238E27FC236}">
                <a16:creationId xmlns:a16="http://schemas.microsoft.com/office/drawing/2014/main" id="{7D89C983-AEF9-4A2F-B630-028CAFBA1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500" y="3657218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6" name="Text Box 29">
            <a:extLst>
              <a:ext uri="{FF2B5EF4-FFF2-40B4-BE49-F238E27FC236}">
                <a16:creationId xmlns:a16="http://schemas.microsoft.com/office/drawing/2014/main" id="{2A340300-DBAD-4812-AC7F-050BAD1C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162" y="4233282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7" name="Text Box 30">
            <a:extLst>
              <a:ext uri="{FF2B5EF4-FFF2-40B4-BE49-F238E27FC236}">
                <a16:creationId xmlns:a16="http://schemas.microsoft.com/office/drawing/2014/main" id="{3CA64108-C348-46AC-ACA8-BF063A313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200" y="277534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8" name="Text Box 31">
            <a:extLst>
              <a:ext uri="{FF2B5EF4-FFF2-40B4-BE49-F238E27FC236}">
                <a16:creationId xmlns:a16="http://schemas.microsoft.com/office/drawing/2014/main" id="{DD873645-4C7B-4045-A44B-F514F972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200" y="288964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9" name="Text Box 32">
            <a:extLst>
              <a:ext uri="{FF2B5EF4-FFF2-40B4-BE49-F238E27FC236}">
                <a16:creationId xmlns:a16="http://schemas.microsoft.com/office/drawing/2014/main" id="{A45B5F1D-38E2-42B5-BE42-54A71998E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800" y="288964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0" name="Text Box 33">
            <a:extLst>
              <a:ext uri="{FF2B5EF4-FFF2-40B4-BE49-F238E27FC236}">
                <a16:creationId xmlns:a16="http://schemas.microsoft.com/office/drawing/2014/main" id="{5A0828D6-430B-42DB-B629-BA660131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600" y="2889647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1" name="Text Box 34">
            <a:extLst>
              <a:ext uri="{FF2B5EF4-FFF2-40B4-BE49-F238E27FC236}">
                <a16:creationId xmlns:a16="http://schemas.microsoft.com/office/drawing/2014/main" id="{7DD998D8-CD77-4F43-8EF4-37580441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400" y="2852936"/>
            <a:ext cx="3048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2" name="Text Box 35">
            <a:extLst>
              <a:ext uri="{FF2B5EF4-FFF2-40B4-BE49-F238E27FC236}">
                <a16:creationId xmlns:a16="http://schemas.microsoft.com/office/drawing/2014/main" id="{A9865B84-F0C8-4774-9356-E473FD782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475" y="2852936"/>
            <a:ext cx="3810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3" name="Text Box 36">
            <a:extLst>
              <a:ext uri="{FF2B5EF4-FFF2-40B4-BE49-F238E27FC236}">
                <a16:creationId xmlns:a16="http://schemas.microsoft.com/office/drawing/2014/main" id="{612F4FD3-A712-4F46-8E32-EDDBA8CF8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700" y="3801234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4" name="Text Box 37">
            <a:extLst>
              <a:ext uri="{FF2B5EF4-FFF2-40B4-BE49-F238E27FC236}">
                <a16:creationId xmlns:a16="http://schemas.microsoft.com/office/drawing/2014/main" id="{40D61891-64BF-4807-8EDC-9B438859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712" y="3297178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5" name="Text Box 38">
            <a:extLst>
              <a:ext uri="{FF2B5EF4-FFF2-40B4-BE49-F238E27FC236}">
                <a16:creationId xmlns:a16="http://schemas.microsoft.com/office/drawing/2014/main" id="{81D3CBC7-3F0D-4121-9CF1-C3A92CD1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000" y="3297178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6" name="Text Box 39">
            <a:extLst>
              <a:ext uri="{FF2B5EF4-FFF2-40B4-BE49-F238E27FC236}">
                <a16:creationId xmlns:a16="http://schemas.microsoft.com/office/drawing/2014/main" id="{DB441876-9E1B-4FED-AEB0-16EAACE72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762" y="3801234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7" name="Text Box 40">
            <a:extLst>
              <a:ext uri="{FF2B5EF4-FFF2-40B4-BE49-F238E27FC236}">
                <a16:creationId xmlns:a16="http://schemas.microsoft.com/office/drawing/2014/main" id="{238190E8-AA39-46A0-B0A6-B84814C7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000" y="4305290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8" name="Text Box 41">
            <a:extLst>
              <a:ext uri="{FF2B5EF4-FFF2-40B4-BE49-F238E27FC236}">
                <a16:creationId xmlns:a16="http://schemas.microsoft.com/office/drawing/2014/main" id="{21DF82E9-CBB4-4191-B92A-512C5B56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000" y="288964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9" name="Text Box 42">
            <a:extLst>
              <a:ext uri="{FF2B5EF4-FFF2-40B4-BE49-F238E27FC236}">
                <a16:creationId xmlns:a16="http://schemas.microsoft.com/office/drawing/2014/main" id="{4D1943EA-0E40-4E2C-97D2-4626EF68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3000" y="2973784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0" name="Text Box 43">
            <a:extLst>
              <a:ext uri="{FF2B5EF4-FFF2-40B4-BE49-F238E27FC236}">
                <a16:creationId xmlns:a16="http://schemas.microsoft.com/office/drawing/2014/main" id="{EEFD88FD-6932-48CA-9764-EF82CE85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600" y="2973784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1" name="Text Box 45">
            <a:extLst>
              <a:ext uri="{FF2B5EF4-FFF2-40B4-BE49-F238E27FC236}">
                <a16:creationId xmlns:a16="http://schemas.microsoft.com/office/drawing/2014/main" id="{07E98E63-A158-454D-A1CB-2F978105B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525" y="2708920"/>
            <a:ext cx="3048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2" name="Text Box 46">
            <a:extLst>
              <a:ext uri="{FF2B5EF4-FFF2-40B4-BE49-F238E27FC236}">
                <a16:creationId xmlns:a16="http://schemas.microsoft.com/office/drawing/2014/main" id="{C1757B29-2276-46CC-9B4D-134E010A1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125" y="2716858"/>
            <a:ext cx="3810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3" name="Text Box 47">
            <a:extLst>
              <a:ext uri="{FF2B5EF4-FFF2-40B4-BE49-F238E27FC236}">
                <a16:creationId xmlns:a16="http://schemas.microsoft.com/office/drawing/2014/main" id="{FF359A83-EB68-4472-9201-F2A0E1D60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962" y="3758009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4" name="Text Box 48">
            <a:extLst>
              <a:ext uri="{FF2B5EF4-FFF2-40B4-BE49-F238E27FC236}">
                <a16:creationId xmlns:a16="http://schemas.microsoft.com/office/drawing/2014/main" id="{21464944-E60F-42E7-B43C-6D8EFAD72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725" y="3242072"/>
            <a:ext cx="6096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5" name="Text Box 49">
            <a:extLst>
              <a:ext uri="{FF2B5EF4-FFF2-40B4-BE49-F238E27FC236}">
                <a16:creationId xmlns:a16="http://schemas.microsoft.com/office/drawing/2014/main" id="{379E415E-11A8-4AE8-A3AB-104F6674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600" y="3232547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6" name="Text Box 52">
            <a:extLst>
              <a:ext uri="{FF2B5EF4-FFF2-40B4-BE49-F238E27FC236}">
                <a16:creationId xmlns:a16="http://schemas.microsoft.com/office/drawing/2014/main" id="{B0B28599-58F5-4E3C-AC39-761381CC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800" y="2973784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36" name="TextBox 1">
            <a:extLst>
              <a:ext uri="{FF2B5EF4-FFF2-40B4-BE49-F238E27FC236}">
                <a16:creationId xmlns:a16="http://schemas.microsoft.com/office/drawing/2014/main" id="{C562A792-98B4-4B04-9A73-893E93B3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72" y="692696"/>
            <a:ext cx="297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Tính</a:t>
            </a:r>
          </a:p>
        </p:txBody>
      </p:sp>
      <p:pic>
        <p:nvPicPr>
          <p:cNvPr id="8237" name="Picture 6" descr="008">
            <a:extLst>
              <a:ext uri="{FF2B5EF4-FFF2-40B4-BE49-F238E27FC236}">
                <a16:creationId xmlns:a16="http://schemas.microsoft.com/office/drawing/2014/main" id="{5FFB92ED-EB44-4D5E-B9B0-6117B6B0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910" y="5655986"/>
            <a:ext cx="1810469" cy="117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8" name="Picture 5" descr="226">
            <a:hlinkClick r:id="rId3" action="ppaction://hlinksldjump" tooltip="click vao qua 4 "/>
            <a:extLst>
              <a:ext uri="{FF2B5EF4-FFF2-40B4-BE49-F238E27FC236}">
                <a16:creationId xmlns:a16="http://schemas.microsoft.com/office/drawing/2014/main" id="{DEBA6E69-6345-4484-9C0F-74B646D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275" y="5000580"/>
            <a:ext cx="1165725" cy="18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9" grpId="0"/>
      <p:bldP spid="210" grpId="0"/>
      <p:bldP spid="213" grpId="0"/>
      <p:bldP spid="214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79376" y="571190"/>
            <a:ext cx="11640616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40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Có 1648 gói bánh </a:t>
            </a:r>
            <a:r>
              <a:rPr lang="en-US" sz="40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chia đều vào 4 thùng. Hỏi mỗi thùng có bao </a:t>
            </a:r>
            <a:r>
              <a:rPr lang="en-US" sz="400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nhiêu gói bánh?</a:t>
            </a:r>
            <a:endParaRPr lang="en-US" sz="40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071664" y="1236458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85217" y="1175498"/>
            <a:ext cx="1330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60296" y="1232909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31032" y="1752919"/>
            <a:ext cx="6617096" cy="20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549570" y="2352675"/>
            <a:ext cx="24080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6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3600">
                <a:solidFill>
                  <a:srgbClr val="0066FF"/>
                </a:solidFill>
                <a:latin typeface=".VnTime" pitchFamily="34" charset="0"/>
              </a:rPr>
              <a:t>: 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63354" y="3087689"/>
            <a:ext cx="50706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thùng : 1648 gói bánh</a:t>
            </a:r>
          </a:p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thùng : …gói bánh 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2413" y="2667000"/>
            <a:ext cx="0" cy="2743200"/>
          </a:xfrm>
          <a:prstGeom prst="line">
            <a:avLst/>
          </a:prstGeom>
          <a:ln w="28575">
            <a:solidFill>
              <a:srgbClr val="97562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788150" y="2381251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519936" y="3256966"/>
            <a:ext cx="5707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gói bánh mỗi thùng có là: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707189" y="4079038"/>
            <a:ext cx="49366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1648 : 4 =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 (gói)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147145" y="4795317"/>
            <a:ext cx="4709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 gói bánh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981B9941-9EBD-4AF3-98B3-EAB2C9D42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08" y="548680"/>
            <a:ext cx="3351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3. Tìm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10243" name="Picture 6" descr="008">
            <a:extLst>
              <a:ext uri="{FF2B5EF4-FFF2-40B4-BE49-F238E27FC236}">
                <a16:creationId xmlns:a16="http://schemas.microsoft.com/office/drawing/2014/main" id="{3F4AC727-F43F-492A-B119-BB211BE6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12" y="5434014"/>
            <a:ext cx="24384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226">
            <a:hlinkClick r:id="rId3" action="ppaction://hlinksldjump" tooltip="click vao qua 4 "/>
            <a:extLst>
              <a:ext uri="{FF2B5EF4-FFF2-40B4-BE49-F238E27FC236}">
                <a16:creationId xmlns:a16="http://schemas.microsoft.com/office/drawing/2014/main" id="{5D67653B-7B04-4226-BCC5-54A14A88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675" y="4483102"/>
            <a:ext cx="15700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3" name="Text Box 119">
            <a:extLst>
              <a:ext uri="{FF2B5EF4-FFF2-40B4-BE49-F238E27FC236}">
                <a16:creationId xmlns:a16="http://schemas.microsoft.com/office/drawing/2014/main" id="{01279CCB-2D74-48BF-BD88-8D678BA6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1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 </a:t>
            </a: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x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=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1846 </a:t>
            </a:r>
          </a:p>
        </p:txBody>
      </p:sp>
      <p:sp>
        <p:nvSpPr>
          <p:cNvPr id="11384" name="Text Box 120">
            <a:extLst>
              <a:ext uri="{FF2B5EF4-FFF2-40B4-BE49-F238E27FC236}">
                <a16:creationId xmlns:a16="http://schemas.microsoft.com/office/drawing/2014/main" id="{3EA812EC-3AAC-40E7-B4B0-44C16F34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4133851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x  </a:t>
            </a: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1578</a:t>
            </a:r>
          </a:p>
        </p:txBody>
      </p:sp>
      <p:sp>
        <p:nvSpPr>
          <p:cNvPr id="11385" name="Text Box 121">
            <a:extLst>
              <a:ext uri="{FF2B5EF4-FFF2-40B4-BE49-F238E27FC236}">
                <a16:creationId xmlns:a16="http://schemas.microsoft.com/office/drawing/2014/main" id="{EAC9F2F1-9C21-436D-8AA8-DD6E72B34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2795589"/>
            <a:ext cx="341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=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923</a:t>
            </a:r>
          </a:p>
        </p:txBody>
      </p:sp>
      <p:sp>
        <p:nvSpPr>
          <p:cNvPr id="11386" name="Text Box 122">
            <a:extLst>
              <a:ext uri="{FF2B5EF4-FFF2-40B4-BE49-F238E27FC236}">
                <a16:creationId xmlns:a16="http://schemas.microsoft.com/office/drawing/2014/main" id="{78AB3CF6-F0CD-4C89-ACD4-76D8EF7A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187576"/>
            <a:ext cx="444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x  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1846 : 2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387" name="Text Box 123">
            <a:extLst>
              <a:ext uri="{FF2B5EF4-FFF2-40B4-BE49-F238E27FC236}">
                <a16:creationId xmlns:a16="http://schemas.microsoft.com/office/drawing/2014/main" id="{D0A59D64-261C-493D-8BCD-4010B20C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5318126"/>
            <a:ext cx="286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526</a:t>
            </a:r>
          </a:p>
        </p:txBody>
      </p:sp>
      <p:sp>
        <p:nvSpPr>
          <p:cNvPr id="11388" name="Text Box 124">
            <a:extLst>
              <a:ext uri="{FF2B5EF4-FFF2-40B4-BE49-F238E27FC236}">
                <a16:creationId xmlns:a16="http://schemas.microsoft.com/office/drawing/2014/main" id="{D8EC2889-5512-44BF-9E80-2DA49B58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4725989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1578 : 3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3" grpId="0"/>
      <p:bldP spid="11384" grpId="0"/>
      <p:bldP spid="11385" grpId="0"/>
      <p:bldP spid="11386" grpId="0"/>
      <p:bldP spid="11387" grpId="0"/>
      <p:bldP spid="11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486400" y="609600"/>
            <a:ext cx="45720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2046"/>
              </a:avLst>
            </a:prstTxWarp>
          </a:bodyPr>
          <a:lstStyle/>
          <a:p>
            <a:r>
              <a:rPr lang="vi-VN" sz="8000" b="1" kern="10">
                <a:ln w="19050">
                  <a:noFill/>
                  <a:round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</a:t>
            </a:r>
          </a:p>
        </p:txBody>
      </p:sp>
      <p:pic>
        <p:nvPicPr>
          <p:cNvPr id="3" name="Picture 2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96659"/>
            <a:ext cx="25146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4439920" y="3068956"/>
            <a:ext cx="5894070" cy="226504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574"/>
              </a:avLst>
            </a:prstTxWarp>
          </a:bodyPr>
          <a:lstStyle/>
          <a:p>
            <a:r>
              <a:rPr lang="vi-VN" sz="3600" b="1" kern="1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Chọn đáp án đúng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114800" y="1524000"/>
            <a:ext cx="1066800" cy="990600"/>
          </a:xfrm>
          <a:prstGeom prst="smileyFace">
            <a:avLst>
              <a:gd name="adj" fmla="val -4653"/>
            </a:avLst>
          </a:prstGeom>
          <a:solidFill>
            <a:srgbClr val="3366FF"/>
          </a:solidFill>
          <a:ln w="508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105275" y="1476375"/>
            <a:ext cx="1066800" cy="990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39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bldLvl="0" animBg="1"/>
      <p:bldP spid="6" grpId="1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842</Words>
  <Application>Microsoft Office PowerPoint</Application>
  <PresentationFormat>Widescreen</PresentationFormat>
  <Paragraphs>251</Paragraphs>
  <Slides>14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HP001 4 hàng</vt:lpstr>
      <vt:lpstr>Impact</vt:lpstr>
      <vt:lpstr>Times New Roman</vt:lpstr>
      <vt:lpstr>Wingdings</vt:lpstr>
      <vt:lpstr>Office Theme</vt:lpstr>
      <vt:lpstr>3_Default Design</vt:lpstr>
      <vt:lpstr>Default Design</vt:lpstr>
      <vt:lpstr>CHÀO MỪNG CÁC EM  ĐẾN VỚI TIẾT HỌC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37</cp:revision>
  <dcterms:created xsi:type="dcterms:W3CDTF">2021-12-01T07:52:00Z</dcterms:created>
  <dcterms:modified xsi:type="dcterms:W3CDTF">2022-02-19T07:30:55Z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E1F597B7B399405EA21981CCA5F28A45</vt:lpwstr>
  </property>
  <property fmtid="{D5CDD505-2E9C-101B-9397-08002B2CF9AE}" pid="3" name="KSOProductBuildVer">
    <vt:lpwstr>1033-11.2.0.10463</vt:lpwstr>
  </property>
</Properties>
</file>