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  <p:sldMasterId id="2147483714" r:id="rId5"/>
    <p:sldMasterId id="2147483726" r:id="rId6"/>
  </p:sldMasterIdLst>
  <p:notesMasterIdLst>
    <p:notesMasterId r:id="rId32"/>
  </p:notesMasterIdLst>
  <p:sldIdLst>
    <p:sldId id="290" r:id="rId7"/>
    <p:sldId id="292" r:id="rId8"/>
    <p:sldId id="293" r:id="rId9"/>
    <p:sldId id="261" r:id="rId10"/>
    <p:sldId id="262" r:id="rId11"/>
    <p:sldId id="263" r:id="rId12"/>
    <p:sldId id="264" r:id="rId13"/>
    <p:sldId id="265" r:id="rId14"/>
    <p:sldId id="266" r:id="rId15"/>
    <p:sldId id="313" r:id="rId16"/>
    <p:sldId id="268" r:id="rId17"/>
    <p:sldId id="269" r:id="rId18"/>
    <p:sldId id="270" r:id="rId19"/>
    <p:sldId id="287" r:id="rId20"/>
    <p:sldId id="285" r:id="rId21"/>
    <p:sldId id="286" r:id="rId22"/>
    <p:sldId id="272" r:id="rId23"/>
    <p:sldId id="273" r:id="rId24"/>
    <p:sldId id="315" r:id="rId25"/>
    <p:sldId id="274" r:id="rId26"/>
    <p:sldId id="314" r:id="rId27"/>
    <p:sldId id="275" r:id="rId28"/>
    <p:sldId id="276" r:id="rId29"/>
    <p:sldId id="294" r:id="rId30"/>
    <p:sldId id="295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834"/>
    <a:srgbClr val="E24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0" autoAdjust="0"/>
  </p:normalViewPr>
  <p:slideViewPr>
    <p:cSldViewPr snapToGrid="0">
      <p:cViewPr varScale="1">
        <p:scale>
          <a:sx n="59" d="100"/>
          <a:sy n="59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35F0-EAD8-4ABF-8CE7-A855630189D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0E64-2741-4EAF-B3D8-8AF6FCFA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963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5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7856F-4C68-4F5D-A52E-959DDF836C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6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0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5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38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9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vi-VN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3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6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20E64-2741-4EAF-B3D8-8AF6FCFA1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47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240E0-D0D1-46DA-8856-E42DBBDC93B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 Team</a:t>
            </a:r>
          </a:p>
        </p:txBody>
      </p:sp>
    </p:spTree>
    <p:extLst>
      <p:ext uri="{BB962C8B-B14F-4D97-AF65-F5344CB8AC3E}">
        <p14:creationId xmlns:p14="http://schemas.microsoft.com/office/powerpoint/2010/main" val="4044513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20E64-2741-4EAF-B3D8-8AF6FCFA1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62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9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8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088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78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6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1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1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0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1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3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9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5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0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6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25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0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37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8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1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53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4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61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58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78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027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19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165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786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81572-84B7-49D3-ABF5-B5FB07E277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20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67B26-604F-4DEA-8B1C-34267CE9101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A0A81-E676-4F9F-971A-5234B988AB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35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0AEEC-1251-493B-9554-85869F4215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C66F7-2A6C-4872-A691-B28DAAE49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2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C3144E-5CBA-4D64-9C8C-630E35C26E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4D106-266A-47C6-B2AF-94D5339030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72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7D54E-1B78-4FC9-98F9-C9397C64EB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36CAF-036A-4778-8F34-0AD0C45207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06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893C8-A1FD-4F8D-9BB2-C04DABD2E1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9DBA-2EEE-4375-B079-4D34E33A4B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28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716F4-8D0C-4595-9B61-314212FC4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35F35-613C-446E-AE27-D6DEAA2097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54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3FDC2-1E4B-4E71-BC34-A67184AC67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1E6FC-65F7-45CF-8001-830523F1F6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2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BCB77-96C5-428F-AAA1-927DA99805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3C129-AD69-4E64-A08E-D48CD7137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1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07AAB-F5EB-420E-9429-B9D9F30536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473A5-B7A6-4D80-995C-166EBBD7EA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7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4B9E-7B88-4B2A-A1A9-F0544CA2D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9AE42-6421-4076-AC3C-9208A5229F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13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46BB2-E10F-4323-BFA7-41F9DFFDB6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C890FA-228C-4006-A31A-55F2AB8EBE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1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45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00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67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68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4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2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58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91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5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22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9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71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43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61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1" indent="0" algn="ctr">
              <a:buNone/>
              <a:defRPr/>
            </a:lvl2pPr>
            <a:lvl3pPr marL="914178" indent="0" algn="ctr">
              <a:buNone/>
              <a:defRPr/>
            </a:lvl3pPr>
            <a:lvl4pPr marL="1371268" indent="0" algn="ctr">
              <a:buNone/>
              <a:defRPr/>
            </a:lvl4pPr>
            <a:lvl5pPr marL="1828360" indent="0" algn="ctr">
              <a:buNone/>
              <a:defRPr/>
            </a:lvl5pPr>
            <a:lvl6pPr marL="2285450" indent="0" algn="ctr">
              <a:buNone/>
              <a:defRPr/>
            </a:lvl6pPr>
            <a:lvl7pPr marL="2742538" indent="0" algn="ctr">
              <a:buNone/>
              <a:defRPr/>
            </a:lvl7pPr>
            <a:lvl8pPr marL="3199627" indent="0" algn="ctr">
              <a:buNone/>
              <a:defRPr/>
            </a:lvl8pPr>
            <a:lvl9pPr marL="36567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FC68F2-B06B-43C9-8CB1-305DCC022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85A64C-0565-4273-9D87-04ED697039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17FA38-6659-429E-B3D3-262AE7E92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BA279-F8FD-4121-8E85-53EA1B41F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11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AE80F-3540-416A-AB19-304E146B3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F273EB-A2A0-45BF-86C0-FC8EC2D51D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A1C646-DAFC-43B6-A75C-327DFACDD2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C4B07-3344-46ED-BA2E-2C19F1AEF6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4360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091" indent="0">
              <a:buNone/>
              <a:defRPr sz="1799"/>
            </a:lvl2pPr>
            <a:lvl3pPr marL="914178" indent="0">
              <a:buNone/>
              <a:defRPr sz="1599"/>
            </a:lvl3pPr>
            <a:lvl4pPr marL="1371268" indent="0">
              <a:buNone/>
              <a:defRPr sz="1400"/>
            </a:lvl4pPr>
            <a:lvl5pPr marL="1828360" indent="0">
              <a:buNone/>
              <a:defRPr sz="1400"/>
            </a:lvl5pPr>
            <a:lvl6pPr marL="2285450" indent="0">
              <a:buNone/>
              <a:defRPr sz="1400"/>
            </a:lvl6pPr>
            <a:lvl7pPr marL="2742538" indent="0">
              <a:buNone/>
              <a:defRPr sz="1400"/>
            </a:lvl7pPr>
            <a:lvl8pPr marL="3199627" indent="0">
              <a:buNone/>
              <a:defRPr sz="1400"/>
            </a:lvl8pPr>
            <a:lvl9pPr marL="3656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33AB06-B833-46BE-B2AF-9A18EDA2E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E209EA-FD6D-4A13-A93E-CF6BB0DE4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46CF37-5159-47CC-AFEB-042697632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F87A7-E91E-4219-B973-AC596F2A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067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E07E1-E94E-4C1E-A4F0-B404A2F8C4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3AA1B-BDE5-47BA-B1CA-2FAEA49865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A89339-A2F4-4E20-9233-3D1021A621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084DE-761F-4815-A590-D88E9C042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8189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6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1" indent="0">
              <a:buNone/>
              <a:defRPr sz="1999" b="1"/>
            </a:lvl2pPr>
            <a:lvl3pPr marL="914178" indent="0">
              <a:buNone/>
              <a:defRPr sz="1799" b="1"/>
            </a:lvl3pPr>
            <a:lvl4pPr marL="1371268" indent="0">
              <a:buNone/>
              <a:defRPr sz="1599" b="1"/>
            </a:lvl4pPr>
            <a:lvl5pPr marL="1828360" indent="0">
              <a:buNone/>
              <a:defRPr sz="1599" b="1"/>
            </a:lvl5pPr>
            <a:lvl6pPr marL="2285450" indent="0">
              <a:buNone/>
              <a:defRPr sz="1599" b="1"/>
            </a:lvl6pPr>
            <a:lvl7pPr marL="2742538" indent="0">
              <a:buNone/>
              <a:defRPr sz="1599" b="1"/>
            </a:lvl7pPr>
            <a:lvl8pPr marL="3199627" indent="0">
              <a:buNone/>
              <a:defRPr sz="1599" b="1"/>
            </a:lvl8pPr>
            <a:lvl9pPr marL="3656715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6"/>
            <a:ext cx="5386916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1" indent="0">
              <a:buNone/>
              <a:defRPr sz="1999" b="1"/>
            </a:lvl2pPr>
            <a:lvl3pPr marL="914178" indent="0">
              <a:buNone/>
              <a:defRPr sz="1799" b="1"/>
            </a:lvl3pPr>
            <a:lvl4pPr marL="1371268" indent="0">
              <a:buNone/>
              <a:defRPr sz="1599" b="1"/>
            </a:lvl4pPr>
            <a:lvl5pPr marL="1828360" indent="0">
              <a:buNone/>
              <a:defRPr sz="1599" b="1"/>
            </a:lvl5pPr>
            <a:lvl6pPr marL="2285450" indent="0">
              <a:buNone/>
              <a:defRPr sz="1599" b="1"/>
            </a:lvl6pPr>
            <a:lvl7pPr marL="2742538" indent="0">
              <a:buNone/>
              <a:defRPr sz="1599" b="1"/>
            </a:lvl7pPr>
            <a:lvl8pPr marL="3199627" indent="0">
              <a:buNone/>
              <a:defRPr sz="1599" b="1"/>
            </a:lvl8pPr>
            <a:lvl9pPr marL="3656715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E412CCF-B407-4256-80CD-1F04630085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561251-00F9-4366-89EC-92449AA10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258753-B50A-41CA-A68B-3A4355B909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24A4D-C776-4527-B261-FAB90617CF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782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F3BB76-9AF7-4379-90C4-49E06DBFC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AE0DC4-10D4-4917-BD4C-2EDE1CC7E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692AF3-B634-4657-9877-254E361F3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122D-D270-45E4-9E8B-041477407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247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AA9B9-28DC-46B3-BBF9-06A4A5BBE5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CFA39A-DB56-4BB2-886E-E421B496B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3D50B7-7B44-402B-A3C0-167BF0354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1897-683C-409A-8029-3762823671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5957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3"/>
            <a:ext cx="4011083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1" indent="0">
              <a:buNone/>
              <a:defRPr sz="1200"/>
            </a:lvl2pPr>
            <a:lvl3pPr marL="914178" indent="0">
              <a:buNone/>
              <a:defRPr sz="1000"/>
            </a:lvl3pPr>
            <a:lvl4pPr marL="1371268" indent="0">
              <a:buNone/>
              <a:defRPr sz="900"/>
            </a:lvl4pPr>
            <a:lvl5pPr marL="1828360" indent="0">
              <a:buNone/>
              <a:defRPr sz="900"/>
            </a:lvl5pPr>
            <a:lvl6pPr marL="2285450" indent="0">
              <a:buNone/>
              <a:defRPr sz="900"/>
            </a:lvl6pPr>
            <a:lvl7pPr marL="2742538" indent="0">
              <a:buNone/>
              <a:defRPr sz="900"/>
            </a:lvl7pPr>
            <a:lvl8pPr marL="3199627" indent="0">
              <a:buNone/>
              <a:defRPr sz="900"/>
            </a:lvl8pPr>
            <a:lvl9pPr marL="3656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531EF8-FD91-45A5-9ED0-F60D56914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FF28A2-4F86-4B4E-B4D7-6B06B8A7E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E86683-8BEE-4CCD-9B1B-0D131545EE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96AE-2F26-4778-BE9F-39B318431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9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01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91" indent="0">
              <a:buNone/>
              <a:defRPr sz="2799"/>
            </a:lvl2pPr>
            <a:lvl3pPr marL="914178" indent="0">
              <a:buNone/>
              <a:defRPr sz="2399"/>
            </a:lvl3pPr>
            <a:lvl4pPr marL="1371268" indent="0">
              <a:buNone/>
              <a:defRPr sz="1999"/>
            </a:lvl4pPr>
            <a:lvl5pPr marL="1828360" indent="0">
              <a:buNone/>
              <a:defRPr sz="1999"/>
            </a:lvl5pPr>
            <a:lvl6pPr marL="2285450" indent="0">
              <a:buNone/>
              <a:defRPr sz="1999"/>
            </a:lvl6pPr>
            <a:lvl7pPr marL="2742538" indent="0">
              <a:buNone/>
              <a:defRPr sz="1999"/>
            </a:lvl7pPr>
            <a:lvl8pPr marL="3199627" indent="0">
              <a:buNone/>
              <a:defRPr sz="1999"/>
            </a:lvl8pPr>
            <a:lvl9pPr marL="3656715" indent="0">
              <a:buNone/>
              <a:defRPr sz="1999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91" indent="0">
              <a:buNone/>
              <a:defRPr sz="1200"/>
            </a:lvl2pPr>
            <a:lvl3pPr marL="914178" indent="0">
              <a:buNone/>
              <a:defRPr sz="1000"/>
            </a:lvl3pPr>
            <a:lvl4pPr marL="1371268" indent="0">
              <a:buNone/>
              <a:defRPr sz="900"/>
            </a:lvl4pPr>
            <a:lvl5pPr marL="1828360" indent="0">
              <a:buNone/>
              <a:defRPr sz="900"/>
            </a:lvl5pPr>
            <a:lvl6pPr marL="2285450" indent="0">
              <a:buNone/>
              <a:defRPr sz="900"/>
            </a:lvl6pPr>
            <a:lvl7pPr marL="2742538" indent="0">
              <a:buNone/>
              <a:defRPr sz="900"/>
            </a:lvl7pPr>
            <a:lvl8pPr marL="3199627" indent="0">
              <a:buNone/>
              <a:defRPr sz="900"/>
            </a:lvl8pPr>
            <a:lvl9pPr marL="3656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A27AE-AAEE-4F88-BD1E-C110EE4D3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5AA84-98B3-4B27-8C6F-6BF82148B1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4EB7FF-0DFA-4379-8C94-A9225534D8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ED26D-E6D9-4DD2-8490-FD3DEE0913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080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C0A999-7326-4E79-8A2B-43B5D4B01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6F735C-7D39-4F44-8A66-182916C256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1C4ED6-AEF7-40FD-88CB-F836390A7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DF185-3211-4561-8B9A-A63509247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247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5" y="274640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34C084-AA92-4518-A956-157262C6B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0BD5F2-EEF6-4973-B205-29AD7BFCB9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03E701-BEDD-4654-8841-843FA7A4F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0A76-49A8-4D1E-B55D-543DBFF37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62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98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0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8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4DCE7-F82D-48B7-B622-343275D374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9E2BF-A014-466E-A113-0EB7649C7D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57" y="-1637705"/>
            <a:ext cx="3309257" cy="53098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37457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982200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</p:spTree>
    <p:extLst>
      <p:ext uri="{BB962C8B-B14F-4D97-AF65-F5344CB8AC3E}">
        <p14:creationId xmlns:p14="http://schemas.microsoft.com/office/powerpoint/2010/main" val="361903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0E53925-4C15-4D6C-ADF8-057F8EFC16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3C15183-EDE4-4638-9920-99CDCB7E5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34BB8F7-246C-4BC7-BDBE-BFC66422C8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8A3621-160C-4519-876E-B98B0408D7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6173C9-7DCB-4B33-97A0-F52E6300E4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44FCD1D-3CC7-42D9-A9B6-1E72E8D65A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60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57091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6pPr>
      <a:lvl7pPr marL="914178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7pPr>
      <a:lvl8pPr marL="1371268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8pPr>
      <a:lvl9pPr marL="1828360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51399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6pPr>
      <a:lvl7pPr marL="297108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7pPr>
      <a:lvl8pPr marL="342817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8pPr>
      <a:lvl9pPr marL="388526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91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7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715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f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8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8.wdp"/><Relationship Id="rId3" Type="http://schemas.openxmlformats.org/officeDocument/2006/relationships/image" Target="../media/image10.jfif"/><Relationship Id="rId7" Type="http://schemas.microsoft.com/office/2007/relationships/hdphoto" Target="../media/hdphoto4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11" Type="http://schemas.openxmlformats.org/officeDocument/2006/relationships/image" Target="../media/image45.png"/><Relationship Id="rId5" Type="http://schemas.microsoft.com/office/2007/relationships/hdphoto" Target="../media/hdphoto5.wdp"/><Relationship Id="rId15" Type="http://schemas.openxmlformats.org/officeDocument/2006/relationships/image" Target="../media/image48.png"/><Relationship Id="rId10" Type="http://schemas.microsoft.com/office/2007/relationships/hdphoto" Target="../media/hdphoto7.wdp"/><Relationship Id="rId4" Type="http://schemas.openxmlformats.org/officeDocument/2006/relationships/image" Target="../media/image14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3.wdp"/><Relationship Id="rId3" Type="http://schemas.openxmlformats.org/officeDocument/2006/relationships/image" Target="../media/image49.png"/><Relationship Id="rId7" Type="http://schemas.microsoft.com/office/2007/relationships/hdphoto" Target="../media/hdphoto10.wdp"/><Relationship Id="rId12" Type="http://schemas.openxmlformats.org/officeDocument/2006/relationships/image" Target="../media/image54.png"/><Relationship Id="rId17" Type="http://schemas.microsoft.com/office/2007/relationships/hdphoto" Target="../media/hdphoto15.wdp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11.wdp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20.xml"/><Relationship Id="rId18" Type="http://schemas.openxmlformats.org/officeDocument/2006/relationships/image" Target="../media/image30.png"/><Relationship Id="rId3" Type="http://schemas.openxmlformats.org/officeDocument/2006/relationships/audio" Target="../media/media2.wav"/><Relationship Id="rId21" Type="http://schemas.openxmlformats.org/officeDocument/2006/relationships/slide" Target="slide7.xml"/><Relationship Id="rId7" Type="http://schemas.openxmlformats.org/officeDocument/2006/relationships/audio" Target="../media/media4.mp3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microsoft.com/office/2007/relationships/media" Target="../media/media2.wav"/><Relationship Id="rId16" Type="http://schemas.openxmlformats.org/officeDocument/2006/relationships/slide" Target="slide23.xml"/><Relationship Id="rId20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image" Target="../media/image25.png"/><Relationship Id="rId5" Type="http://schemas.openxmlformats.org/officeDocument/2006/relationships/audio" Target="../media/media3.mp3"/><Relationship Id="rId15" Type="http://schemas.openxmlformats.org/officeDocument/2006/relationships/image" Target="../media/image28.png"/><Relationship Id="rId23" Type="http://schemas.openxmlformats.org/officeDocument/2006/relationships/image" Target="../media/image32.jpeg"/><Relationship Id="rId10" Type="http://schemas.openxmlformats.org/officeDocument/2006/relationships/image" Target="../media/image24.jpg"/><Relationship Id="rId19" Type="http://schemas.openxmlformats.org/officeDocument/2006/relationships/image" Target="../media/image31.png"/><Relationship Id="rId4" Type="http://schemas.microsoft.com/office/2007/relationships/media" Target="../media/media3.mp3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7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5.png"/><Relationship Id="rId18" Type="http://schemas.openxmlformats.org/officeDocument/2006/relationships/slide" Target="slide9.xml"/><Relationship Id="rId26" Type="http://schemas.openxmlformats.org/officeDocument/2006/relationships/image" Target="../media/image32.jpeg"/><Relationship Id="rId3" Type="http://schemas.openxmlformats.org/officeDocument/2006/relationships/audio" Target="../media/media5.mp3"/><Relationship Id="rId21" Type="http://schemas.openxmlformats.org/officeDocument/2006/relationships/image" Target="../media/image30.png"/><Relationship Id="rId7" Type="http://schemas.openxmlformats.org/officeDocument/2006/relationships/audio" Target="../media/media3.mp3"/><Relationship Id="rId12" Type="http://schemas.openxmlformats.org/officeDocument/2006/relationships/image" Target="../media/image24.jpg"/><Relationship Id="rId17" Type="http://schemas.openxmlformats.org/officeDocument/2006/relationships/image" Target="../media/image28.png"/><Relationship Id="rId25" Type="http://schemas.openxmlformats.org/officeDocument/2006/relationships/image" Target="../media/image20.png"/><Relationship Id="rId2" Type="http://schemas.microsoft.com/office/2007/relationships/media" Target="../media/media5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tags" Target="../tags/tag5.xml"/><Relationship Id="rId6" Type="http://schemas.microsoft.com/office/2007/relationships/media" Target="../media/media3.mp3"/><Relationship Id="rId11" Type="http://schemas.openxmlformats.org/officeDocument/2006/relationships/notesSlide" Target="../notesSlides/notesSlide6.xml"/><Relationship Id="rId24" Type="http://schemas.microsoft.com/office/2007/relationships/hdphoto" Target="../media/hdphoto6.wdp"/><Relationship Id="rId5" Type="http://schemas.openxmlformats.org/officeDocument/2006/relationships/audio" Target="../media/media2.wav"/><Relationship Id="rId15" Type="http://schemas.openxmlformats.org/officeDocument/2006/relationships/slide" Target="slide20.xml"/><Relationship Id="rId23" Type="http://schemas.openxmlformats.org/officeDocument/2006/relationships/image" Target="../media/image31.png"/><Relationship Id="rId10" Type="http://schemas.openxmlformats.org/officeDocument/2006/relationships/slideLayout" Target="../slideLayouts/slideLayout18.xml"/><Relationship Id="rId19" Type="http://schemas.openxmlformats.org/officeDocument/2006/relationships/slide" Target="slide23.xml"/><Relationship Id="rId4" Type="http://schemas.microsoft.com/office/2007/relationships/media" Target="../media/media2.wav"/><Relationship Id="rId9" Type="http://schemas.openxmlformats.org/officeDocument/2006/relationships/audio" Target="../media/media4.mp3"/><Relationship Id="rId14" Type="http://schemas.openxmlformats.org/officeDocument/2006/relationships/image" Target="../media/image26.png"/><Relationship Id="rId22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6.xml"/><Relationship Id="rId18" Type="http://schemas.openxmlformats.org/officeDocument/2006/relationships/image" Target="../media/image29.png"/><Relationship Id="rId3" Type="http://schemas.openxmlformats.org/officeDocument/2006/relationships/audio" Target="../media/media5.mp3"/><Relationship Id="rId21" Type="http://schemas.openxmlformats.org/officeDocument/2006/relationships/image" Target="../media/image31.png"/><Relationship Id="rId7" Type="http://schemas.openxmlformats.org/officeDocument/2006/relationships/audio" Target="../media/media3.mp3"/><Relationship Id="rId12" Type="http://schemas.openxmlformats.org/officeDocument/2006/relationships/image" Target="../media/image26.png"/><Relationship Id="rId17" Type="http://schemas.openxmlformats.org/officeDocument/2006/relationships/slide" Target="slide23.xml"/><Relationship Id="rId2" Type="http://schemas.microsoft.com/office/2007/relationships/media" Target="../media/media5.mp3"/><Relationship Id="rId16" Type="http://schemas.openxmlformats.org/officeDocument/2006/relationships/slide" Target="slide20.xml"/><Relationship Id="rId20" Type="http://schemas.openxmlformats.org/officeDocument/2006/relationships/slide" Target="slide7.xml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image" Target="../media/image25.png"/><Relationship Id="rId24" Type="http://schemas.openxmlformats.org/officeDocument/2006/relationships/image" Target="../media/image32.jpeg"/><Relationship Id="rId5" Type="http://schemas.openxmlformats.org/officeDocument/2006/relationships/audio" Target="../media/media2.wav"/><Relationship Id="rId15" Type="http://schemas.openxmlformats.org/officeDocument/2006/relationships/image" Target="../media/image28.png"/><Relationship Id="rId23" Type="http://schemas.openxmlformats.org/officeDocument/2006/relationships/image" Target="../media/image20.png"/><Relationship Id="rId10" Type="http://schemas.openxmlformats.org/officeDocument/2006/relationships/image" Target="../media/image24.jpg"/><Relationship Id="rId19" Type="http://schemas.openxmlformats.org/officeDocument/2006/relationships/image" Target="../media/image30.png"/><Relationship Id="rId4" Type="http://schemas.microsoft.com/office/2007/relationships/media" Target="../media/media2.wav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7.png"/><Relationship Id="rId22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openxmlformats.org/officeDocument/2006/relationships/image" Target="../media/image19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9" y="2367304"/>
            <a:ext cx="4779880" cy="543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61853" y="2275193"/>
            <a:ext cx="10670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CHÀO</a:t>
            </a:r>
            <a:r>
              <a:rPr kumimoji="0" lang="en-US" sz="4000" b="1" i="0" u="none" strike="noStrike" kern="0" cap="none" spc="0" normalizeH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 MÔN TOÁN LỚP 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19" y="5608319"/>
            <a:ext cx="971292" cy="110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73" y="5665532"/>
            <a:ext cx="2068751" cy="124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9" descr="E:\PPT素材\卡通b0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7" y="5106469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E:\PPT素材\卡通b0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" y="4778777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PPT素材\卡通b0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00" y="5681654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50"/>
                            </p:stCondLst>
                            <p:childTnLst>
                              <p:par>
                                <p:cTn id="4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A5F8F158-42FB-4D50-9593-BF3AB844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0"/>
            <a:ext cx="124936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>
            <a:extLst>
              <a:ext uri="{FF2B5EF4-FFF2-40B4-BE49-F238E27FC236}">
                <a16:creationId xmlns:a16="http://schemas.microsoft.com/office/drawing/2014/main" id="{5A97ECBF-EA8D-42FA-B36A-CD6496A5C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549275"/>
            <a:ext cx="7997825" cy="1076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Thứ </a:t>
            </a:r>
            <a:r>
              <a:rPr lang="en-US" altLang="en-US" sz="3199" b="1">
                <a:solidFill>
                  <a:srgbClr val="FFFFFF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năm</a:t>
            </a: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ngày 17 tháng 2 năm 2022</a:t>
            </a:r>
          </a:p>
        </p:txBody>
      </p:sp>
      <p:sp>
        <p:nvSpPr>
          <p:cNvPr id="4100" name="TextBox 6">
            <a:extLst>
              <a:ext uri="{FF2B5EF4-FFF2-40B4-BE49-F238E27FC236}">
                <a16:creationId xmlns:a16="http://schemas.microsoft.com/office/drawing/2014/main" id="{041627EB-C7AA-48DC-B911-528BD3E88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1701800"/>
            <a:ext cx="6932612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Toán</a:t>
            </a:r>
            <a:endParaRPr kumimoji="0" lang="en-US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1" name="TextBox 7">
            <a:extLst>
              <a:ext uri="{FF2B5EF4-FFF2-40B4-BE49-F238E27FC236}">
                <a16:creationId xmlns:a16="http://schemas.microsoft.com/office/drawing/2014/main" id="{186CE192-7C29-46C2-B6DF-72C66A0D5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2404732"/>
            <a:ext cx="8134350" cy="5857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199" b="1">
                <a:solidFill>
                  <a:srgbClr val="FFFF00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Nhân số có bốn chữ số với số có một chữ số</a:t>
            </a: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508" y="2488676"/>
            <a:ext cx="8270135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81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3740" y="472182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87038" y="1276546"/>
            <a:ext cx="161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81242" y="1816509"/>
            <a:ext cx="408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1183" y="2247722"/>
            <a:ext cx="13750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07266" y="3197226"/>
            <a:ext cx="16459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76248" y="3121345"/>
            <a:ext cx="456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872582" y="206149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872582" y="2877185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872582" y="3677478"/>
            <a:ext cx="7498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122785" y="3138417"/>
            <a:ext cx="4414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872582" y="129224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44892" y="3138417"/>
            <a:ext cx="4082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70075" y="3148081"/>
            <a:ext cx="4706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9167" y="4918298"/>
            <a:ext cx="3887641" cy="762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808" y="491829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9897" y="119678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8" name="Rectangle 7"/>
          <p:cNvSpPr/>
          <p:nvPr/>
        </p:nvSpPr>
        <p:spPr>
          <a:xfrm>
            <a:off x="9759897" y="196603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59897" y="278172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59897" y="367747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9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29" y="188778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67612" y="1295338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83192" y="1758679"/>
            <a:ext cx="33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5934" y="2205881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6688" y="3093496"/>
            <a:ext cx="1486415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67612" y="2979302"/>
            <a:ext cx="479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373347" y="2583846"/>
            <a:ext cx="7696501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endParaRPr lang="en-US" altLang="en-US" sz="4800" b="1" noProof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373347" y="3895395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373347" y="4512475"/>
            <a:ext cx="76978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32042" y="2969696"/>
            <a:ext cx="392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373347" y="997914"/>
            <a:ext cx="7696501" cy="8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28967" y="2979302"/>
            <a:ext cx="8162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63777" y="2982483"/>
            <a:ext cx="4795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88245" y="543580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818" y="543580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4954" y="986831"/>
            <a:ext cx="10717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0555" y="312921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7763" y="3810805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44458" y="4544619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5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8376" y="207134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62546" y="878381"/>
            <a:ext cx="1619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4042" y="1249232"/>
            <a:ext cx="408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16033" y="1480535"/>
            <a:ext cx="1375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02839" y="2080649"/>
            <a:ext cx="1030638" cy="46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59266" y="2006271"/>
            <a:ext cx="1383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068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936891" y="111214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3936891" y="1630534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3936891" y="2273176"/>
            <a:ext cx="7498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71538" y="2853937"/>
            <a:ext cx="4414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936891" y="55340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-125663" y="2633014"/>
            <a:ext cx="3887641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9231" y="2633014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7007" y="3214169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02839" y="3936516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06169" y="4263597"/>
            <a:ext cx="334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33870" y="4541420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02839" y="5190067"/>
            <a:ext cx="1150452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303454" y="5170138"/>
            <a:ext cx="1271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3936891" y="4125370"/>
            <a:ext cx="8361439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936891" y="5190067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936891" y="5706424"/>
            <a:ext cx="76978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936891" y="3561556"/>
            <a:ext cx="7816171" cy="7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350016" y="5839291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26303" y="5809440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1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4358" y="1197520"/>
            <a:ext cx="1078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88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5945" y="758044"/>
            <a:ext cx="11439525" cy="489364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8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normalizeH="0" baseline="0" noProof="0" dirty="0">
              <a:ln w="1016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4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tính: </a:t>
            </a:r>
            <a:endParaRPr kumimoji="0" lang="en-US" sz="4400" b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4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4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ính: </a:t>
            </a:r>
            <a:endParaRPr kumimoji="0" lang="en-US" sz="4400" b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từ phải sang trái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67023" y="2416364"/>
            <a:ext cx="8359022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6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71316" y="537023"/>
            <a:ext cx="22761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1: 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504116" y="537023"/>
            <a:ext cx="24843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3594" y="2178454"/>
            <a:ext cx="17506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1234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99132" y="3079724"/>
            <a:ext cx="1067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9643" y="2553786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345526" y="3975508"/>
            <a:ext cx="1498136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32996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276065" y="2169851"/>
            <a:ext cx="18153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4013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23949" y="310178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02958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206239" y="3911600"/>
            <a:ext cx="1532865" cy="25384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280192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135188" y="2147855"/>
            <a:ext cx="16194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2116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493155" y="307972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785549" y="260952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9560851" y="3936984"/>
            <a:ext cx="1553102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151504" y="3953635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9560851" y="2092121"/>
            <a:ext cx="18348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1072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891436" y="3082656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238222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7146897" y="3936984"/>
            <a:ext cx="1476455" cy="1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584511" y="3935188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941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9406" y="3960282"/>
            <a:ext cx="49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101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28192" y="3967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9529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5122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714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7518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46897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4300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20971" y="3953635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7562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" grpId="0"/>
      <p:bldP spid="3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15522" y="2423744"/>
            <a:ext cx="10283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1023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              b, 1212 x 4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1810 x 5                    2005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5933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5392273" cy="27306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03" y="-298181"/>
            <a:ext cx="3228223" cy="281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3584394" y="-582808"/>
            <a:ext cx="5495867" cy="2909880"/>
            <a:chOff x="824471" y="-630999"/>
            <a:chExt cx="6184692" cy="41372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71" y="-630999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452818" y="715555"/>
              <a:ext cx="296747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Mục</a:t>
              </a: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tiêu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1738" y="2025685"/>
            <a:ext cx="103355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Kiến thức: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nhân số có bốn chữ số với số có một chữ số (có nhớ một lần).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bài toán gắn với phép nhân.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Kĩ năng: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 kĩ năng nhân số có bốn chữ số với số có một chữ số.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1" y="2362391"/>
            <a:ext cx="5126724" cy="45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6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6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9" name="Text Box 6"/>
          <p:cNvSpPr txBox="1">
            <a:spLocks noChangeArrowheads="1"/>
          </p:cNvSpPr>
          <p:nvPr/>
        </p:nvSpPr>
        <p:spPr bwMode="auto">
          <a:xfrm>
            <a:off x="2601120" y="2905931"/>
            <a:ext cx="17297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1023</a:t>
            </a:r>
          </a:p>
        </p:txBody>
      </p:sp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3630399" y="3767691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2163394" y="3453868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2489983" y="4691021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3641128" y="4719992"/>
            <a:ext cx="559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8344084" y="2905931"/>
            <a:ext cx="2443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1810</a:t>
            </a:r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9413637" y="379487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6" name="Text Box 13"/>
          <p:cNvSpPr txBox="1">
            <a:spLocks noChangeArrowheads="1"/>
          </p:cNvSpPr>
          <p:nvPr/>
        </p:nvSpPr>
        <p:spPr bwMode="auto">
          <a:xfrm>
            <a:off x="7948405" y="3428121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7" name="Line 14"/>
          <p:cNvSpPr>
            <a:spLocks noChangeShapeType="1"/>
          </p:cNvSpPr>
          <p:nvPr/>
        </p:nvSpPr>
        <p:spPr bwMode="auto">
          <a:xfrm>
            <a:off x="8253205" y="4689229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9425308" y="4720388"/>
            <a:ext cx="528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6482" y="1903801"/>
            <a:ext cx="1028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1023 x 3                  1810 x 5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6293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7962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7960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7372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3059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9145" y="4720388"/>
            <a:ext cx="51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1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  <p:bldP spid="151" grpId="0"/>
      <p:bldP spid="153" grpId="0"/>
      <p:bldP spid="154" grpId="0"/>
      <p:bldP spid="155" grpId="0"/>
      <p:bldP spid="156" grpId="0"/>
      <p:bldP spid="158" grpId="0"/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9" name="Text Box 6"/>
          <p:cNvSpPr txBox="1">
            <a:spLocks noChangeArrowheads="1"/>
          </p:cNvSpPr>
          <p:nvPr/>
        </p:nvSpPr>
        <p:spPr bwMode="auto">
          <a:xfrm>
            <a:off x="2601120" y="2905931"/>
            <a:ext cx="17297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1212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3630399" y="3767691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2163394" y="3453868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2489983" y="4691021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3641128" y="4719992"/>
            <a:ext cx="559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8344084" y="2905931"/>
            <a:ext cx="2443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9413637" y="379487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6" name="Text Box 13"/>
          <p:cNvSpPr txBox="1">
            <a:spLocks noChangeArrowheads="1"/>
          </p:cNvSpPr>
          <p:nvPr/>
        </p:nvSpPr>
        <p:spPr bwMode="auto">
          <a:xfrm>
            <a:off x="7948405" y="3428121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7" name="Line 14"/>
          <p:cNvSpPr>
            <a:spLocks noChangeShapeType="1"/>
          </p:cNvSpPr>
          <p:nvPr/>
        </p:nvSpPr>
        <p:spPr bwMode="auto">
          <a:xfrm>
            <a:off x="8253205" y="4689229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9425308" y="4720388"/>
            <a:ext cx="528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6482" y="1903801"/>
            <a:ext cx="1028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 1212 x 4                  2005 x 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6293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7962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7960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7372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3059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9145" y="4720388"/>
            <a:ext cx="51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784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  <p:bldP spid="151" grpId="0"/>
      <p:bldP spid="153" grpId="0"/>
      <p:bldP spid="154" grpId="0"/>
      <p:bldP spid="155" grpId="0"/>
      <p:bldP spid="156" grpId="0"/>
      <p:bldP spid="158" grpId="0"/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85750" y="243041"/>
            <a:ext cx="118681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94013" y="2301205"/>
            <a:ext cx="7135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74353" y="3038693"/>
            <a:ext cx="73503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…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912772" y="1561954"/>
            <a:ext cx="22599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60474" y="3680808"/>
            <a:ext cx="6324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alt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4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1982" y="4444271"/>
            <a:ext cx="108615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thế hết số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32100" y="5142029"/>
            <a:ext cx="14968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122518" y="5779796"/>
            <a:ext cx="80941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Đáp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4060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75219" y="854655"/>
            <a:ext cx="3393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271593" y="1647635"/>
            <a:ext cx="4783423" cy="123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438136" y="1561954"/>
            <a:ext cx="3683372" cy="414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368879" y="884845"/>
            <a:ext cx="3431636" cy="60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39923" y="5142029"/>
            <a:ext cx="1353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</a:t>
            </a:r>
          </a:p>
        </p:txBody>
      </p:sp>
      <p:sp>
        <p:nvSpPr>
          <p:cNvPr id="3" name="Rectangle 2"/>
          <p:cNvSpPr/>
          <p:nvPr/>
        </p:nvSpPr>
        <p:spPr>
          <a:xfrm>
            <a:off x="5121508" y="5142029"/>
            <a:ext cx="4102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4060 (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09757" y="2310745"/>
            <a:ext cx="1152343" cy="30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53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14" grpId="0"/>
      <p:bldP spid="15" grpId="0"/>
      <p:bldP spid="16" grpId="0"/>
      <p:bldP spid="7" grpId="0"/>
      <p:bldP spid="8" grpId="0"/>
      <p:bldP spid="9" grpId="0"/>
      <p:bldP spid="10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751491" y="145526"/>
            <a:ext cx="61903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2560123" y="887345"/>
            <a:ext cx="509207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 x  3    =  ?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888768" y="2065663"/>
            <a:ext cx="1724399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888768" y="1372287"/>
            <a:ext cx="22387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025130" y="2100466"/>
            <a:ext cx="4323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 x  3    =  6000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965488" y="1361523"/>
            <a:ext cx="19527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7868" y="1446955"/>
            <a:ext cx="4221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3   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14FF9-B07B-4938-B793-8EF895B451F2}"/>
              </a:ext>
            </a:extLst>
          </p:cNvPr>
          <p:cNvSpPr txBox="1"/>
          <p:nvPr/>
        </p:nvSpPr>
        <p:spPr>
          <a:xfrm>
            <a:off x="977890" y="3243981"/>
            <a:ext cx="4094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2000 x 2 =</a:t>
            </a:r>
          </a:p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4000 x 2 =</a:t>
            </a:r>
          </a:p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3000 x 2 =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6C2B92-3551-46AF-AD41-78AE22D512D3}"/>
              </a:ext>
            </a:extLst>
          </p:cNvPr>
          <p:cNvSpPr txBox="1"/>
          <p:nvPr/>
        </p:nvSpPr>
        <p:spPr>
          <a:xfrm>
            <a:off x="5871027" y="3243981"/>
            <a:ext cx="4094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b,   20 x 5 =</a:t>
            </a:r>
          </a:p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200 x 5 =</a:t>
            </a:r>
          </a:p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2000 x 5 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97CFF-E12D-4779-A10C-18C2165A1BD8}"/>
              </a:ext>
            </a:extLst>
          </p:cNvPr>
          <p:cNvSpPr txBox="1"/>
          <p:nvPr/>
        </p:nvSpPr>
        <p:spPr>
          <a:xfrm>
            <a:off x="3846684" y="3186451"/>
            <a:ext cx="171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FD247-9041-46FC-9DC8-4617A59A5011}"/>
              </a:ext>
            </a:extLst>
          </p:cNvPr>
          <p:cNvSpPr txBox="1"/>
          <p:nvPr/>
        </p:nvSpPr>
        <p:spPr>
          <a:xfrm>
            <a:off x="3901439" y="3859534"/>
            <a:ext cx="171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DEF8E0-3B69-43FF-80B0-D50281F02572}"/>
              </a:ext>
            </a:extLst>
          </p:cNvPr>
          <p:cNvSpPr txBox="1"/>
          <p:nvPr/>
        </p:nvSpPr>
        <p:spPr>
          <a:xfrm>
            <a:off x="3901439" y="4509890"/>
            <a:ext cx="171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33F95B-C722-4E8F-8947-7209A7083308}"/>
              </a:ext>
            </a:extLst>
          </p:cNvPr>
          <p:cNvSpPr txBox="1"/>
          <p:nvPr/>
        </p:nvSpPr>
        <p:spPr>
          <a:xfrm>
            <a:off x="8575037" y="3179964"/>
            <a:ext cx="171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FB60E9-2F91-4C75-A3B6-435A0561853F}"/>
              </a:ext>
            </a:extLst>
          </p:cNvPr>
          <p:cNvSpPr txBox="1"/>
          <p:nvPr/>
        </p:nvSpPr>
        <p:spPr>
          <a:xfrm>
            <a:off x="8575038" y="3802004"/>
            <a:ext cx="171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92F87A-CAD7-435F-897F-EBE33EFB0055}"/>
              </a:ext>
            </a:extLst>
          </p:cNvPr>
          <p:cNvSpPr txBox="1"/>
          <p:nvPr/>
        </p:nvSpPr>
        <p:spPr>
          <a:xfrm>
            <a:off x="8829039" y="4484617"/>
            <a:ext cx="171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13316" grpId="0"/>
      <p:bldP spid="20496" grpId="0"/>
      <p:bldP spid="20495" grpId="0"/>
      <p:bldP spid="2" grpId="0"/>
      <p:bldP spid="3" grpId="0"/>
      <p:bldP spid="4" grpId="0"/>
      <p:bldP spid="5" grpId="0"/>
      <p:bldP spid="19" grpId="0"/>
      <p:bldP spid="8" grpId="0"/>
      <p:bldP spid="22" grpId="0"/>
      <p:bldP spid="23" grpId="0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4" y="1816271"/>
            <a:ext cx="5647154" cy="50417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92101" y="-704539"/>
            <a:ext cx="6176537" cy="3614323"/>
            <a:chOff x="905656" y="-704538"/>
            <a:chExt cx="6184692" cy="41372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56" y="-704538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2488927" y="793761"/>
              <a:ext cx="280705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DÒ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19" y="0"/>
            <a:ext cx="4238162" cy="247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74" y="1364104"/>
            <a:ext cx="3003500" cy="175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41" y="4867006"/>
            <a:ext cx="2098980" cy="209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02" y="5535977"/>
            <a:ext cx="1122778" cy="127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20" y="4505632"/>
            <a:ext cx="2467126" cy="246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-367826" y="-405899"/>
            <a:ext cx="3316300" cy="1642029"/>
            <a:chOff x="-589871" y="-218457"/>
            <a:chExt cx="2512560" cy="18810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5" y="-73521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8212" y="-218457"/>
              <a:ext cx="1887844" cy="14088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871" y="591219"/>
              <a:ext cx="1435654" cy="1071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579626" y="2411413"/>
            <a:ext cx="897604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Luyện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114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46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3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67" l="0" r="100000">
                        <a14:foregroundMark x1="26944" y1="41389" x2="11389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94" y="5225142"/>
            <a:ext cx="1675861" cy="167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462" y1="2041" x2="24308" y2="19109"/>
                        <a14:foregroundMark x1="40308" y1="7421" x2="50923" y2="14100"/>
                        <a14:foregroundMark x1="46154" y1="1670" x2="46000" y2="6865"/>
                        <a14:foregroundMark x1="42154" y1="15028" x2="42462" y2="19481"/>
                        <a14:foregroundMark x1="51846" y1="25603" x2="64769" y2="17625"/>
                        <a14:foregroundMark x1="78923" y1="12245" x2="88154" y2="23377"/>
                        <a14:foregroundMark x1="81077" y1="82746" x2="90769" y2="85158"/>
                        <a14:foregroundMark x1="17231" y1="92022" x2="56769" y2="93692"/>
                        <a14:foregroundMark x1="56462" y1="93135" x2="31846" y2="92022"/>
                        <a14:backgroundMark x1="18308" y1="95733" x2="60000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4" y="3830763"/>
            <a:ext cx="4970466" cy="324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4" y="4470399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8824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911" y="-488843"/>
            <a:ext cx="4748294" cy="717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1" y="0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66"/>
          <p:cNvSpPr txBox="1">
            <a:spLocks noChangeArrowheads="1"/>
          </p:cNvSpPr>
          <p:nvPr/>
        </p:nvSpPr>
        <p:spPr bwMode="auto">
          <a:xfrm>
            <a:off x="2012807" y="1522439"/>
            <a:ext cx="93813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31" y="38185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73" y="27921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45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48148E-6 L -0.18295 0.04005 C -0.16901 0.04908 -0.14805 0.05394 -0.12605 0.05394 C -0.10105 0.05394 -0.08099 0.04908 -0.06706 0.04005 L 3.54167E-6 -1.48148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59259E-6 L -0.18295 0.04004 C -0.16901 0.04907 -0.14805 0.05393 -0.12605 0.05393 C -0.10105 0.05393 -0.08099 0.04907 -0.06706 0.04004 L 4.58333E-6 2.59259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4396" y="2189754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7" y="62366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6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211356"/>
            <a:ext cx="4595842" cy="4595842"/>
          </a:xfrm>
          <a:prstGeom prst="rect">
            <a:avLst/>
          </a:prstGeom>
          <a:ln>
            <a:noFill/>
          </a:ln>
        </p:spPr>
      </p:pic>
      <p:pic>
        <p:nvPicPr>
          <p:cNvPr id="3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7561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4466" y="-131894"/>
            <a:ext cx="10451094" cy="2584226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57" y="-921399"/>
            <a:ext cx="3871059" cy="3871059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4645" y="4677022"/>
            <a:ext cx="1749125" cy="1876273"/>
            <a:chOff x="6364645" y="4677022"/>
            <a:chExt cx="1749125" cy="1876273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3" action="ppaction://hlinksldjump"/>
            </p:cNvPr>
            <p:cNvSpPr txBox="1"/>
            <p:nvPr/>
          </p:nvSpPr>
          <p:spPr>
            <a:xfrm>
              <a:off x="6364645" y="4677022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58713"/>
            <a:ext cx="1788736" cy="1883690"/>
            <a:chOff x="3901682" y="4658713"/>
            <a:chExt cx="1788736" cy="1883690"/>
          </a:xfrm>
        </p:grpSpPr>
        <p:pic>
          <p:nvPicPr>
            <p:cNvPr id="25" name="Picture 24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6" action="ppaction://hlinksldjump"/>
            </p:cNvPr>
            <p:cNvSpPr txBox="1"/>
            <p:nvPr/>
          </p:nvSpPr>
          <p:spPr>
            <a:xfrm>
              <a:off x="4765165" y="4658713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5218" y="3363817"/>
            <a:ext cx="1563488" cy="1323439"/>
            <a:chOff x="6335218" y="3363817"/>
            <a:chExt cx="1563488" cy="1323439"/>
          </a:xfrm>
        </p:grpSpPr>
        <p:pic>
          <p:nvPicPr>
            <p:cNvPr id="26" name="Picture 25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6" action="ppaction://hlinksldjump"/>
            </p:cNvPr>
            <p:cNvSpPr txBox="1"/>
            <p:nvPr/>
          </p:nvSpPr>
          <p:spPr>
            <a:xfrm>
              <a:off x="6335218" y="3363817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9" y="3357784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95626" y="3329647"/>
            <a:ext cx="1688697" cy="1347375"/>
            <a:chOff x="3985437" y="3355901"/>
            <a:chExt cx="1688697" cy="13473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6" action="ppaction://hlinksldjump"/>
            </p:cNvPr>
            <p:cNvSpPr txBox="1"/>
            <p:nvPr/>
          </p:nvSpPr>
          <p:spPr>
            <a:xfrm>
              <a:off x="4748881" y="33798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290257" y="340721"/>
            <a:ext cx="826625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243 x 2 = …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hlinkClick r:id="rId21" action="ppaction://hlinksldjump"/>
          </p:cNvPr>
          <p:cNvSpPr/>
          <p:nvPr/>
        </p:nvSpPr>
        <p:spPr>
          <a:xfrm>
            <a:off x="1641784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8656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7402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74033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466</a:t>
            </a:r>
          </a:p>
        </p:txBody>
      </p:sp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34037" y="-637668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35299" y="23117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26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7" y="2085307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4" grpId="0"/>
      <p:bldP spid="12" grpId="0"/>
      <p:bldP spid="12" grpId="1"/>
      <p:bldP spid="12" grpId="2"/>
      <p:bldP spid="14" grpId="0"/>
      <p:bldP spid="16" grpId="0"/>
      <p:bldP spid="17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8755" y="8159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7015" y="4651649"/>
            <a:ext cx="1746755" cy="1901646"/>
            <a:chOff x="6367015" y="4651649"/>
            <a:chExt cx="1746755" cy="1901646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367015" y="4651649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39177"/>
            <a:ext cx="1782533" cy="1903226"/>
            <a:chOff x="3901682" y="4639177"/>
            <a:chExt cx="1782533" cy="1903226"/>
          </a:xfrm>
        </p:grpSpPr>
        <p:pic>
          <p:nvPicPr>
            <p:cNvPr id="25" name="Picture 24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9" action="ppaction://hlinksldjump"/>
            </p:cNvPr>
            <p:cNvSpPr txBox="1"/>
            <p:nvPr/>
          </p:nvSpPr>
          <p:spPr>
            <a:xfrm>
              <a:off x="4758962" y="463917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4718" y="3277005"/>
            <a:ext cx="1563988" cy="1323439"/>
            <a:chOff x="6334718" y="3277005"/>
            <a:chExt cx="1563988" cy="1323439"/>
          </a:xfrm>
        </p:grpSpPr>
        <p:pic>
          <p:nvPicPr>
            <p:cNvPr id="26" name="Picture 25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9" action="ppaction://hlinksldjump"/>
            </p:cNvPr>
            <p:cNvSpPr txBox="1"/>
            <p:nvPr/>
          </p:nvSpPr>
          <p:spPr>
            <a:xfrm>
              <a:off x="6334718" y="3277005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53137"/>
            <a:ext cx="1686010" cy="1323439"/>
            <a:chOff x="3985437" y="3253137"/>
            <a:chExt cx="1686010" cy="1323439"/>
          </a:xfrm>
        </p:grpSpPr>
        <p:pic>
          <p:nvPicPr>
            <p:cNvPr id="15" name="Picture 14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9" action="ppaction://hlinksldjump"/>
            </p:cNvPr>
            <p:cNvSpPr txBox="1"/>
            <p:nvPr/>
          </p:nvSpPr>
          <p:spPr>
            <a:xfrm>
              <a:off x="4746194" y="32531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2" name="Rectangle 11">
            <a:hlinkClick r:id="rId22" action="ppaction://hlinksldjump"/>
          </p:cNvPr>
          <p:cNvSpPr/>
          <p:nvPr/>
        </p:nvSpPr>
        <p:spPr>
          <a:xfrm>
            <a:off x="1629656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</a:t>
            </a:r>
          </a:p>
        </p:txBody>
      </p:sp>
      <p:sp>
        <p:nvSpPr>
          <p:cNvPr id="14" name="Rectangle 13">
            <a:hlinkClick r:id="rId18" action="ppaction://hlinksldjump"/>
          </p:cNvPr>
          <p:cNvSpPr/>
          <p:nvPr/>
        </p:nvSpPr>
        <p:spPr>
          <a:xfrm>
            <a:off x="1629656" y="520030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843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8402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873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4539" y="5165667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43502" y="520821"/>
            <a:ext cx="7826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281 x 3 = ...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768" y="-830151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99966" y="-807107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17267" y="2301527"/>
            <a:ext cx="1992849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49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545576" y="-890182"/>
            <a:ext cx="609600" cy="609600"/>
          </a:xfrm>
          <a:prstGeom prst="rect">
            <a:avLst/>
          </a:prstGeom>
        </p:spPr>
      </p:pic>
      <p:pic>
        <p:nvPicPr>
          <p:cNvPr id="5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30" y="2121748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2" grpId="0"/>
      <p:bldP spid="14" grpId="0"/>
      <p:bldP spid="14" grpId="1"/>
      <p:bldP spid="14" grpId="2"/>
      <p:bldP spid="16" grpId="0"/>
      <p:bldP spid="17" grpId="0"/>
      <p:bldP spid="39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122" y="-68910"/>
            <a:ext cx="105702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21809" y="4726101"/>
            <a:ext cx="1791961" cy="1827194"/>
            <a:chOff x="6321809" y="4726101"/>
            <a:chExt cx="1791961" cy="1827194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6" action="ppaction://hlinksldjump"/>
            </p:cNvPr>
            <p:cNvSpPr txBox="1"/>
            <p:nvPr/>
          </p:nvSpPr>
          <p:spPr>
            <a:xfrm>
              <a:off x="6321809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726101"/>
            <a:ext cx="1858136" cy="1816302"/>
            <a:chOff x="3901682" y="4726101"/>
            <a:chExt cx="1858136" cy="1816302"/>
          </a:xfrm>
        </p:grpSpPr>
        <p:pic>
          <p:nvPicPr>
            <p:cNvPr id="25" name="Picture 24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7" action="ppaction://hlinksldjump"/>
            </p:cNvPr>
            <p:cNvSpPr txBox="1"/>
            <p:nvPr/>
          </p:nvSpPr>
          <p:spPr>
            <a:xfrm>
              <a:off x="4760827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232168" y="3301455"/>
            <a:ext cx="1666538" cy="1446550"/>
            <a:chOff x="6232168" y="3301455"/>
            <a:chExt cx="1666538" cy="1446550"/>
          </a:xfrm>
        </p:grpSpPr>
        <p:pic>
          <p:nvPicPr>
            <p:cNvPr id="26" name="Picture 25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7" action="ppaction://hlinksldjump"/>
            </p:cNvPr>
            <p:cNvSpPr txBox="1"/>
            <p:nvPr/>
          </p:nvSpPr>
          <p:spPr>
            <a:xfrm>
              <a:off x="6232168" y="3301455"/>
              <a:ext cx="9380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66499"/>
            <a:ext cx="1713821" cy="1446550"/>
            <a:chOff x="3985437" y="3266499"/>
            <a:chExt cx="1713821" cy="1446550"/>
          </a:xfrm>
        </p:grpSpPr>
        <p:pic>
          <p:nvPicPr>
            <p:cNvPr id="15" name="Picture 1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7" action="ppaction://hlinksldjump"/>
            </p:cNvPr>
            <p:cNvSpPr txBox="1"/>
            <p:nvPr/>
          </p:nvSpPr>
          <p:spPr>
            <a:xfrm>
              <a:off x="4700267" y="3266499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608610" y="285237"/>
            <a:ext cx="78976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 x 3 = …</a:t>
            </a:r>
          </a:p>
        </p:txBody>
      </p:sp>
      <p:sp>
        <p:nvSpPr>
          <p:cNvPr id="12" name="Rectangle 11">
            <a:hlinkClick r:id="rId20" action="ppaction://hlinksldjump"/>
          </p:cNvPr>
          <p:cNvSpPr/>
          <p:nvPr/>
        </p:nvSpPr>
        <p:spPr>
          <a:xfrm>
            <a:off x="1676205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205" y="5193681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24951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</a:t>
            </a:r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8526436" y="5159045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627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6720" y="-862468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42918" y="-839424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60219" y="2203480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25632" y="-862468"/>
            <a:ext cx="609600" cy="609600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50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65" y="195976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8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64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4" grpId="0"/>
      <p:bldP spid="12" grpId="0"/>
      <p:bldP spid="14" grpId="0"/>
      <p:bldP spid="16" grpId="0"/>
      <p:bldP spid="17" grpId="0"/>
      <p:bldP spid="17" grpId="1"/>
      <p:bldP spid="17" grpId="2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735020">
            <a:off x="8629173" y="2692118"/>
            <a:ext cx="3741859" cy="3391311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20382807">
            <a:off x="7975889" y="3386408"/>
            <a:ext cx="2769039" cy="3093970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805" y="464548"/>
            <a:ext cx="5611894" cy="5611894"/>
          </a:xfrm>
          <a:prstGeom prst="rect">
            <a:avLst/>
          </a:prstGeom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763768" y="473206"/>
            <a:ext cx="10176673" cy="1923153"/>
            <a:chOff x="4935448" y="2641783"/>
            <a:chExt cx="3515162" cy="2218030"/>
          </a:xfrm>
        </p:grpSpPr>
        <p:grpSp>
          <p:nvGrpSpPr>
            <p:cNvPr id="6" name="Group 5"/>
            <p:cNvGrpSpPr/>
            <p:nvPr/>
          </p:nvGrpSpPr>
          <p:grpSpPr>
            <a:xfrm>
              <a:off x="4935448" y="2641783"/>
              <a:ext cx="3515162" cy="2218030"/>
              <a:chOff x="5062066" y="2758555"/>
              <a:chExt cx="2990649" cy="1894327"/>
            </a:xfrm>
          </p:grpSpPr>
          <p:sp>
            <p:nvSpPr>
              <p:cNvPr id="5" name="Isosceles Triangle 4"/>
              <p:cNvSpPr/>
              <p:nvPr/>
            </p:nvSpPr>
            <p:spPr>
              <a:xfrm rot="20634689">
                <a:off x="6256096" y="4409242"/>
                <a:ext cx="630129" cy="234285"/>
              </a:xfrm>
              <a:prstGeom prst="triangl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Cloud 3"/>
              <p:cNvSpPr/>
              <p:nvPr/>
            </p:nvSpPr>
            <p:spPr>
              <a:xfrm>
                <a:off x="5062066" y="2758555"/>
                <a:ext cx="2990649" cy="1894327"/>
              </a:xfrm>
              <a:prstGeom prst="cloud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281430" y="2961458"/>
              <a:ext cx="28555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endPara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62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62 0.025 L 0.65221 0.025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065" y="117693"/>
            <a:ext cx="11673840" cy="6740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ta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tính: </a:t>
            </a:r>
            <a:endParaRPr kumimoji="0" lang="en-US" sz="4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ính: </a:t>
            </a:r>
            <a:endParaRPr kumimoji="0" lang="en-US" sz="4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 lần lượt từ phải sang 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SUS VivoBook\Desktop\thử\"/>
  <p:tag name="ISPRING_PRESENTATION_PATH" val="C:\Users\ASUS VivoBook\Desktop\thử.pptx"/>
  <p:tag name="ISPRING_PROJECT_VERSION" val="9.3"/>
  <p:tag name="ISPRING_PROJECT_FOLDER_UPDATED" val="1"/>
  <p:tag name="ISPRING_SCREEN_RECS_UPDATED" val="C:\Users\ASUS VivoBook\Desktop\thử\"/>
  <p:tag name="ISPRING_PRESENTATION_TITLE" val="thử"/>
  <p:tag name="ISPRING_FIRST_PUBLISH" val="1"/>
  <p:tag name="FLASHSPRING_ZOOM_TAG" val="59"/>
  <p:tag name="ISPRING_PRESENTATION_INFO_2" val="&lt;?xml version=&quot;1.0&quot; encoding=&quot;UTF-8&quot; standalone=&quot;no&quot; ?&gt;&#10;&lt;presentation2&gt;&#10;&#10;  &lt;slides&gt;&#10;    &lt;slide id=&quot;{26D7C562-5CE4-4C8A-834E-3267DBF05992}&quot; pptId=&quot;257&quot;/&gt;&#10;    &lt;slide id=&quot;{7C90AF4D-7212-4904-9D5F-7B4913C6F10B}&quot; pptId=&quot;258&quot;/&gt;&#10;    &lt;slide id=&quot;{25E6D7A4-6825-446D-AAD3-3A0D78EC377C}&quot; pptId=&quot;259&quot;/&gt;&#10;    &lt;slide id=&quot;{82146924-3824-43A4-9178-0C20E48D0739}&quot; pptId=&quot;260&quot;/&gt;&#10;    &lt;slide id=&quot;{BC288EB6-3302-4D67-ACBD-6BF37DA527E3}&quot; pptId=&quot;261&quot;/&gt;&#10;    &lt;slide id=&quot;{26975C2A-71CF-4F41-987A-1CBF94E3F0ED}&quot; pptId=&quot;262&quot;/&gt;&#10;    &lt;slide id=&quot;{C7A1BAFA-AC0F-4458-B512-6CBE385B758B}&quot; pptId=&quot;263&quot;/&gt;&#10;    &lt;slide id=&quot;{BE2C6D79-0E76-427D-981D-EE2D8FAF2F8E}&quot; pptId=&quot;264&quot;/&gt;&#10;    &lt;slide id=&quot;{C0165992-BFB0-4F57-8523-4497B2730DAC}&quot; pptId=&quot;265&quot;/&gt;&#10;    &lt;slide id=&quot;{0E0A6615-7506-4F0A-8E92-1B043D90CE7F}&quot; pptId=&quot;266&quot;/&gt;&#10;    &lt;slide id=&quot;{D53C1FCE-93CC-4EB1-8989-652C3997B05F}&quot; pptId=&quot;267&quot;/&gt;&#10;    &lt;slide id=&quot;{FE72001A-BA65-4363-BFB3-483EF3F99079}&quot; pptId=&quot;268&quot;/&gt;&#10;    &lt;slide id=&quot;{FAED8651-8364-4250-BB71-CDC32C42563C}&quot; pptId=&quot;269&quot;/&gt;&#10;    &lt;slide id=&quot;{DF146974-A6ED-4CB5-A198-DBA7D56BD45A}&quot; pptId=&quot;270&quot;/&gt;&#10;    &lt;slide id=&quot;{76C06C7C-A546-4989-9144-9215F04CDDAF}&quot; pptId=&quot;271&quot;/&gt;&#10;    &lt;slide id=&quot;{C59B0167-F559-43AE-9DC4-65B99BA6CDC5}&quot; pptId=&quot;272&quot;/&gt;&#10;    &lt;slide id=&quot;{F9B28240-C588-4DBA-B15D-570306BD98AB}&quot; pptId=&quot;273&quot;/&gt;&#10;    &lt;slide id=&quot;{4904D5B5-6918-4B2B-BD32-11D2D7FC989E}&quot; pptId=&quot;274&quot;/&gt;&#10;    &lt;slide id=&quot;{CF6A3FF2-644D-4FAE-A6C6-8031AED03F3C}&quot; pptId=&quot;275&quot;/&gt;&#10;    &lt;slide id=&quot;{DD3AF92C-B40D-445D-8D94-0F0ED1F2DBC3}&quot; pptId=&quot;276&quot;/&gt;&#10;    &lt;slide id=&quot;{36E3D142-E3DB-404B-A2CD-4054A1EB5264}&quot; pptId=&quot;277&quot;/&gt;&#10;    &lt;slide id=&quot;{EF70698B-B32D-4725-A222-7F422975E7BF}&quot; pptId=&quot;278&quot;/&gt;&#10;    &lt;slide id=&quot;{6188C4FE-BE1B-48D0-B185-1E489BE6937A}&quot; pptId=&quot;279&quot;/&gt;&#10;    &lt;slide id=&quot;{0F9B570E-8DAE-456F-9DA3-E429BA1B75C6}&quot; pptId=&quot;280&quot;/&gt;&#10;    &lt;slide id=&quot;{BD7FB54C-4580-4A7E-B3A8-F3AB895834C2}&quot; pptId=&quot;281&quot;/&gt;&#10;    &lt;slide id=&quot;{2BFA8500-C0C8-4453-B41C-7D2FDA1B1BC0}&quot; pptId=&quot;282&quot;/&gt;&#10;    &lt;slide id=&quot;{874A8A09-BD6B-4365-BF07-24E092791612}&quot; pptId=&quot;283&quot;/&gt;&#10;    &lt;slide id=&quot;{840B3E9E-5760-4C20-8F8E-9393E9F0587D}&quot; pptId=&quot;284&quot;/&gt;&#10;  &lt;/slides&gt;&#10;&#10;  &lt;narration&gt;&#10;    &lt;audioTracks&gt;&#10;      &lt;audioTrack muted=&quot;false&quot; name=&quot;Audio 6&quot; resource=&quot;b422278c&quot; slideId=&quot;{25E6D7A4-6825-446D-AAD3-3A0D78EC377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2b02bf4f&quot; slideId=&quot;{BC288EB6-3302-4D67-ACBD-6BF37DA527E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dfa8171b&quot; slideId=&quot;{82146924-3824-43A4-9178-0C20E48D073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b3486103&quot; slideId=&quot;{7C90AF4D-7212-4904-9D5F-7B4913C6F10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B5DDE8CB-E4F0-4D5A-B965-ED63839302E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28D093B0-1615-4F6D-96E0-D123F0BB4BEC}:269"/>
  <p:tag name="ISPRING_SLIDE_ID_2" val="{FAED8651-8364-4250-BB71-CDC32C42563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493528AA-4793-430D-946C-C174B9BCF053}:270"/>
  <p:tag name="ISPRING_SLIDE_ID_2" val="{DF146974-A6ED-4CB5-A198-DBA7D56BD45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AB9D36B2-1626-4241-9F6C-A46D4685580F}:272"/>
  <p:tag name="GENSWF_ADVANCE_TIME" val="5"/>
  <p:tag name="ISPRING_SLIDE_ID_2" val="{C59B0167-F559-43AE-9DC4-65B99BA6CDC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001"/>
  <p:tag name="TIMING" val="|0.001|0.5|0.5|0.5|0.5|0.5|2|0.5|0.5|0.5|2|0.5|0.5|0.5|2|0.5|0.5"/>
  <p:tag name="ISPRING_CUSTOM_TIMING_USED" val="1"/>
  <p:tag name="GENSWF_SLIDE_UID" val="{2FA3A87E-2090-4705-984B-801278728B24}:273"/>
  <p:tag name="ISPRING_SLIDE_ID_2" val="{F9B28240-C588-4DBA-B15D-570306BD98A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501"/>
  <p:tag name="TIMING" val="|0.001|0.5|0.5|0.5|0.5|0.5|0.5|0.5|2|2"/>
  <p:tag name="ISPRING_CUSTOM_TIMING_USED" val="1"/>
  <p:tag name="GENSWF_SLIDE_UID" val="{09CB852E-1742-4A8A-A4D9-5A03811A0CF1}:275"/>
  <p:tag name="ISPRING_SLIDE_ID_2" val="{CF6A3FF2-644D-4FAE-A6C6-8031AED03F3C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|0.5|0.5|0.5"/>
  <p:tag name="ISPRING_CUSTOM_TIMING_USED" val="1"/>
  <p:tag name="GENSWF_SLIDE_UID" val="{70B636DC-2F4F-42EE-837D-7C711D6EF36D}:276"/>
  <p:tag name="GENSWF_ADVANCE_TIME" val="5"/>
  <p:tag name="ISPRING_SLIDE_ID_2" val="{DD3AF92C-B40D-445D-8D94-0F0ED1F2DBC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55FD1BD-F58D-4815-BFE7-AF84065A1FAC}:261"/>
  <p:tag name="GENSWF_ADVANCE_TIME" val="0.001"/>
  <p:tag name="ISPRING_SLIDE_ID_2" val="{BC288EB6-3302-4D67-ACBD-6BF37DA527E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26A86A20-1750-492C-8ECC-757EA67C57BE}:262"/>
  <p:tag name="GENSWF_ADVANCE_TIME" val="17.7"/>
  <p:tag name="ISPRING_SLIDE_ID_2" val="{26975C2A-71CF-4F41-987A-1CBF94E3F0E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C0783D39-7A78-48B3-9D49-C5E608ACB329}:263"/>
  <p:tag name="GENSWF_ADVANCE_TIME" val="17.7"/>
  <p:tag name="ISPRING_SLIDE_ID_2" val="{C7A1BAFA-AC0F-4458-B512-6CBE385B758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53"/>
  <p:tag name="TIMING" val="|0.5"/>
  <p:tag name="ISPRING_CUSTOM_TIMING_USED" val="1"/>
  <p:tag name="GENSWF_SLIDE_UID" val="{2B1A31A1-10A0-4536-832A-650E64EC590A}:264"/>
  <p:tag name="ISPRING_SLIDE_ID_2" val="{BE2C6D79-0E76-427D-981D-EE2D8FAF2F8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GENSWF_SLIDE_UID" val="{B7566F1E-1013-4C5D-8650-53B0345BBB68}:265"/>
  <p:tag name="ISPRING_SLIDE_ID_2" val="{C0165992-BFB0-4F57-8523-4497B2730DA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AC605DC-FE97-4EAC-9218-62AD59C1E8E5}:266"/>
  <p:tag name="GENSWF_ADVANCE_TIME" val="5"/>
  <p:tag name="ISPRING_SLIDE_ID_2" val="{0E0A6615-7506-4F0A-8E92-1B043D90CE7F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0B3ECB7F-7FB7-4EDA-A116-71F325CB3C6F}:268"/>
  <p:tag name="GENSWF_ADVANCE_TIME" val="5"/>
  <p:tag name="ISPRING_SLIDE_ID_2" val="{FE72001A-BA65-4363-BFB3-483EF3F9907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939</Words>
  <Application>Microsoft Office PowerPoint</Application>
  <PresentationFormat>Widescreen</PresentationFormat>
  <Paragraphs>279</Paragraphs>
  <Slides>25</Slides>
  <Notes>24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Algerian</vt:lpstr>
      <vt:lpstr>Arial</vt:lpstr>
      <vt:lpstr>Calibri</vt:lpstr>
      <vt:lpstr>Calibri Light</vt:lpstr>
      <vt:lpstr>Cambria</vt:lpstr>
      <vt:lpstr>HP001 4 hàng</vt:lpstr>
      <vt:lpstr>Quicksand SemiBold</vt:lpstr>
      <vt:lpstr>Tahoma</vt:lpstr>
      <vt:lpstr>Times New Roman</vt:lpstr>
      <vt:lpstr>UTM Aircona</vt:lpstr>
      <vt:lpstr>VNI-Times</vt:lpstr>
      <vt:lpstr>1_Office Theme</vt:lpstr>
      <vt:lpstr>4_Office Theme</vt:lpstr>
      <vt:lpstr>3_Office Theme</vt:lpstr>
      <vt:lpstr>Office Theme</vt:lpstr>
      <vt:lpstr>Office 主题​​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</dc:title>
  <dc:creator>ASUS VivoBook</dc:creator>
  <cp:lastModifiedBy>Admin</cp:lastModifiedBy>
  <cp:revision>147</cp:revision>
  <dcterms:created xsi:type="dcterms:W3CDTF">2021-12-10T11:33:15Z</dcterms:created>
  <dcterms:modified xsi:type="dcterms:W3CDTF">2022-02-13T03:40:24Z</dcterms:modified>
</cp:coreProperties>
</file>