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72" r:id="rId2"/>
  </p:sldMasterIdLst>
  <p:notesMasterIdLst>
    <p:notesMasterId r:id="rId35"/>
  </p:notesMasterIdLst>
  <p:sldIdLst>
    <p:sldId id="314" r:id="rId3"/>
    <p:sldId id="299" r:id="rId4"/>
    <p:sldId id="326" r:id="rId5"/>
    <p:sldId id="298" r:id="rId6"/>
    <p:sldId id="295" r:id="rId7"/>
    <p:sldId id="300" r:id="rId8"/>
    <p:sldId id="315" r:id="rId9"/>
    <p:sldId id="301" r:id="rId10"/>
    <p:sldId id="323" r:id="rId11"/>
    <p:sldId id="324" r:id="rId12"/>
    <p:sldId id="316" r:id="rId13"/>
    <p:sldId id="320" r:id="rId14"/>
    <p:sldId id="318" r:id="rId15"/>
    <p:sldId id="321" r:id="rId16"/>
    <p:sldId id="322" r:id="rId17"/>
    <p:sldId id="303" r:id="rId18"/>
    <p:sldId id="302" r:id="rId19"/>
    <p:sldId id="305" r:id="rId20"/>
    <p:sldId id="307" r:id="rId21"/>
    <p:sldId id="309" r:id="rId22"/>
    <p:sldId id="310" r:id="rId23"/>
    <p:sldId id="313" r:id="rId24"/>
    <p:sldId id="270" r:id="rId25"/>
    <p:sldId id="325" r:id="rId26"/>
    <p:sldId id="271" r:id="rId27"/>
    <p:sldId id="273" r:id="rId28"/>
    <p:sldId id="274" r:id="rId29"/>
    <p:sldId id="275" r:id="rId30"/>
    <p:sldId id="276" r:id="rId31"/>
    <p:sldId id="277" r:id="rId32"/>
    <p:sldId id="311" r:id="rId33"/>
    <p:sldId id="312" r:id="rId3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charset="0"/>
      </a:defRPr>
    </a:lvl1pPr>
    <a:lvl2pPr marL="457200" algn="l" rtl="0" fontAlgn="base">
      <a:spcBef>
        <a:spcPct val="0"/>
      </a:spcBef>
      <a:spcAft>
        <a:spcPct val="0"/>
      </a:spcAft>
      <a:defRPr kern="1200">
        <a:solidFill>
          <a:schemeClr val="tx1"/>
        </a:solidFill>
        <a:latin typeface="Times New Roman" pitchFamily="18" charset="0"/>
        <a:ea typeface="+mn-ea"/>
        <a:cs typeface="Arial" charset="0"/>
      </a:defRPr>
    </a:lvl2pPr>
    <a:lvl3pPr marL="914400" algn="l" rtl="0" fontAlgn="base">
      <a:spcBef>
        <a:spcPct val="0"/>
      </a:spcBef>
      <a:spcAft>
        <a:spcPct val="0"/>
      </a:spcAft>
      <a:defRPr kern="1200">
        <a:solidFill>
          <a:schemeClr val="tx1"/>
        </a:solidFill>
        <a:latin typeface="Times New Roman" pitchFamily="18" charset="0"/>
        <a:ea typeface="+mn-ea"/>
        <a:cs typeface="Arial" charset="0"/>
      </a:defRPr>
    </a:lvl3pPr>
    <a:lvl4pPr marL="1371600" algn="l" rtl="0" fontAlgn="base">
      <a:spcBef>
        <a:spcPct val="0"/>
      </a:spcBef>
      <a:spcAft>
        <a:spcPct val="0"/>
      </a:spcAft>
      <a:defRPr kern="1200">
        <a:solidFill>
          <a:schemeClr val="tx1"/>
        </a:solidFill>
        <a:latin typeface="Times New Roman" pitchFamily="18" charset="0"/>
        <a:ea typeface="+mn-ea"/>
        <a:cs typeface="Arial" charset="0"/>
      </a:defRPr>
    </a:lvl4pPr>
    <a:lvl5pPr marL="1828800" algn="l" rtl="0" fontAlgn="base">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000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94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19002E2-7522-43BC-99F8-EEFEF3FF42DE}" type="datetimeFigureOut">
              <a:rPr lang="en-US"/>
              <a:pPr>
                <a:defRPr/>
              </a:pPr>
              <a:t>2/19/2022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7F39214-3FA7-4C50-A4DA-F4028FA3EA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320DE80-7D3B-411E-AC46-88AFC047F21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36BE118-B20C-4DC0-83B9-04309294A2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E79C4B7F-0A2C-4578-8A00-8F83D556CE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2"/>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2" y="3886200"/>
            <a:ext cx="8534401" cy="1752600"/>
          </a:xfrm>
        </p:spPr>
        <p:txBody>
          <a:bodyPr/>
          <a:lstStyle>
            <a:lvl1pPr marL="0" indent="0" algn="ctr">
              <a:buNone/>
              <a:defRPr/>
            </a:lvl1pPr>
            <a:lvl2pPr marL="342802" indent="0" algn="ctr">
              <a:buNone/>
              <a:defRPr/>
            </a:lvl2pPr>
            <a:lvl3pPr marL="685602" indent="0" algn="ctr">
              <a:buNone/>
              <a:defRPr/>
            </a:lvl3pPr>
            <a:lvl4pPr marL="1028404" indent="0" algn="ctr">
              <a:buNone/>
              <a:defRPr/>
            </a:lvl4pPr>
            <a:lvl5pPr marL="1371204" indent="0" algn="ctr">
              <a:buNone/>
              <a:defRPr/>
            </a:lvl5pPr>
            <a:lvl6pPr marL="1714006" indent="0" algn="ctr">
              <a:buNone/>
              <a:defRPr/>
            </a:lvl6pPr>
            <a:lvl7pPr marL="2056807" indent="0" algn="ctr">
              <a:buNone/>
              <a:defRPr/>
            </a:lvl7pPr>
            <a:lvl8pPr marL="2399608" indent="0" algn="ctr">
              <a:buNone/>
              <a:defRPr/>
            </a:lvl8pPr>
            <a:lvl9pPr marL="2742410"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id="{053FAB37-80A5-4961-905D-936DA8ECEB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CE3033-5CB7-4ED8-A765-ED73776497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F20B93-947C-454F-8F42-A02F632E9681}"/>
              </a:ext>
            </a:extLst>
          </p:cNvPr>
          <p:cNvSpPr>
            <a:spLocks noGrp="1" noChangeArrowheads="1"/>
          </p:cNvSpPr>
          <p:nvPr>
            <p:ph type="sldNum" sz="quarter" idx="12"/>
          </p:nvPr>
        </p:nvSpPr>
        <p:spPr>
          <a:ln/>
        </p:spPr>
        <p:txBody>
          <a:bodyPr/>
          <a:lstStyle>
            <a:lvl1pPr>
              <a:defRPr/>
            </a:lvl1pPr>
          </a:lstStyle>
          <a:p>
            <a:pPr>
              <a:defRPr/>
            </a:pPr>
            <a:fld id="{DE188E60-7EFA-42E7-80D2-C3FE8D86BD55}" type="slidenum">
              <a:rPr lang="en-US" altLang="en-US"/>
              <a:pPr>
                <a:defRPr/>
              </a:pPr>
              <a:t>‹#›</a:t>
            </a:fld>
            <a:endParaRPr lang="en-US" altLang="en-US"/>
          </a:p>
        </p:txBody>
      </p:sp>
    </p:spTree>
    <p:extLst>
      <p:ext uri="{BB962C8B-B14F-4D97-AF65-F5344CB8AC3E}">
        <p14:creationId xmlns:p14="http://schemas.microsoft.com/office/powerpoint/2010/main" val="309039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791594E7-EE25-419B-91D0-2F1199F34E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5BC07A-07DE-4D79-BE35-2B15C22A19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E8EFA9-6C8B-428D-AE94-C34611F92473}"/>
              </a:ext>
            </a:extLst>
          </p:cNvPr>
          <p:cNvSpPr>
            <a:spLocks noGrp="1" noChangeArrowheads="1"/>
          </p:cNvSpPr>
          <p:nvPr>
            <p:ph type="sldNum" sz="quarter" idx="12"/>
          </p:nvPr>
        </p:nvSpPr>
        <p:spPr>
          <a:ln/>
        </p:spPr>
        <p:txBody>
          <a:bodyPr/>
          <a:lstStyle>
            <a:lvl1pPr>
              <a:defRPr/>
            </a:lvl1pPr>
          </a:lstStyle>
          <a:p>
            <a:pPr>
              <a:defRPr/>
            </a:pPr>
            <a:fld id="{7F55C97F-5FA5-4E6F-8ECA-EBB735DB1F2E}" type="slidenum">
              <a:rPr lang="en-US" altLang="en-US"/>
              <a:pPr>
                <a:defRPr/>
              </a:pPr>
              <a:t>‹#›</a:t>
            </a:fld>
            <a:endParaRPr lang="en-US" altLang="en-US"/>
          </a:p>
        </p:txBody>
      </p:sp>
    </p:spTree>
    <p:extLst>
      <p:ext uri="{BB962C8B-B14F-4D97-AF65-F5344CB8AC3E}">
        <p14:creationId xmlns:p14="http://schemas.microsoft.com/office/powerpoint/2010/main" val="169509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2999" b="1" cap="all"/>
            </a:lvl1pPr>
          </a:lstStyle>
          <a:p>
            <a:r>
              <a:rPr lang="en-US"/>
              <a:t>Click to edit Master title style</a:t>
            </a:r>
            <a:endParaRPr lang="en-SG"/>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1499"/>
            </a:lvl1pPr>
            <a:lvl2pPr marL="342802" indent="0">
              <a:buNone/>
              <a:defRPr sz="1349"/>
            </a:lvl2pPr>
            <a:lvl3pPr marL="685602" indent="0">
              <a:buNone/>
              <a:defRPr sz="1199"/>
            </a:lvl3pPr>
            <a:lvl4pPr marL="1028404" indent="0">
              <a:buNone/>
              <a:defRPr sz="1051"/>
            </a:lvl4pPr>
            <a:lvl5pPr marL="1371204" indent="0">
              <a:buNone/>
              <a:defRPr sz="1051"/>
            </a:lvl5pPr>
            <a:lvl6pPr marL="1714006" indent="0">
              <a:buNone/>
              <a:defRPr sz="1051"/>
            </a:lvl6pPr>
            <a:lvl7pPr marL="2056807" indent="0">
              <a:buNone/>
              <a:defRPr sz="1051"/>
            </a:lvl7pPr>
            <a:lvl8pPr marL="2399608" indent="0">
              <a:buNone/>
              <a:defRPr sz="1051"/>
            </a:lvl8pPr>
            <a:lvl9pPr marL="2742410" indent="0">
              <a:buNone/>
              <a:defRPr sz="1051"/>
            </a:lvl9pPr>
          </a:lstStyle>
          <a:p>
            <a:pPr lvl="0"/>
            <a:r>
              <a:rPr lang="en-US"/>
              <a:t>Click to edit Master text styles</a:t>
            </a:r>
          </a:p>
        </p:txBody>
      </p:sp>
      <p:sp>
        <p:nvSpPr>
          <p:cNvPr id="4" name="Rectangle 4">
            <a:extLst>
              <a:ext uri="{FF2B5EF4-FFF2-40B4-BE49-F238E27FC236}">
                <a16:creationId xmlns:a16="http://schemas.microsoft.com/office/drawing/2014/main" id="{B838ED7A-D3F5-4DBF-A9CC-6C6B93449A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1ABB46-0C82-4C28-A1AF-C20DC6525E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A98CB0-612A-496E-BD2C-7D0247AAD5C9}"/>
              </a:ext>
            </a:extLst>
          </p:cNvPr>
          <p:cNvSpPr>
            <a:spLocks noGrp="1" noChangeArrowheads="1"/>
          </p:cNvSpPr>
          <p:nvPr>
            <p:ph type="sldNum" sz="quarter" idx="12"/>
          </p:nvPr>
        </p:nvSpPr>
        <p:spPr>
          <a:ln/>
        </p:spPr>
        <p:txBody>
          <a:bodyPr/>
          <a:lstStyle>
            <a:lvl1pPr>
              <a:defRPr/>
            </a:lvl1pPr>
          </a:lstStyle>
          <a:p>
            <a:pPr>
              <a:defRPr/>
            </a:pPr>
            <a:fld id="{537CC650-3B23-40CA-A554-8CC78D398BC5}" type="slidenum">
              <a:rPr lang="en-US" altLang="en-US"/>
              <a:pPr>
                <a:defRPr/>
              </a:pPr>
              <a:t>‹#›</a:t>
            </a:fld>
            <a:endParaRPr lang="en-US" altLang="en-US"/>
          </a:p>
        </p:txBody>
      </p:sp>
    </p:spTree>
    <p:extLst>
      <p:ext uri="{BB962C8B-B14F-4D97-AF65-F5344CB8AC3E}">
        <p14:creationId xmlns:p14="http://schemas.microsoft.com/office/powerpoint/2010/main" val="1937115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1" y="1600205"/>
            <a:ext cx="5384800" cy="4525963"/>
          </a:xfrm>
        </p:spPr>
        <p:txBody>
          <a:bodyPr/>
          <a:lstStyle>
            <a:lvl1pPr>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5"/>
            <a:ext cx="5384800" cy="4525963"/>
          </a:xfrm>
        </p:spPr>
        <p:txBody>
          <a:bodyPr/>
          <a:lstStyle>
            <a:lvl1pPr>
              <a:defRPr sz="2099"/>
            </a:lvl1pPr>
            <a:lvl2pPr>
              <a:defRPr sz="1799"/>
            </a:lvl2pPr>
            <a:lvl3pPr>
              <a:defRPr sz="1499"/>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id="{BBCF746C-6AEA-4FC7-A052-BEA170C345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E395D1-D8BB-45C2-AAAC-A90BEABF88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DDA2B0-519B-47B9-8A6B-0F16C813C719}"/>
              </a:ext>
            </a:extLst>
          </p:cNvPr>
          <p:cNvSpPr>
            <a:spLocks noGrp="1" noChangeArrowheads="1"/>
          </p:cNvSpPr>
          <p:nvPr>
            <p:ph type="sldNum" sz="quarter" idx="12"/>
          </p:nvPr>
        </p:nvSpPr>
        <p:spPr>
          <a:ln/>
        </p:spPr>
        <p:txBody>
          <a:bodyPr/>
          <a:lstStyle>
            <a:lvl1pPr>
              <a:defRPr/>
            </a:lvl1pPr>
          </a:lstStyle>
          <a:p>
            <a:pPr>
              <a:defRPr/>
            </a:pPr>
            <a:fld id="{156C449C-CEC8-41FE-886A-33A02732B6D5}" type="slidenum">
              <a:rPr lang="en-US" altLang="en-US"/>
              <a:pPr>
                <a:defRPr/>
              </a:pPr>
              <a:t>‹#›</a:t>
            </a:fld>
            <a:endParaRPr lang="en-US" altLang="en-US"/>
          </a:p>
        </p:txBody>
      </p:sp>
    </p:spTree>
    <p:extLst>
      <p:ext uri="{BB962C8B-B14F-4D97-AF65-F5344CB8AC3E}">
        <p14:creationId xmlns:p14="http://schemas.microsoft.com/office/powerpoint/2010/main" val="3258024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3" y="1535113"/>
            <a:ext cx="5386916" cy="639763"/>
          </a:xfrm>
        </p:spPr>
        <p:txBody>
          <a:bodyPr anchor="b"/>
          <a:lstStyle>
            <a:lvl1pPr marL="0" indent="0">
              <a:buNone/>
              <a:defRPr sz="1799" b="1"/>
            </a:lvl1pPr>
            <a:lvl2pPr marL="342802" indent="0">
              <a:buNone/>
              <a:defRPr sz="1499" b="1"/>
            </a:lvl2pPr>
            <a:lvl3pPr marL="685602" indent="0">
              <a:buNone/>
              <a:defRPr sz="1349" b="1"/>
            </a:lvl3pPr>
            <a:lvl4pPr marL="1028404" indent="0">
              <a:buNone/>
              <a:defRPr sz="1199" b="1"/>
            </a:lvl4pPr>
            <a:lvl5pPr marL="1371204" indent="0">
              <a:buNone/>
              <a:defRPr sz="1199" b="1"/>
            </a:lvl5pPr>
            <a:lvl6pPr marL="1714006" indent="0">
              <a:buNone/>
              <a:defRPr sz="1199" b="1"/>
            </a:lvl6pPr>
            <a:lvl7pPr marL="2056807" indent="0">
              <a:buNone/>
              <a:defRPr sz="1199" b="1"/>
            </a:lvl7pPr>
            <a:lvl8pPr marL="2399608" indent="0">
              <a:buNone/>
              <a:defRPr sz="1199" b="1"/>
            </a:lvl8pPr>
            <a:lvl9pPr marL="2742410" indent="0">
              <a:buNone/>
              <a:defRPr sz="1199" b="1"/>
            </a:lvl9pPr>
          </a:lstStyle>
          <a:p>
            <a:pPr lvl="0"/>
            <a:r>
              <a:rPr lang="en-US"/>
              <a:t>Click to edit Master text styles</a:t>
            </a:r>
          </a:p>
        </p:txBody>
      </p:sp>
      <p:sp>
        <p:nvSpPr>
          <p:cNvPr id="4" name="Content Placeholder 3"/>
          <p:cNvSpPr>
            <a:spLocks noGrp="1"/>
          </p:cNvSpPr>
          <p:nvPr>
            <p:ph sz="half" idx="2"/>
          </p:nvPr>
        </p:nvSpPr>
        <p:spPr>
          <a:xfrm>
            <a:off x="609603" y="2174877"/>
            <a:ext cx="5386916" cy="3951288"/>
          </a:xfrm>
        </p:spPr>
        <p:txBody>
          <a:bodyPr/>
          <a:lstStyle>
            <a:lvl1pPr>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1799" b="1"/>
            </a:lvl1pPr>
            <a:lvl2pPr marL="342802" indent="0">
              <a:buNone/>
              <a:defRPr sz="1499" b="1"/>
            </a:lvl2pPr>
            <a:lvl3pPr marL="685602" indent="0">
              <a:buNone/>
              <a:defRPr sz="1349" b="1"/>
            </a:lvl3pPr>
            <a:lvl4pPr marL="1028404" indent="0">
              <a:buNone/>
              <a:defRPr sz="1199" b="1"/>
            </a:lvl4pPr>
            <a:lvl5pPr marL="1371204" indent="0">
              <a:buNone/>
              <a:defRPr sz="1199" b="1"/>
            </a:lvl5pPr>
            <a:lvl6pPr marL="1714006" indent="0">
              <a:buNone/>
              <a:defRPr sz="1199" b="1"/>
            </a:lvl6pPr>
            <a:lvl7pPr marL="2056807" indent="0">
              <a:buNone/>
              <a:defRPr sz="1199" b="1"/>
            </a:lvl7pPr>
            <a:lvl8pPr marL="2399608" indent="0">
              <a:buNone/>
              <a:defRPr sz="1199" b="1"/>
            </a:lvl8pPr>
            <a:lvl9pPr marL="2742410" indent="0">
              <a:buNone/>
              <a:defRPr sz="1199"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1799"/>
            </a:lvl1pPr>
            <a:lvl2pPr>
              <a:defRPr sz="1499"/>
            </a:lvl2pPr>
            <a:lvl3pPr>
              <a:defRPr sz="1349"/>
            </a:lvl3pPr>
            <a:lvl4pPr>
              <a:defRPr sz="1199"/>
            </a:lvl4pPr>
            <a:lvl5pPr>
              <a:defRPr sz="1199"/>
            </a:lvl5pPr>
            <a:lvl6pPr>
              <a:defRPr sz="1199"/>
            </a:lvl6pPr>
            <a:lvl7pPr>
              <a:defRPr sz="1199"/>
            </a:lvl7pPr>
            <a:lvl8pPr>
              <a:defRPr sz="1199"/>
            </a:lvl8pPr>
            <a:lvl9pPr>
              <a:defRPr sz="11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C01331BE-DA49-45DE-A1D5-C6177702FA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7D1E00-E1E8-4A22-943D-633C690E56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8BC772-5A50-4D28-8C5F-F81D2B3AF4C4}"/>
              </a:ext>
            </a:extLst>
          </p:cNvPr>
          <p:cNvSpPr>
            <a:spLocks noGrp="1" noChangeArrowheads="1"/>
          </p:cNvSpPr>
          <p:nvPr>
            <p:ph type="sldNum" sz="quarter" idx="12"/>
          </p:nvPr>
        </p:nvSpPr>
        <p:spPr>
          <a:ln/>
        </p:spPr>
        <p:txBody>
          <a:bodyPr/>
          <a:lstStyle>
            <a:lvl1pPr>
              <a:defRPr/>
            </a:lvl1pPr>
          </a:lstStyle>
          <a:p>
            <a:pPr>
              <a:defRPr/>
            </a:pPr>
            <a:fld id="{291B2783-67C9-4BF3-93D5-F474E46FCA4D}" type="slidenum">
              <a:rPr lang="en-US" altLang="en-US"/>
              <a:pPr>
                <a:defRPr/>
              </a:pPr>
              <a:t>‹#›</a:t>
            </a:fld>
            <a:endParaRPr lang="en-US" altLang="en-US"/>
          </a:p>
        </p:txBody>
      </p:sp>
    </p:spTree>
    <p:extLst>
      <p:ext uri="{BB962C8B-B14F-4D97-AF65-F5344CB8AC3E}">
        <p14:creationId xmlns:p14="http://schemas.microsoft.com/office/powerpoint/2010/main" val="1951776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id="{771EE856-7CD2-4B2B-BDB6-6C95BBD409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A4CC0A6-C2FB-47A3-897F-61349028CB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FCE52E-51AA-46B2-A659-2B554C0EFD8B}"/>
              </a:ext>
            </a:extLst>
          </p:cNvPr>
          <p:cNvSpPr>
            <a:spLocks noGrp="1" noChangeArrowheads="1"/>
          </p:cNvSpPr>
          <p:nvPr>
            <p:ph type="sldNum" sz="quarter" idx="12"/>
          </p:nvPr>
        </p:nvSpPr>
        <p:spPr>
          <a:ln/>
        </p:spPr>
        <p:txBody>
          <a:bodyPr/>
          <a:lstStyle>
            <a:lvl1pPr>
              <a:defRPr/>
            </a:lvl1pPr>
          </a:lstStyle>
          <a:p>
            <a:pPr>
              <a:defRPr/>
            </a:pPr>
            <a:fld id="{72951543-9B74-4764-B894-2893A7572216}" type="slidenum">
              <a:rPr lang="en-US" altLang="en-US"/>
              <a:pPr>
                <a:defRPr/>
              </a:pPr>
              <a:t>‹#›</a:t>
            </a:fld>
            <a:endParaRPr lang="en-US" altLang="en-US"/>
          </a:p>
        </p:txBody>
      </p:sp>
    </p:spTree>
    <p:extLst>
      <p:ext uri="{BB962C8B-B14F-4D97-AF65-F5344CB8AC3E}">
        <p14:creationId xmlns:p14="http://schemas.microsoft.com/office/powerpoint/2010/main" val="1641655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0AA8E0-5A62-42C8-8956-3298D5BCF35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49C69D-627F-47FF-8D9B-F0793E77B7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499077F-E097-4DFD-A142-E64FFAF5A8E0}"/>
              </a:ext>
            </a:extLst>
          </p:cNvPr>
          <p:cNvSpPr>
            <a:spLocks noGrp="1" noChangeArrowheads="1"/>
          </p:cNvSpPr>
          <p:nvPr>
            <p:ph type="sldNum" sz="quarter" idx="12"/>
          </p:nvPr>
        </p:nvSpPr>
        <p:spPr>
          <a:ln/>
        </p:spPr>
        <p:txBody>
          <a:bodyPr/>
          <a:lstStyle>
            <a:lvl1pPr>
              <a:defRPr/>
            </a:lvl1pPr>
          </a:lstStyle>
          <a:p>
            <a:pPr>
              <a:defRPr/>
            </a:pPr>
            <a:fld id="{424218FD-DD19-44F7-8F27-2CF8F6E6DA1E}" type="slidenum">
              <a:rPr lang="en-US" altLang="en-US"/>
              <a:pPr>
                <a:defRPr/>
              </a:pPr>
              <a:t>‹#›</a:t>
            </a:fld>
            <a:endParaRPr lang="en-US" altLang="en-US"/>
          </a:p>
        </p:txBody>
      </p:sp>
    </p:spTree>
    <p:extLst>
      <p:ext uri="{BB962C8B-B14F-4D97-AF65-F5344CB8AC3E}">
        <p14:creationId xmlns:p14="http://schemas.microsoft.com/office/powerpoint/2010/main" val="122891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3"/>
            <a:ext cx="4011083" cy="1162051"/>
          </a:xfrm>
        </p:spPr>
        <p:txBody>
          <a:bodyPr anchor="b"/>
          <a:lstStyle>
            <a:lvl1pPr algn="l">
              <a:defRPr sz="1499" b="1"/>
            </a:lvl1pPr>
          </a:lstStyle>
          <a:p>
            <a:r>
              <a:rPr lang="en-US"/>
              <a:t>Click to edit Master title style</a:t>
            </a:r>
            <a:endParaRPr lang="en-SG"/>
          </a:p>
        </p:txBody>
      </p:sp>
      <p:sp>
        <p:nvSpPr>
          <p:cNvPr id="3" name="Content Placeholder 2"/>
          <p:cNvSpPr>
            <a:spLocks noGrp="1"/>
          </p:cNvSpPr>
          <p:nvPr>
            <p:ph idx="1"/>
          </p:nvPr>
        </p:nvSpPr>
        <p:spPr>
          <a:xfrm>
            <a:off x="4766737" y="273057"/>
            <a:ext cx="6815667" cy="5853113"/>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5" y="1435104"/>
            <a:ext cx="4011083" cy="4691063"/>
          </a:xfrm>
        </p:spPr>
        <p:txBody>
          <a:bodyPr/>
          <a:lstStyle>
            <a:lvl1pPr marL="0" indent="0">
              <a:buNone/>
              <a:defRPr sz="1051"/>
            </a:lvl1pPr>
            <a:lvl2pPr marL="342802" indent="0">
              <a:buNone/>
              <a:defRPr sz="900"/>
            </a:lvl2pPr>
            <a:lvl3pPr marL="685602" indent="0">
              <a:buNone/>
              <a:defRPr sz="751"/>
            </a:lvl3pPr>
            <a:lvl4pPr marL="1028404" indent="0">
              <a:buNone/>
              <a:defRPr sz="675"/>
            </a:lvl4pPr>
            <a:lvl5pPr marL="1371204" indent="0">
              <a:buNone/>
              <a:defRPr sz="675"/>
            </a:lvl5pPr>
            <a:lvl6pPr marL="1714006" indent="0">
              <a:buNone/>
              <a:defRPr sz="675"/>
            </a:lvl6pPr>
            <a:lvl7pPr marL="2056807" indent="0">
              <a:buNone/>
              <a:defRPr sz="675"/>
            </a:lvl7pPr>
            <a:lvl8pPr marL="2399608" indent="0">
              <a:buNone/>
              <a:defRPr sz="675"/>
            </a:lvl8pPr>
            <a:lvl9pPr marL="274241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FB7CD5F-D922-4901-8B27-E7705D655E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3E2330-5B87-4EF8-8FA4-FEDF723998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CF3E8A-D03A-44D1-A7AB-AA576F2F61E3}"/>
              </a:ext>
            </a:extLst>
          </p:cNvPr>
          <p:cNvSpPr>
            <a:spLocks noGrp="1" noChangeArrowheads="1"/>
          </p:cNvSpPr>
          <p:nvPr>
            <p:ph type="sldNum" sz="quarter" idx="12"/>
          </p:nvPr>
        </p:nvSpPr>
        <p:spPr>
          <a:ln/>
        </p:spPr>
        <p:txBody>
          <a:bodyPr/>
          <a:lstStyle>
            <a:lvl1pPr>
              <a:defRPr/>
            </a:lvl1pPr>
          </a:lstStyle>
          <a:p>
            <a:pPr>
              <a:defRPr/>
            </a:pPr>
            <a:fld id="{45B316FF-AC88-439B-8579-1874E6C8DDC8}" type="slidenum">
              <a:rPr lang="en-US" altLang="en-US"/>
              <a:pPr>
                <a:defRPr/>
              </a:pPr>
              <a:t>‹#›</a:t>
            </a:fld>
            <a:endParaRPr lang="en-US" altLang="en-US"/>
          </a:p>
        </p:txBody>
      </p:sp>
    </p:spTree>
    <p:extLst>
      <p:ext uri="{BB962C8B-B14F-4D97-AF65-F5344CB8AC3E}">
        <p14:creationId xmlns:p14="http://schemas.microsoft.com/office/powerpoint/2010/main" val="349471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A6E9E42-1AC0-4706-B59F-DEA028AA671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9"/>
          </a:xfrm>
        </p:spPr>
        <p:txBody>
          <a:bodyPr anchor="b"/>
          <a:lstStyle>
            <a:lvl1pPr algn="l">
              <a:defRPr sz="1499" b="1"/>
            </a:lvl1pPr>
          </a:lstStyle>
          <a:p>
            <a:r>
              <a:rPr lang="en-US"/>
              <a:t>Click to edit Master title style</a:t>
            </a:r>
            <a:endParaRPr lang="en-SG"/>
          </a:p>
        </p:txBody>
      </p:sp>
      <p:sp>
        <p:nvSpPr>
          <p:cNvPr id="3" name="Picture Placeholder 2"/>
          <p:cNvSpPr>
            <a:spLocks noGrp="1"/>
          </p:cNvSpPr>
          <p:nvPr>
            <p:ph type="pic" idx="1"/>
          </p:nvPr>
        </p:nvSpPr>
        <p:spPr>
          <a:xfrm>
            <a:off x="2389719" y="612776"/>
            <a:ext cx="7315200" cy="4114800"/>
          </a:xfrm>
        </p:spPr>
        <p:txBody>
          <a:bodyPr/>
          <a:lstStyle>
            <a:lvl1pPr marL="0" indent="0">
              <a:buNone/>
              <a:defRPr sz="2399"/>
            </a:lvl1pPr>
            <a:lvl2pPr marL="342802" indent="0">
              <a:buNone/>
              <a:defRPr sz="2099"/>
            </a:lvl2pPr>
            <a:lvl3pPr marL="685602" indent="0">
              <a:buNone/>
              <a:defRPr sz="1799"/>
            </a:lvl3pPr>
            <a:lvl4pPr marL="1028404" indent="0">
              <a:buNone/>
              <a:defRPr sz="1499"/>
            </a:lvl4pPr>
            <a:lvl5pPr marL="1371204" indent="0">
              <a:buNone/>
              <a:defRPr sz="1499"/>
            </a:lvl5pPr>
            <a:lvl6pPr marL="1714006" indent="0">
              <a:buNone/>
              <a:defRPr sz="1499"/>
            </a:lvl6pPr>
            <a:lvl7pPr marL="2056807" indent="0">
              <a:buNone/>
              <a:defRPr sz="1499"/>
            </a:lvl7pPr>
            <a:lvl8pPr marL="2399608" indent="0">
              <a:buNone/>
              <a:defRPr sz="1499"/>
            </a:lvl8pPr>
            <a:lvl9pPr marL="2742410" indent="0">
              <a:buNone/>
              <a:defRPr sz="1499"/>
            </a:lvl9pPr>
          </a:lstStyle>
          <a:p>
            <a:pPr lvl="0"/>
            <a:endParaRPr lang="en-SG"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051"/>
            </a:lvl1pPr>
            <a:lvl2pPr marL="342802" indent="0">
              <a:buNone/>
              <a:defRPr sz="900"/>
            </a:lvl2pPr>
            <a:lvl3pPr marL="685602" indent="0">
              <a:buNone/>
              <a:defRPr sz="751"/>
            </a:lvl3pPr>
            <a:lvl4pPr marL="1028404" indent="0">
              <a:buNone/>
              <a:defRPr sz="675"/>
            </a:lvl4pPr>
            <a:lvl5pPr marL="1371204" indent="0">
              <a:buNone/>
              <a:defRPr sz="675"/>
            </a:lvl5pPr>
            <a:lvl6pPr marL="1714006" indent="0">
              <a:buNone/>
              <a:defRPr sz="675"/>
            </a:lvl6pPr>
            <a:lvl7pPr marL="2056807" indent="0">
              <a:buNone/>
              <a:defRPr sz="675"/>
            </a:lvl7pPr>
            <a:lvl8pPr marL="2399608" indent="0">
              <a:buNone/>
              <a:defRPr sz="675"/>
            </a:lvl8pPr>
            <a:lvl9pPr marL="274241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BCB62CE-4D78-4E94-9525-29855C7162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9AFF14-1A0E-4A38-A327-3D286E3006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387A6F-0AB5-4F56-9EA3-17EE4DB90AC5}"/>
              </a:ext>
            </a:extLst>
          </p:cNvPr>
          <p:cNvSpPr>
            <a:spLocks noGrp="1" noChangeArrowheads="1"/>
          </p:cNvSpPr>
          <p:nvPr>
            <p:ph type="sldNum" sz="quarter" idx="12"/>
          </p:nvPr>
        </p:nvSpPr>
        <p:spPr>
          <a:ln/>
        </p:spPr>
        <p:txBody>
          <a:bodyPr/>
          <a:lstStyle>
            <a:lvl1pPr>
              <a:defRPr/>
            </a:lvl1pPr>
          </a:lstStyle>
          <a:p>
            <a:pPr>
              <a:defRPr/>
            </a:pPr>
            <a:fld id="{2BFA052B-FD8B-47DE-A661-653E1AB3882D}" type="slidenum">
              <a:rPr lang="en-US" altLang="en-US"/>
              <a:pPr>
                <a:defRPr/>
              </a:pPr>
              <a:t>‹#›</a:t>
            </a:fld>
            <a:endParaRPr lang="en-US" altLang="en-US"/>
          </a:p>
        </p:txBody>
      </p:sp>
    </p:spTree>
    <p:extLst>
      <p:ext uri="{BB962C8B-B14F-4D97-AF65-F5344CB8AC3E}">
        <p14:creationId xmlns:p14="http://schemas.microsoft.com/office/powerpoint/2010/main" val="2144084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E8E03A9C-6D98-4613-8C4A-69B01CC67C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165F8B-537E-4E28-83B5-1BDCD2D968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3B66C7-D67E-4C5D-ADB0-B0AD38105273}"/>
              </a:ext>
            </a:extLst>
          </p:cNvPr>
          <p:cNvSpPr>
            <a:spLocks noGrp="1" noChangeArrowheads="1"/>
          </p:cNvSpPr>
          <p:nvPr>
            <p:ph type="sldNum" sz="quarter" idx="12"/>
          </p:nvPr>
        </p:nvSpPr>
        <p:spPr>
          <a:ln/>
        </p:spPr>
        <p:txBody>
          <a:bodyPr/>
          <a:lstStyle>
            <a:lvl1pPr>
              <a:defRPr/>
            </a:lvl1pPr>
          </a:lstStyle>
          <a:p>
            <a:pPr>
              <a:defRPr/>
            </a:pPr>
            <a:fld id="{17123E46-36FC-4C5E-B45F-96BBAFE16A58}" type="slidenum">
              <a:rPr lang="en-US" altLang="en-US"/>
              <a:pPr>
                <a:defRPr/>
              </a:pPr>
              <a:t>‹#›</a:t>
            </a:fld>
            <a:endParaRPr lang="en-US" altLang="en-US"/>
          </a:p>
        </p:txBody>
      </p:sp>
    </p:spTree>
    <p:extLst>
      <p:ext uri="{BB962C8B-B14F-4D97-AF65-F5344CB8AC3E}">
        <p14:creationId xmlns:p14="http://schemas.microsoft.com/office/powerpoint/2010/main" val="3718838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6" y="274644"/>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E897340A-122B-468D-9760-43DFB9BB06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96021B-4031-434E-AF8A-2BDBBC13D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7225C-1AF6-469F-8004-750F9D7B6B23}"/>
              </a:ext>
            </a:extLst>
          </p:cNvPr>
          <p:cNvSpPr>
            <a:spLocks noGrp="1" noChangeArrowheads="1"/>
          </p:cNvSpPr>
          <p:nvPr>
            <p:ph type="sldNum" sz="quarter" idx="12"/>
          </p:nvPr>
        </p:nvSpPr>
        <p:spPr>
          <a:ln/>
        </p:spPr>
        <p:txBody>
          <a:bodyPr/>
          <a:lstStyle>
            <a:lvl1pPr>
              <a:defRPr/>
            </a:lvl1pPr>
          </a:lstStyle>
          <a:p>
            <a:pPr>
              <a:defRPr/>
            </a:pPr>
            <a:fld id="{780797EB-D94A-4163-A245-2148300D44AC}" type="slidenum">
              <a:rPr lang="en-US" altLang="en-US"/>
              <a:pPr>
                <a:defRPr/>
              </a:pPr>
              <a:t>‹#›</a:t>
            </a:fld>
            <a:endParaRPr lang="en-US" altLang="en-US"/>
          </a:p>
        </p:txBody>
      </p:sp>
    </p:spTree>
    <p:extLst>
      <p:ext uri="{BB962C8B-B14F-4D97-AF65-F5344CB8AC3E}">
        <p14:creationId xmlns:p14="http://schemas.microsoft.com/office/powerpoint/2010/main" val="141099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7E1546A-6B1B-4C51-84B2-90F9DD9D39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F3E1666-7845-45AB-B966-05D4DB8A45E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1A9DAF5-B839-4118-8B26-8C5E052A578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57200EAE-8539-42D1-8EB9-2CBF15B5BA4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45F44D91-EFB3-4196-8C79-F512A99FC45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69B11DD-7D20-40AC-9C10-63C7F2EB517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AD57AE2-320C-4BFB-BC11-10551421CA3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8625AA7C-8946-4CE8-9A93-76DBB954E9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04045F0-D556-4559-A374-36AC71F8B5A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008740CB-BA9E-4BD4-A872-57119B188F7E}"/>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9BA3672-6E1B-4883-8375-DA23848B7899}"/>
              </a:ext>
            </a:extLst>
          </p:cNvPr>
          <p:cNvSpPr>
            <a:spLocks noGrp="1" noChangeArrowheads="1"/>
          </p:cNvSpPr>
          <p:nvPr>
            <p:ph type="dt" sz="half" idx="2"/>
          </p:nvPr>
        </p:nvSpPr>
        <p:spPr bwMode="auto">
          <a:xfrm>
            <a:off x="609600" y="6246813"/>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1">
                <a:latin typeface="Arial" charset="0"/>
              </a:defRPr>
            </a:lvl1pPr>
          </a:lstStyle>
          <a:p>
            <a:pPr>
              <a:defRPr/>
            </a:pPr>
            <a:endParaRPr lang="en-US"/>
          </a:p>
        </p:txBody>
      </p:sp>
      <p:sp>
        <p:nvSpPr>
          <p:cNvPr id="1029" name="Rectangle 5">
            <a:extLst>
              <a:ext uri="{FF2B5EF4-FFF2-40B4-BE49-F238E27FC236}">
                <a16:creationId xmlns:a16="http://schemas.microsoft.com/office/drawing/2014/main" id="{7D76FA13-846B-40D0-80AA-B0E289C93B69}"/>
              </a:ext>
            </a:extLst>
          </p:cNvPr>
          <p:cNvSpPr>
            <a:spLocks noGrp="1" noChangeArrowheads="1"/>
          </p:cNvSpPr>
          <p:nvPr>
            <p:ph type="ftr" sz="quarter" idx="3"/>
          </p:nvPr>
        </p:nvSpPr>
        <p:spPr bwMode="auto">
          <a:xfrm>
            <a:off x="4165600" y="6246813"/>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1">
                <a:latin typeface="Arial" charset="0"/>
              </a:defRPr>
            </a:lvl1pPr>
          </a:lstStyle>
          <a:p>
            <a:pPr>
              <a:defRPr/>
            </a:pPr>
            <a:endParaRPr lang="en-US"/>
          </a:p>
        </p:txBody>
      </p:sp>
      <p:sp>
        <p:nvSpPr>
          <p:cNvPr id="1030" name="Rectangle 6">
            <a:extLst>
              <a:ext uri="{FF2B5EF4-FFF2-40B4-BE49-F238E27FC236}">
                <a16:creationId xmlns:a16="http://schemas.microsoft.com/office/drawing/2014/main" id="{C2F7C1CD-2EFC-47F9-BEFB-54B56B96D342}"/>
              </a:ext>
            </a:extLst>
          </p:cNvPr>
          <p:cNvSpPr>
            <a:spLocks noGrp="1" noChangeArrowheads="1"/>
          </p:cNvSpPr>
          <p:nvPr>
            <p:ph type="sldNum" sz="quarter" idx="4"/>
          </p:nvPr>
        </p:nvSpPr>
        <p:spPr bwMode="auto">
          <a:xfrm>
            <a:off x="8737600" y="6246813"/>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933"/>
            </a:lvl1pPr>
          </a:lstStyle>
          <a:p>
            <a:pPr>
              <a:defRPr/>
            </a:pPr>
            <a:fld id="{1DB18601-5D28-42AC-9DD8-59E34A2D3FF1}" type="slidenum">
              <a:rPr lang="en-US" altLang="en-US"/>
              <a:pPr>
                <a:defRPr/>
              </a:pPr>
              <a:t>‹#›</a:t>
            </a:fld>
            <a:endParaRPr lang="en-US" altLang="en-US"/>
          </a:p>
        </p:txBody>
      </p:sp>
    </p:spTree>
    <p:extLst>
      <p:ext uri="{BB962C8B-B14F-4D97-AF65-F5344CB8AC3E}">
        <p14:creationId xmlns:p14="http://schemas.microsoft.com/office/powerpoint/2010/main" val="129048937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342802" algn="ctr" rtl="0" fontAlgn="base">
        <a:spcBef>
          <a:spcPct val="0"/>
        </a:spcBef>
        <a:spcAft>
          <a:spcPct val="0"/>
        </a:spcAft>
        <a:defRPr sz="3299">
          <a:solidFill>
            <a:schemeClr val="tx2"/>
          </a:solidFill>
          <a:latin typeface="Arial" charset="0"/>
        </a:defRPr>
      </a:lvl6pPr>
      <a:lvl7pPr marL="685602" algn="ctr" rtl="0" fontAlgn="base">
        <a:spcBef>
          <a:spcPct val="0"/>
        </a:spcBef>
        <a:spcAft>
          <a:spcPct val="0"/>
        </a:spcAft>
        <a:defRPr sz="3299">
          <a:solidFill>
            <a:schemeClr val="tx2"/>
          </a:solidFill>
          <a:latin typeface="Arial" charset="0"/>
        </a:defRPr>
      </a:lvl7pPr>
      <a:lvl8pPr marL="1028404" algn="ctr" rtl="0" fontAlgn="base">
        <a:spcBef>
          <a:spcPct val="0"/>
        </a:spcBef>
        <a:spcAft>
          <a:spcPct val="0"/>
        </a:spcAft>
        <a:defRPr sz="3299">
          <a:solidFill>
            <a:schemeClr val="tx2"/>
          </a:solidFill>
          <a:latin typeface="Arial" charset="0"/>
        </a:defRPr>
      </a:lvl8pPr>
      <a:lvl9pPr marL="1371204" algn="ctr" rtl="0" fontAlgn="base">
        <a:spcBef>
          <a:spcPct val="0"/>
        </a:spcBef>
        <a:spcAft>
          <a:spcPct val="0"/>
        </a:spcAft>
        <a:defRPr sz="3299">
          <a:solidFill>
            <a:schemeClr val="tx2"/>
          </a:solidFill>
          <a:latin typeface="Arial" charset="0"/>
        </a:defRPr>
      </a:lvl9pPr>
    </p:titleStyle>
    <p:bodyStyle>
      <a:lvl1pPr marL="252413" indent="-252413" algn="l" rtl="0" eaLnBrk="0" fontAlgn="base" hangingPunct="0">
        <a:spcBef>
          <a:spcPct val="20000"/>
        </a:spcBef>
        <a:spcAft>
          <a:spcPct val="0"/>
        </a:spcAft>
        <a:buChar char="•"/>
        <a:defRPr sz="2200">
          <a:solidFill>
            <a:schemeClr val="tx1"/>
          </a:solidFill>
          <a:latin typeface="+mn-lt"/>
          <a:ea typeface="+mn-ea"/>
          <a:cs typeface="+mn-cs"/>
        </a:defRPr>
      </a:lvl1pPr>
      <a:lvl2pPr marL="554038" indent="-211138" algn="l" rtl="0" eaLnBrk="0" fontAlgn="base" hangingPunct="0">
        <a:spcBef>
          <a:spcPct val="20000"/>
        </a:spcBef>
        <a:spcAft>
          <a:spcPct val="0"/>
        </a:spcAft>
        <a:buChar char="–"/>
        <a:defRPr sz="2000">
          <a:solidFill>
            <a:schemeClr val="tx1"/>
          </a:solidFill>
          <a:latin typeface="+mn-lt"/>
        </a:defRPr>
      </a:lvl2pPr>
      <a:lvl3pPr marL="854075" indent="-168275" algn="l" rtl="0" eaLnBrk="0" fontAlgn="base" hangingPunct="0">
        <a:spcBef>
          <a:spcPct val="20000"/>
        </a:spcBef>
        <a:spcAft>
          <a:spcPct val="0"/>
        </a:spcAft>
        <a:buChar char="•"/>
        <a:defRPr sz="1600">
          <a:solidFill>
            <a:schemeClr val="tx1"/>
          </a:solidFill>
          <a:latin typeface="+mn-lt"/>
        </a:defRPr>
      </a:lvl3pPr>
      <a:lvl4pPr marL="1196975" indent="-168275" algn="l" rtl="0" eaLnBrk="0" fontAlgn="base" hangingPunct="0">
        <a:spcBef>
          <a:spcPct val="20000"/>
        </a:spcBef>
        <a:spcAft>
          <a:spcPct val="0"/>
        </a:spcAft>
        <a:buChar char="–"/>
        <a:defRPr sz="1300">
          <a:solidFill>
            <a:schemeClr val="tx1"/>
          </a:solidFill>
          <a:latin typeface="+mn-lt"/>
        </a:defRPr>
      </a:lvl4pPr>
      <a:lvl5pPr marL="1539875" indent="-168275" algn="l" rtl="0" eaLnBrk="0" fontAlgn="base" hangingPunct="0">
        <a:spcBef>
          <a:spcPct val="20000"/>
        </a:spcBef>
        <a:spcAft>
          <a:spcPct val="0"/>
        </a:spcAft>
        <a:buChar char="»"/>
        <a:defRPr sz="1300">
          <a:solidFill>
            <a:schemeClr val="tx1"/>
          </a:solidFill>
          <a:latin typeface="+mn-lt"/>
        </a:defRPr>
      </a:lvl5pPr>
      <a:lvl6pPr marL="1885406" indent="-171401" algn="l" rtl="0" fontAlgn="base">
        <a:spcBef>
          <a:spcPct val="20000"/>
        </a:spcBef>
        <a:spcAft>
          <a:spcPct val="0"/>
        </a:spcAft>
        <a:buChar char="»"/>
        <a:defRPr sz="1499">
          <a:solidFill>
            <a:schemeClr val="tx1"/>
          </a:solidFill>
          <a:latin typeface="+mn-lt"/>
        </a:defRPr>
      </a:lvl6pPr>
      <a:lvl7pPr marL="2228207" indent="-171401" algn="l" rtl="0" fontAlgn="base">
        <a:spcBef>
          <a:spcPct val="20000"/>
        </a:spcBef>
        <a:spcAft>
          <a:spcPct val="0"/>
        </a:spcAft>
        <a:buChar char="»"/>
        <a:defRPr sz="1499">
          <a:solidFill>
            <a:schemeClr val="tx1"/>
          </a:solidFill>
          <a:latin typeface="+mn-lt"/>
        </a:defRPr>
      </a:lvl7pPr>
      <a:lvl8pPr marL="2571009" indent="-171401" algn="l" rtl="0" fontAlgn="base">
        <a:spcBef>
          <a:spcPct val="20000"/>
        </a:spcBef>
        <a:spcAft>
          <a:spcPct val="0"/>
        </a:spcAft>
        <a:buChar char="»"/>
        <a:defRPr sz="1499">
          <a:solidFill>
            <a:schemeClr val="tx1"/>
          </a:solidFill>
          <a:latin typeface="+mn-lt"/>
        </a:defRPr>
      </a:lvl8pPr>
      <a:lvl9pPr marL="2913810" indent="-171401" algn="l" rtl="0" fontAlgn="base">
        <a:spcBef>
          <a:spcPct val="20000"/>
        </a:spcBef>
        <a:spcAft>
          <a:spcPct val="0"/>
        </a:spcAft>
        <a:buChar char="»"/>
        <a:defRPr sz="1499">
          <a:solidFill>
            <a:schemeClr val="tx1"/>
          </a:solidFill>
          <a:latin typeface="+mn-lt"/>
        </a:defRPr>
      </a:lvl9pPr>
    </p:bodyStyle>
    <p:otherStyle>
      <a:defPPr>
        <a:defRPr lang="en-US"/>
      </a:defPPr>
      <a:lvl1pPr marL="0" algn="l" defTabSz="685602" rtl="0" eaLnBrk="1" latinLnBrk="0" hangingPunct="1">
        <a:defRPr sz="1349" kern="1200">
          <a:solidFill>
            <a:schemeClr val="tx1"/>
          </a:solidFill>
          <a:latin typeface="+mn-lt"/>
          <a:ea typeface="+mn-ea"/>
          <a:cs typeface="+mn-cs"/>
        </a:defRPr>
      </a:lvl1pPr>
      <a:lvl2pPr marL="342802" algn="l" defTabSz="685602" rtl="0" eaLnBrk="1" latinLnBrk="0" hangingPunct="1">
        <a:defRPr sz="1349" kern="1200">
          <a:solidFill>
            <a:schemeClr val="tx1"/>
          </a:solidFill>
          <a:latin typeface="+mn-lt"/>
          <a:ea typeface="+mn-ea"/>
          <a:cs typeface="+mn-cs"/>
        </a:defRPr>
      </a:lvl2pPr>
      <a:lvl3pPr marL="685602" algn="l" defTabSz="685602" rtl="0" eaLnBrk="1" latinLnBrk="0" hangingPunct="1">
        <a:defRPr sz="1349" kern="1200">
          <a:solidFill>
            <a:schemeClr val="tx1"/>
          </a:solidFill>
          <a:latin typeface="+mn-lt"/>
          <a:ea typeface="+mn-ea"/>
          <a:cs typeface="+mn-cs"/>
        </a:defRPr>
      </a:lvl3pPr>
      <a:lvl4pPr marL="1028404" algn="l" defTabSz="685602" rtl="0" eaLnBrk="1" latinLnBrk="0" hangingPunct="1">
        <a:defRPr sz="1349" kern="1200">
          <a:solidFill>
            <a:schemeClr val="tx1"/>
          </a:solidFill>
          <a:latin typeface="+mn-lt"/>
          <a:ea typeface="+mn-ea"/>
          <a:cs typeface="+mn-cs"/>
        </a:defRPr>
      </a:lvl4pPr>
      <a:lvl5pPr marL="1371204" algn="l" defTabSz="685602" rtl="0" eaLnBrk="1" latinLnBrk="0" hangingPunct="1">
        <a:defRPr sz="1349" kern="1200">
          <a:solidFill>
            <a:schemeClr val="tx1"/>
          </a:solidFill>
          <a:latin typeface="+mn-lt"/>
          <a:ea typeface="+mn-ea"/>
          <a:cs typeface="+mn-cs"/>
        </a:defRPr>
      </a:lvl5pPr>
      <a:lvl6pPr marL="1714006" algn="l" defTabSz="685602" rtl="0" eaLnBrk="1" latinLnBrk="0" hangingPunct="1">
        <a:defRPr sz="1349" kern="1200">
          <a:solidFill>
            <a:schemeClr val="tx1"/>
          </a:solidFill>
          <a:latin typeface="+mn-lt"/>
          <a:ea typeface="+mn-ea"/>
          <a:cs typeface="+mn-cs"/>
        </a:defRPr>
      </a:lvl6pPr>
      <a:lvl7pPr marL="2056807" algn="l" defTabSz="685602" rtl="0" eaLnBrk="1" latinLnBrk="0" hangingPunct="1">
        <a:defRPr sz="1349" kern="1200">
          <a:solidFill>
            <a:schemeClr val="tx1"/>
          </a:solidFill>
          <a:latin typeface="+mn-lt"/>
          <a:ea typeface="+mn-ea"/>
          <a:cs typeface="+mn-cs"/>
        </a:defRPr>
      </a:lvl7pPr>
      <a:lvl8pPr marL="2399608" algn="l" defTabSz="685602" rtl="0" eaLnBrk="1" latinLnBrk="0" hangingPunct="1">
        <a:defRPr sz="1349" kern="1200">
          <a:solidFill>
            <a:schemeClr val="tx1"/>
          </a:solidFill>
          <a:latin typeface="+mn-lt"/>
          <a:ea typeface="+mn-ea"/>
          <a:cs typeface="+mn-cs"/>
        </a:defRPr>
      </a:lvl8pPr>
      <a:lvl9pPr marL="2742410" algn="l" defTabSz="685602"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tmp"/></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57400" y="609601"/>
            <a:ext cx="3200400" cy="646331"/>
          </a:xfrm>
          <a:prstGeom prst="rect">
            <a:avLst/>
          </a:prstGeom>
          <a:noFill/>
        </p:spPr>
        <p:txBody>
          <a:bodyPr wrap="square" rtlCol="0">
            <a:spAutoFit/>
          </a:bodyPr>
          <a:lstStyle/>
          <a:p>
            <a:pPr algn="ctr"/>
            <a:r>
              <a:rPr lang="en-US" sz="3600" dirty="0" err="1">
                <a:solidFill>
                  <a:schemeClr val="accent2"/>
                </a:solidFill>
                <a:cs typeface="Times New Roman" panose="02020603050405020304" pitchFamily="18" charset="0"/>
              </a:rPr>
              <a:t>Chủ</a:t>
            </a:r>
            <a:r>
              <a:rPr lang="en-US" sz="3600" dirty="0">
                <a:solidFill>
                  <a:schemeClr val="accent2"/>
                </a:solidFill>
                <a:cs typeface="Times New Roman" panose="02020603050405020304" pitchFamily="18" charset="0"/>
              </a:rPr>
              <a:t> </a:t>
            </a:r>
            <a:r>
              <a:rPr lang="en-US" sz="3600" dirty="0" err="1">
                <a:solidFill>
                  <a:schemeClr val="accent2"/>
                </a:solidFill>
                <a:cs typeface="Times New Roman" panose="02020603050405020304" pitchFamily="18" charset="0"/>
              </a:rPr>
              <a:t>điểm</a:t>
            </a:r>
            <a:r>
              <a:rPr lang="en-US" sz="3600" dirty="0">
                <a:solidFill>
                  <a:schemeClr val="accent2"/>
                </a:solidFill>
                <a:cs typeface="Times New Roman" panose="02020603050405020304" pitchFamily="18" charset="0"/>
              </a:rPr>
              <a:t> </a:t>
            </a:r>
          </a:p>
        </p:txBody>
      </p:sp>
      <p:sp>
        <p:nvSpPr>
          <p:cNvPr id="8" name="TextBox 7"/>
          <p:cNvSpPr txBox="1"/>
          <p:nvPr/>
        </p:nvSpPr>
        <p:spPr>
          <a:xfrm>
            <a:off x="2019300" y="1953327"/>
            <a:ext cx="3810000" cy="1219200"/>
          </a:xfrm>
          <a:prstGeom prst="rect">
            <a:avLst/>
          </a:prstGeom>
          <a:noFill/>
        </p:spPr>
        <p:txBody>
          <a:bodyPr wrap="square" rtlCol="0">
            <a:prstTxWarp prst="textChevronInverted">
              <a:avLst/>
            </a:prstTxWarp>
            <a:spAutoFit/>
            <a:scene3d>
              <a:camera prst="orthographicFront"/>
              <a:lightRig rig="soft" dir="t">
                <a:rot lat="0" lon="0" rev="15600000"/>
              </a:lightRig>
            </a:scene3d>
            <a:sp3d extrusionH="57150" prstMaterial="softEdge">
              <a:bevelT w="25400" h="38100"/>
            </a:sp3d>
          </a:bodyPr>
          <a:lstStyle/>
          <a:p>
            <a:r>
              <a:rPr lang="en-US" b="1" dirty="0" err="1">
                <a:ln/>
                <a:solidFill>
                  <a:srgbClr val="FFC000"/>
                </a:solidFill>
                <a:cs typeface="Times New Roman" panose="02020603050405020304" pitchFamily="18" charset="0"/>
              </a:rPr>
              <a:t>Nghệ</a:t>
            </a:r>
            <a:r>
              <a:rPr lang="en-US" b="1" dirty="0">
                <a:ln/>
                <a:solidFill>
                  <a:srgbClr val="FFC000"/>
                </a:solidFill>
                <a:cs typeface="Times New Roman" panose="02020603050405020304" pitchFamily="18" charset="0"/>
              </a:rPr>
              <a:t> </a:t>
            </a:r>
            <a:r>
              <a:rPr lang="en-US" b="1" dirty="0" err="1">
                <a:ln/>
                <a:solidFill>
                  <a:srgbClr val="FFC000"/>
                </a:solidFill>
                <a:cs typeface="Times New Roman" panose="02020603050405020304" pitchFamily="18" charset="0"/>
              </a:rPr>
              <a:t>Thuật</a:t>
            </a:r>
            <a:endParaRPr lang="en-US" b="1" dirty="0">
              <a:ln/>
              <a:solidFill>
                <a:srgbClr val="FFC000"/>
              </a:solidFill>
              <a:cs typeface="Times New Roman" panose="02020603050405020304" pitchFamily="18" charset="0"/>
            </a:endParaRPr>
          </a:p>
        </p:txBody>
      </p:sp>
      <p:pic>
        <p:nvPicPr>
          <p:cNvPr id="10" name="Picture 2" descr="D:\My Documents\My Pictures\My Scans\2012-02 (Feb)\scan000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889" b="89958" l="4254" r="96056"/>
                    </a14:imgEffect>
                  </a14:imgLayer>
                </a14:imgProps>
              </a:ext>
            </a:extLst>
          </a:blip>
          <a:srcRect/>
          <a:stretch>
            <a:fillRect/>
          </a:stretch>
        </p:blipFill>
        <p:spPr bwMode="auto">
          <a:xfrm>
            <a:off x="6324600" y="696027"/>
            <a:ext cx="3898322" cy="4953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80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4572000" y="1676401"/>
            <a:ext cx="3200400" cy="646331"/>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Ngắt</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câu</a:t>
            </a:r>
            <a:r>
              <a:rPr lang="en-US" sz="3600" b="1" kern="0" dirty="0">
                <a:solidFill>
                  <a:srgbClr val="800000"/>
                </a:solidFill>
                <a:cs typeface="Times New Roman" panose="02020603050405020304" pitchFamily="18" charset="0"/>
              </a:rPr>
              <a:t>: </a:t>
            </a:r>
          </a:p>
        </p:txBody>
      </p:sp>
      <p:sp>
        <p:nvSpPr>
          <p:cNvPr id="5" name="Text Box 11"/>
          <p:cNvSpPr txBox="1">
            <a:spLocks noChangeArrowheads="1"/>
          </p:cNvSpPr>
          <p:nvPr/>
        </p:nvSpPr>
        <p:spPr bwMode="auto">
          <a:xfrm>
            <a:off x="2286000" y="2667000"/>
            <a:ext cx="7848600" cy="1569660"/>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8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Nhưng</a:t>
            </a:r>
            <a:r>
              <a:rPr lang="en-US" sz="3200" b="1" kern="0" dirty="0">
                <a:solidFill>
                  <a:srgbClr val="FF0000"/>
                </a:solidFill>
                <a:cs typeface="Times New Roman" panose="02020603050405020304" pitchFamily="18" charset="0"/>
              </a:rPr>
              <a:t>/</a:t>
            </a:r>
            <a:r>
              <a:rPr lang="en-US" sz="3200" b="1" kern="0" dirty="0" err="1">
                <a:solidFill>
                  <a:srgbClr val="0000FF"/>
                </a:solidFill>
                <a:cs typeface="Times New Roman" panose="02020603050405020304" pitchFamily="18" charset="0"/>
              </a:rPr>
              <a:t>chị</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Xô</a:t>
            </a:r>
            <a:r>
              <a:rPr lang="en-US" sz="3200" b="1" kern="0" dirty="0">
                <a:solidFill>
                  <a:srgbClr val="0000FF"/>
                </a:solidFill>
                <a:cs typeface="Times New Roman" panose="02020603050405020304" pitchFamily="18" charset="0"/>
              </a:rPr>
              <a:t>-phi </a:t>
            </a:r>
            <a:r>
              <a:rPr lang="en-US" sz="3200" b="1" kern="0" dirty="0" err="1">
                <a:solidFill>
                  <a:srgbClr val="0000FF"/>
                </a:solidFill>
                <a:cs typeface="Times New Roman" panose="02020603050405020304" pitchFamily="18" charset="0"/>
              </a:rPr>
              <a:t>đã</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về</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nhà</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ngay</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vì</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nhớ</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lời</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mẹ</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dặn</a:t>
            </a:r>
            <a:r>
              <a:rPr lang="en-US" sz="3200" b="1" kern="0" dirty="0">
                <a:solidFill>
                  <a:srgbClr val="FF0000"/>
                </a:solidFill>
                <a:cs typeface="Times New Roman" panose="02020603050405020304" pitchFamily="18" charset="0"/>
              </a:rPr>
              <a:t>/</a:t>
            </a:r>
            <a:r>
              <a:rPr lang="en-US" sz="3200" b="1" kern="0" dirty="0" err="1">
                <a:solidFill>
                  <a:srgbClr val="0000FF"/>
                </a:solidFill>
                <a:cs typeface="Times New Roman" panose="02020603050405020304" pitchFamily="18" charset="0"/>
              </a:rPr>
              <a:t>không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được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làm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phiền</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người</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khác</a:t>
            </a:r>
            <a:r>
              <a:rPr lang="en-US" sz="3200" b="1" kern="0" dirty="0">
                <a:solidFill>
                  <a:srgbClr val="FF0000"/>
                </a:solidFill>
                <a:effectLst>
                  <a:outerShdw blurRad="38100" dist="38100" dir="2700000" algn="tl">
                    <a:srgbClr val="000000">
                      <a:alpha val="43137"/>
                    </a:srgbClr>
                  </a:outerShdw>
                </a:effectLst>
                <a:cs typeface="Times New Roman" panose="02020603050405020304" pitchFamily="18" charset="0"/>
              </a:rPr>
              <a:t>.//</a:t>
            </a:r>
          </a:p>
        </p:txBody>
      </p:sp>
    </p:spTree>
    <p:extLst>
      <p:ext uri="{BB962C8B-B14F-4D97-AF65-F5344CB8AC3E}">
        <p14:creationId xmlns:p14="http://schemas.microsoft.com/office/powerpoint/2010/main" val="179581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0"/>
            <a:ext cx="12192000" cy="6834187"/>
          </a:xfrm>
          <a:prstGeom prst="rect">
            <a:avLst/>
          </a:prstGeom>
          <a:noFill/>
          <a:ln w="9525">
            <a:noFill/>
            <a:miter lim="800000"/>
            <a:headEnd/>
            <a:tailEnd/>
          </a:ln>
        </p:spPr>
      </p:pic>
      <p:sp>
        <p:nvSpPr>
          <p:cNvPr id="3" name="Text Box 7"/>
          <p:cNvSpPr txBox="1">
            <a:spLocks noChangeArrowheads="1"/>
          </p:cNvSpPr>
          <p:nvPr/>
        </p:nvSpPr>
        <p:spPr bwMode="auto">
          <a:xfrm>
            <a:off x="5181600" y="1658035"/>
            <a:ext cx="3657600" cy="646331"/>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3600" b="1" kern="0" dirty="0" err="1">
                <a:solidFill>
                  <a:srgbClr val="800000"/>
                </a:solidFill>
                <a:cs typeface="Times New Roman" panose="02020603050405020304" pitchFamily="18" charset="0"/>
              </a:rPr>
              <a:t>Giải</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nghĩa</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từ</a:t>
            </a:r>
            <a:r>
              <a:rPr lang="en-US" sz="3600" b="1" kern="0" dirty="0">
                <a:solidFill>
                  <a:srgbClr val="800000"/>
                </a:solidFill>
                <a:cs typeface="Times New Roman" panose="02020603050405020304" pitchFamily="18" charset="0"/>
              </a:rPr>
              <a:t>:</a:t>
            </a:r>
          </a:p>
        </p:txBody>
      </p:sp>
      <p:sp>
        <p:nvSpPr>
          <p:cNvPr id="13" name="Text Box 3"/>
          <p:cNvSpPr txBox="1">
            <a:spLocks noChangeArrowheads="1"/>
          </p:cNvSpPr>
          <p:nvPr/>
        </p:nvSpPr>
        <p:spPr bwMode="auto">
          <a:xfrm>
            <a:off x="5120640" y="2017694"/>
            <a:ext cx="3017520" cy="954107"/>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endParaRPr lang="en-US" sz="2800" b="1" kern="0" dirty="0">
              <a:solidFill>
                <a:srgbClr val="0000FF"/>
              </a:solidFill>
              <a:cs typeface="Times New Roman" panose="02020603050405020304" pitchFamily="18" charset="0"/>
            </a:endParaRPr>
          </a:p>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Ảo</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thuật</a:t>
            </a:r>
            <a:r>
              <a:rPr lang="en-US" sz="2800" b="1" kern="0" dirty="0">
                <a:solidFill>
                  <a:srgbClr val="0000FF"/>
                </a:solidFill>
                <a:cs typeface="Times New Roman" panose="02020603050405020304" pitchFamily="18" charset="0"/>
              </a:rPr>
              <a:t> </a:t>
            </a:r>
          </a:p>
        </p:txBody>
      </p:sp>
      <p:sp>
        <p:nvSpPr>
          <p:cNvPr id="14" name="Text Box 7"/>
          <p:cNvSpPr txBox="1">
            <a:spLocks noChangeArrowheads="1"/>
          </p:cNvSpPr>
          <p:nvPr/>
        </p:nvSpPr>
        <p:spPr bwMode="auto">
          <a:xfrm>
            <a:off x="5181600" y="3429001"/>
            <a:ext cx="28194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Chứng</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kiến</a:t>
            </a:r>
            <a:r>
              <a:rPr lang="en-US" sz="2800" b="1" kern="0" dirty="0">
                <a:solidFill>
                  <a:srgbClr val="0000FF"/>
                </a:solidFill>
                <a:cs typeface="Times New Roman" panose="02020603050405020304" pitchFamily="18" charset="0"/>
              </a:rPr>
              <a:t> </a:t>
            </a:r>
          </a:p>
        </p:txBody>
      </p:sp>
      <p:sp>
        <p:nvSpPr>
          <p:cNvPr id="15" name="Text Box 5"/>
          <p:cNvSpPr txBox="1">
            <a:spLocks noChangeArrowheads="1"/>
          </p:cNvSpPr>
          <p:nvPr/>
        </p:nvSpPr>
        <p:spPr bwMode="auto">
          <a:xfrm>
            <a:off x="5181600" y="2971801"/>
            <a:ext cx="28956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Tình</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cờ</a:t>
            </a:r>
            <a:r>
              <a:rPr lang="en-US" sz="2800" b="1" kern="0" dirty="0">
                <a:solidFill>
                  <a:srgbClr val="0000FF"/>
                </a:solidFill>
                <a:cs typeface="Times New Roman" panose="02020603050405020304" pitchFamily="18" charset="0"/>
              </a:rPr>
              <a:t> </a:t>
            </a:r>
          </a:p>
        </p:txBody>
      </p:sp>
      <p:sp>
        <p:nvSpPr>
          <p:cNvPr id="9" name="Text Box 7"/>
          <p:cNvSpPr txBox="1">
            <a:spLocks noChangeArrowheads="1"/>
          </p:cNvSpPr>
          <p:nvPr/>
        </p:nvSpPr>
        <p:spPr bwMode="auto">
          <a:xfrm>
            <a:off x="5188226" y="3986085"/>
            <a:ext cx="22098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Quảng</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cáo</a:t>
            </a:r>
            <a:r>
              <a:rPr lang="en-US" sz="2800" b="1" kern="0" dirty="0">
                <a:solidFill>
                  <a:srgbClr val="0000FF"/>
                </a:solidFill>
                <a:cs typeface="Times New Roman" panose="02020603050405020304" pitchFamily="18" charset="0"/>
              </a:rPr>
              <a:t> </a:t>
            </a:r>
          </a:p>
        </p:txBody>
      </p:sp>
    </p:spTree>
    <p:extLst>
      <p:ext uri="{BB962C8B-B14F-4D97-AF65-F5344CB8AC3E}">
        <p14:creationId xmlns:p14="http://schemas.microsoft.com/office/powerpoint/2010/main" val="28422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par>
                                <p:cTn id="17" presetID="27" presetClass="entr" presetSubtype="0" fill="hold" grpId="0" nodeType="with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
                                        </p:tgtEl>
                                        <p:attrNameLst>
                                          <p:attrName>fillcolor</p:attrName>
                                        </p:attrNameLst>
                                      </p:cBhvr>
                                      <p:tavLst>
                                        <p:tav tm="0">
                                          <p:val>
                                            <p:clrVal>
                                              <a:schemeClr val="accent2"/>
                                            </p:clrVal>
                                          </p:val>
                                        </p:tav>
                                        <p:tav tm="50000">
                                          <p:val>
                                            <p:clrVal>
                                              <a:schemeClr val="hlink"/>
                                            </p:clrVal>
                                          </p:val>
                                        </p:tav>
                                      </p:tavLst>
                                    </p:anim>
                                    <p:set>
                                      <p:cBhvr>
                                        <p:cTn id="21" dur="80"/>
                                        <p:tgtEl>
                                          <p:spTgt spid="15"/>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4"/>
                                        </p:tgtEl>
                                        <p:attrNameLst>
                                          <p:attrName>style.visibility</p:attrName>
                                        </p:attrNameLst>
                                      </p:cBhvr>
                                      <p:to>
                                        <p:strVal val="visible"/>
                                      </p:to>
                                    </p:set>
                                    <p:anim calcmode="discrete" valueType="clr">
                                      <p:cBhvr override="childStyle">
                                        <p:cTn id="2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4"/>
                                        </p:tgtEl>
                                        <p:attrNameLst>
                                          <p:attrName>fillcolor</p:attrName>
                                        </p:attrNameLst>
                                      </p:cBhvr>
                                      <p:tavLst>
                                        <p:tav tm="0">
                                          <p:val>
                                            <p:clrVal>
                                              <a:schemeClr val="accent2"/>
                                            </p:clrVal>
                                          </p:val>
                                        </p:tav>
                                        <p:tav tm="50000">
                                          <p:val>
                                            <p:clrVal>
                                              <a:schemeClr val="hlink"/>
                                            </p:clrVal>
                                          </p:val>
                                        </p:tav>
                                      </p:tavLst>
                                    </p:anim>
                                    <p:set>
                                      <p:cBhvr>
                                        <p:cTn id="26" dur="80"/>
                                        <p:tgtEl>
                                          <p:spTgt spid="14"/>
                                        </p:tgtEl>
                                        <p:attrNameLst>
                                          <p:attrName>fill.type</p:attrName>
                                        </p:attrNameLst>
                                      </p:cBhvr>
                                      <p:to>
                                        <p:strVal val="solid"/>
                                      </p:to>
                                    </p:set>
                                  </p:childTnLst>
                                </p:cTn>
                              </p:par>
                              <p:par>
                                <p:cTn id="27" presetID="27" presetClass="entr" presetSubtype="0" fill="hold" grpId="0" nodeType="withEffect">
                                  <p:stCondLst>
                                    <p:cond delay="0"/>
                                  </p:stCondLst>
                                  <p:iterate type="lt">
                                    <p:tmPct val="50000"/>
                                  </p:iterate>
                                  <p:childTnLst>
                                    <p:set>
                                      <p:cBhvr>
                                        <p:cTn id="28" dur="1" fill="hold">
                                          <p:stCondLst>
                                            <p:cond delay="0"/>
                                          </p:stCondLst>
                                        </p:cTn>
                                        <p:tgtEl>
                                          <p:spTgt spid="9"/>
                                        </p:tgtEl>
                                        <p:attrNameLst>
                                          <p:attrName>style.visibility</p:attrName>
                                        </p:attrNameLst>
                                      </p:cBhvr>
                                      <p:to>
                                        <p:strVal val="visible"/>
                                      </p:to>
                                    </p:set>
                                    <p:anim calcmode="discrete" valueType="clr">
                                      <p:cBhvr override="childStyle">
                                        <p:cTn id="2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9"/>
                                        </p:tgtEl>
                                        <p:attrNameLst>
                                          <p:attrName>fillcolor</p:attrName>
                                        </p:attrNameLst>
                                      </p:cBhvr>
                                      <p:tavLst>
                                        <p:tav tm="0">
                                          <p:val>
                                            <p:clrVal>
                                              <a:schemeClr val="accent2"/>
                                            </p:clrVal>
                                          </p:val>
                                        </p:tav>
                                        <p:tav tm="50000">
                                          <p:val>
                                            <p:clrVal>
                                              <a:schemeClr val="hlink"/>
                                            </p:clrVal>
                                          </p:val>
                                        </p:tav>
                                      </p:tavLst>
                                    </p:anim>
                                    <p:set>
                                      <p:cBhvr>
                                        <p:cTn id="31"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2362200" y="304801"/>
            <a:ext cx="6248400" cy="646331"/>
          </a:xfrm>
          <a:prstGeom prst="rect">
            <a:avLst/>
          </a:prstGeom>
          <a:noFill/>
        </p:spPr>
        <p:txBody>
          <a:bodyPr wrap="square" rtlCol="0">
            <a:spAutoFit/>
          </a:bodyPr>
          <a:lstStyle/>
          <a:p>
            <a:pPr algn="ctr" fontAlgn="auto">
              <a:spcBef>
                <a:spcPts val="0"/>
              </a:spcBef>
              <a:spcAft>
                <a:spcPts val="0"/>
              </a:spcAft>
              <a:defRPr/>
            </a:pPr>
            <a:r>
              <a:rPr lang="en-US" sz="3600" b="1" kern="0" dirty="0" err="1">
                <a:solidFill>
                  <a:srgbClr val="FF0000"/>
                </a:solidFill>
                <a:cs typeface="Times New Roman" panose="02020603050405020304" pitchFamily="18" charset="0"/>
              </a:rPr>
              <a:t>Quảng</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cáo</a:t>
            </a:r>
            <a:endParaRPr lang="en-US" sz="3600" b="1" kern="0" dirty="0">
              <a:solidFill>
                <a:srgbClr val="FF0000"/>
              </a:solidFill>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838199"/>
            <a:ext cx="3886200" cy="5081346"/>
          </a:xfrm>
          <a:prstGeom prst="rect">
            <a:avLst/>
          </a:prstGeom>
          <a:ln>
            <a:noFill/>
          </a:ln>
          <a:effectLst>
            <a:softEdge rad="112500"/>
          </a:effec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926845"/>
            <a:ext cx="3583088" cy="4992700"/>
          </a:xfrm>
          <a:prstGeom prst="rect">
            <a:avLst/>
          </a:prstGeom>
          <a:ln>
            <a:noFill/>
          </a:ln>
          <a:effectLst>
            <a:softEdge rad="112500"/>
          </a:effectLst>
        </p:spPr>
      </p:pic>
    </p:spTree>
    <p:extLst>
      <p:ext uri="{BB962C8B-B14F-4D97-AF65-F5344CB8AC3E}">
        <p14:creationId xmlns:p14="http://schemas.microsoft.com/office/powerpoint/2010/main" val="215656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0"/>
            <a:ext cx="12192000" cy="6834187"/>
          </a:xfrm>
          <a:prstGeom prst="rect">
            <a:avLst/>
          </a:prstGeom>
          <a:noFill/>
          <a:ln w="9525">
            <a:noFill/>
            <a:miter lim="800000"/>
            <a:headEnd/>
            <a:tailEnd/>
          </a:ln>
        </p:spPr>
      </p:pic>
      <p:sp>
        <p:nvSpPr>
          <p:cNvPr id="3" name="Text Box 7"/>
          <p:cNvSpPr txBox="1">
            <a:spLocks noChangeArrowheads="1"/>
          </p:cNvSpPr>
          <p:nvPr/>
        </p:nvSpPr>
        <p:spPr bwMode="auto">
          <a:xfrm>
            <a:off x="5181600" y="1573200"/>
            <a:ext cx="3657600" cy="646331"/>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3600" b="1" kern="0" dirty="0" err="1">
                <a:solidFill>
                  <a:srgbClr val="800000"/>
                </a:solidFill>
                <a:cs typeface="Times New Roman" panose="02020603050405020304" pitchFamily="18" charset="0"/>
              </a:rPr>
              <a:t>Giải</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nghĩa</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từ</a:t>
            </a:r>
            <a:r>
              <a:rPr lang="en-US" sz="3600" b="1" kern="0" dirty="0">
                <a:solidFill>
                  <a:srgbClr val="800000"/>
                </a:solidFill>
                <a:cs typeface="Times New Roman" panose="02020603050405020304" pitchFamily="18" charset="0"/>
              </a:rPr>
              <a:t>:</a:t>
            </a:r>
          </a:p>
        </p:txBody>
      </p:sp>
      <p:sp>
        <p:nvSpPr>
          <p:cNvPr id="13" name="Text Box 3"/>
          <p:cNvSpPr txBox="1">
            <a:spLocks noChangeArrowheads="1"/>
          </p:cNvSpPr>
          <p:nvPr/>
        </p:nvSpPr>
        <p:spPr bwMode="auto">
          <a:xfrm>
            <a:off x="5214730" y="1604406"/>
            <a:ext cx="3048000" cy="1384995"/>
          </a:xfrm>
          <a:prstGeom prst="rect">
            <a:avLst/>
          </a:prstGeom>
          <a:noFill/>
          <a:ln w="9525">
            <a:noFill/>
            <a:miter lim="800000"/>
            <a:headEnd/>
            <a:tailEnd/>
          </a:ln>
        </p:spPr>
        <p:txBody>
          <a:bodyPr wrap="square" anchor="b">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p>
          <a:p>
            <a:pPr eaLnBrk="0" fontAlgn="auto" hangingPunct="0">
              <a:spcBef>
                <a:spcPts val="0"/>
              </a:spcBef>
              <a:spcAft>
                <a:spcPts val="0"/>
              </a:spcAft>
              <a:defRPr/>
            </a:pPr>
            <a:endParaRPr lang="en-US" sz="2800" b="1" kern="0" dirty="0">
              <a:solidFill>
                <a:srgbClr val="0000FF"/>
              </a:solidFill>
              <a:cs typeface="Times New Roman" panose="02020603050405020304" pitchFamily="18" charset="0"/>
            </a:endParaRPr>
          </a:p>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Ảo</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thuật</a:t>
            </a:r>
            <a:r>
              <a:rPr lang="en-US" sz="2800" b="1" kern="0" dirty="0">
                <a:solidFill>
                  <a:srgbClr val="0000FF"/>
                </a:solidFill>
                <a:cs typeface="Times New Roman" panose="02020603050405020304" pitchFamily="18" charset="0"/>
              </a:rPr>
              <a:t> </a:t>
            </a:r>
          </a:p>
        </p:txBody>
      </p:sp>
      <p:sp>
        <p:nvSpPr>
          <p:cNvPr id="14" name="Text Box 7"/>
          <p:cNvSpPr txBox="1">
            <a:spLocks noChangeArrowheads="1"/>
          </p:cNvSpPr>
          <p:nvPr/>
        </p:nvSpPr>
        <p:spPr bwMode="auto">
          <a:xfrm>
            <a:off x="5181600" y="3429001"/>
            <a:ext cx="28194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Chứng</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kiến</a:t>
            </a:r>
            <a:r>
              <a:rPr lang="en-US" sz="2800" b="1" kern="0" dirty="0">
                <a:solidFill>
                  <a:srgbClr val="0000FF"/>
                </a:solidFill>
                <a:cs typeface="Times New Roman" panose="02020603050405020304" pitchFamily="18" charset="0"/>
              </a:rPr>
              <a:t> </a:t>
            </a:r>
          </a:p>
        </p:txBody>
      </p:sp>
      <p:sp>
        <p:nvSpPr>
          <p:cNvPr id="15" name="Text Box 5"/>
          <p:cNvSpPr txBox="1">
            <a:spLocks noChangeArrowheads="1"/>
          </p:cNvSpPr>
          <p:nvPr/>
        </p:nvSpPr>
        <p:spPr bwMode="auto">
          <a:xfrm>
            <a:off x="5181600" y="2971801"/>
            <a:ext cx="28956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Tình</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cờ</a:t>
            </a:r>
            <a:r>
              <a:rPr lang="en-US" sz="2800" b="1" kern="0" dirty="0">
                <a:solidFill>
                  <a:srgbClr val="0000FF"/>
                </a:solidFill>
                <a:cs typeface="Times New Roman" panose="02020603050405020304" pitchFamily="18" charset="0"/>
              </a:rPr>
              <a:t> </a:t>
            </a:r>
          </a:p>
        </p:txBody>
      </p:sp>
      <p:sp>
        <p:nvSpPr>
          <p:cNvPr id="16" name="Text Box 7"/>
          <p:cNvSpPr txBox="1">
            <a:spLocks noChangeArrowheads="1"/>
          </p:cNvSpPr>
          <p:nvPr/>
        </p:nvSpPr>
        <p:spPr bwMode="auto">
          <a:xfrm>
            <a:off x="5244548" y="4508478"/>
            <a:ext cx="27432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Thán</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phục</a:t>
            </a:r>
            <a:r>
              <a:rPr lang="en-US" sz="2800" b="1" kern="0" dirty="0">
                <a:solidFill>
                  <a:srgbClr val="0000FF"/>
                </a:solidFill>
                <a:cs typeface="Times New Roman" panose="02020603050405020304" pitchFamily="18" charset="0"/>
              </a:rPr>
              <a:t> </a:t>
            </a:r>
          </a:p>
        </p:txBody>
      </p:sp>
      <p:sp>
        <p:nvSpPr>
          <p:cNvPr id="9" name="Text Box 7"/>
          <p:cNvSpPr txBox="1">
            <a:spLocks noChangeArrowheads="1"/>
          </p:cNvSpPr>
          <p:nvPr/>
        </p:nvSpPr>
        <p:spPr bwMode="auto">
          <a:xfrm>
            <a:off x="5219700" y="3963770"/>
            <a:ext cx="28194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Quảng</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cáo</a:t>
            </a:r>
            <a:r>
              <a:rPr lang="en-US" sz="2800" b="1" kern="0" dirty="0">
                <a:solidFill>
                  <a:srgbClr val="0000FF"/>
                </a:solidFill>
                <a:cs typeface="Times New Roman" panose="02020603050405020304" pitchFamily="18" charset="0"/>
              </a:rPr>
              <a:t> </a:t>
            </a:r>
          </a:p>
        </p:txBody>
      </p:sp>
    </p:spTree>
    <p:extLst>
      <p:ext uri="{BB962C8B-B14F-4D97-AF65-F5344CB8AC3E}">
        <p14:creationId xmlns:p14="http://schemas.microsoft.com/office/powerpoint/2010/main" val="193214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par>
                                <p:cTn id="17" presetID="27" presetClass="entr" presetSubtype="0" fill="hold" grpId="0" nodeType="with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
                                        </p:tgtEl>
                                        <p:attrNameLst>
                                          <p:attrName>fillcolor</p:attrName>
                                        </p:attrNameLst>
                                      </p:cBhvr>
                                      <p:tavLst>
                                        <p:tav tm="0">
                                          <p:val>
                                            <p:clrVal>
                                              <a:schemeClr val="accent2"/>
                                            </p:clrVal>
                                          </p:val>
                                        </p:tav>
                                        <p:tav tm="50000">
                                          <p:val>
                                            <p:clrVal>
                                              <a:schemeClr val="hlink"/>
                                            </p:clrVal>
                                          </p:val>
                                        </p:tav>
                                      </p:tavLst>
                                    </p:anim>
                                    <p:set>
                                      <p:cBhvr>
                                        <p:cTn id="21" dur="80"/>
                                        <p:tgtEl>
                                          <p:spTgt spid="15"/>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4"/>
                                        </p:tgtEl>
                                        <p:attrNameLst>
                                          <p:attrName>style.visibility</p:attrName>
                                        </p:attrNameLst>
                                      </p:cBhvr>
                                      <p:to>
                                        <p:strVal val="visible"/>
                                      </p:to>
                                    </p:set>
                                    <p:anim calcmode="discrete" valueType="clr">
                                      <p:cBhvr override="childStyle">
                                        <p:cTn id="2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4"/>
                                        </p:tgtEl>
                                        <p:attrNameLst>
                                          <p:attrName>fillcolor</p:attrName>
                                        </p:attrNameLst>
                                      </p:cBhvr>
                                      <p:tavLst>
                                        <p:tav tm="0">
                                          <p:val>
                                            <p:clrVal>
                                              <a:schemeClr val="accent2"/>
                                            </p:clrVal>
                                          </p:val>
                                        </p:tav>
                                        <p:tav tm="50000">
                                          <p:val>
                                            <p:clrVal>
                                              <a:schemeClr val="hlink"/>
                                            </p:clrVal>
                                          </p:val>
                                        </p:tav>
                                      </p:tavLst>
                                    </p:anim>
                                    <p:set>
                                      <p:cBhvr>
                                        <p:cTn id="26" dur="80"/>
                                        <p:tgtEl>
                                          <p:spTgt spid="14"/>
                                        </p:tgtEl>
                                        <p:attrNameLst>
                                          <p:attrName>fill.type</p:attrName>
                                        </p:attrNameLst>
                                      </p:cBhvr>
                                      <p:to>
                                        <p:strVal val="solid"/>
                                      </p:to>
                                    </p:set>
                                  </p:childTnLst>
                                </p:cTn>
                              </p:par>
                              <p:par>
                                <p:cTn id="27" presetID="27" presetClass="entr" presetSubtype="0" fill="hold" grpId="0" nodeType="withEffect">
                                  <p:stCondLst>
                                    <p:cond delay="0"/>
                                  </p:stCondLst>
                                  <p:iterate type="lt">
                                    <p:tmPct val="50000"/>
                                  </p:iterate>
                                  <p:childTnLst>
                                    <p:set>
                                      <p:cBhvr>
                                        <p:cTn id="28" dur="1" fill="hold">
                                          <p:stCondLst>
                                            <p:cond delay="0"/>
                                          </p:stCondLst>
                                        </p:cTn>
                                        <p:tgtEl>
                                          <p:spTgt spid="9"/>
                                        </p:tgtEl>
                                        <p:attrNameLst>
                                          <p:attrName>style.visibility</p:attrName>
                                        </p:attrNameLst>
                                      </p:cBhvr>
                                      <p:to>
                                        <p:strVal val="visible"/>
                                      </p:to>
                                    </p:set>
                                    <p:anim calcmode="discrete" valueType="clr">
                                      <p:cBhvr override="childStyle">
                                        <p:cTn id="2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9"/>
                                        </p:tgtEl>
                                        <p:attrNameLst>
                                          <p:attrName>fillcolor</p:attrName>
                                        </p:attrNameLst>
                                      </p:cBhvr>
                                      <p:tavLst>
                                        <p:tav tm="0">
                                          <p:val>
                                            <p:clrVal>
                                              <a:schemeClr val="accent2"/>
                                            </p:clrVal>
                                          </p:val>
                                        </p:tav>
                                        <p:tav tm="50000">
                                          <p:val>
                                            <p:clrVal>
                                              <a:schemeClr val="hlink"/>
                                            </p:clrVal>
                                          </p:val>
                                        </p:tav>
                                      </p:tavLst>
                                    </p:anim>
                                    <p:set>
                                      <p:cBhvr>
                                        <p:cTn id="31" dur="80"/>
                                        <p:tgtEl>
                                          <p:spTgt spid="9"/>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631371" y="1143000"/>
            <a:ext cx="11125200" cy="646331"/>
          </a:xfrm>
          <a:prstGeom prst="rect">
            <a:avLst/>
          </a:prstGeom>
          <a:noFill/>
        </p:spPr>
        <p:txBody>
          <a:bodyPr wrap="square" rtlCol="0">
            <a:spAutoFit/>
          </a:bodyPr>
          <a:lstStyle/>
          <a:p>
            <a:pPr fontAlgn="auto">
              <a:spcBef>
                <a:spcPts val="0"/>
              </a:spcBef>
              <a:spcAft>
                <a:spcPts val="0"/>
              </a:spcAft>
              <a:defRPr/>
            </a:pPr>
            <a:r>
              <a:rPr lang="en-US" sz="3600" b="1" kern="0" dirty="0" err="1">
                <a:solidFill>
                  <a:schemeClr val="tx2">
                    <a:lumMod val="95000"/>
                    <a:lumOff val="5000"/>
                  </a:schemeClr>
                </a:solidFill>
                <a:cs typeface="Times New Roman" panose="02020603050405020304" pitchFamily="18" charset="0"/>
              </a:rPr>
              <a:t>Thán</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phục</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đánh</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giá</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cao</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tài</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năng</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của</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người</a:t>
            </a:r>
            <a:r>
              <a:rPr lang="en-US" sz="3600" b="1" kern="0" dirty="0">
                <a:solidFill>
                  <a:schemeClr val="tx2">
                    <a:lumMod val="95000"/>
                    <a:lumOff val="5000"/>
                  </a:schemeClr>
                </a:solidFill>
                <a:cs typeface="Times New Roman" panose="02020603050405020304" pitchFamily="18" charset="0"/>
              </a:rPr>
              <a:t> </a:t>
            </a:r>
            <a:r>
              <a:rPr lang="en-US" sz="3600" b="1" kern="0" dirty="0" err="1">
                <a:solidFill>
                  <a:schemeClr val="tx2">
                    <a:lumMod val="95000"/>
                    <a:lumOff val="5000"/>
                  </a:schemeClr>
                </a:solidFill>
                <a:cs typeface="Times New Roman" panose="02020603050405020304" pitchFamily="18" charset="0"/>
              </a:rPr>
              <a:t>khác</a:t>
            </a:r>
            <a:r>
              <a:rPr lang="en-US" sz="3600" b="1" kern="0" dirty="0">
                <a:solidFill>
                  <a:schemeClr val="tx2">
                    <a:lumMod val="95000"/>
                    <a:lumOff val="5000"/>
                  </a:schemeClr>
                </a:solidFill>
                <a:cs typeface="Times New Roman" panose="02020603050405020304" pitchFamily="18" charset="0"/>
              </a:rPr>
              <a:t>.</a:t>
            </a:r>
          </a:p>
        </p:txBody>
      </p:sp>
      <p:sp>
        <p:nvSpPr>
          <p:cNvPr id="6" name="TextBox 5"/>
          <p:cNvSpPr txBox="1"/>
          <p:nvPr/>
        </p:nvSpPr>
        <p:spPr>
          <a:xfrm>
            <a:off x="609600" y="2819400"/>
            <a:ext cx="11277600" cy="1754326"/>
          </a:xfrm>
          <a:prstGeom prst="rect">
            <a:avLst/>
          </a:prstGeom>
          <a:noFill/>
        </p:spPr>
        <p:txBody>
          <a:bodyPr wrap="square" rtlCol="0">
            <a:spAutoFit/>
          </a:bodyPr>
          <a:lstStyle/>
          <a:p>
            <a:pPr fontAlgn="auto">
              <a:spcBef>
                <a:spcPts val="0"/>
              </a:spcBef>
              <a:spcAft>
                <a:spcPts val="0"/>
              </a:spcAft>
              <a:defRPr/>
            </a:pPr>
            <a:r>
              <a:rPr lang="en-US" sz="3600" b="1" kern="0" dirty="0" err="1">
                <a:solidFill>
                  <a:srgbClr val="FF0000"/>
                </a:solidFill>
                <a:cs typeface="Times New Roman" panose="02020603050405020304" pitchFamily="18" charset="0"/>
              </a:rPr>
              <a:t>Ví</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dụ</a:t>
            </a:r>
            <a:r>
              <a:rPr lang="en-US" sz="3600" b="1" kern="0" dirty="0">
                <a:solidFill>
                  <a:srgbClr val="FF0000"/>
                </a:solidFill>
                <a:cs typeface="Times New Roman" panose="02020603050405020304" pitchFamily="18" charset="0"/>
              </a:rPr>
              <a:t>: </a:t>
            </a:r>
          </a:p>
          <a:p>
            <a:pPr fontAlgn="auto">
              <a:spcBef>
                <a:spcPts val="0"/>
              </a:spcBef>
              <a:spcAft>
                <a:spcPts val="0"/>
              </a:spcAft>
              <a:defRPr/>
            </a:pP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Cả</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lớp</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chúng</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em</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đều</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thán</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phục</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vì</a:t>
            </a:r>
            <a:r>
              <a:rPr lang="en-US" sz="3600" b="1" kern="0" dirty="0">
                <a:solidFill>
                  <a:srgbClr val="FF0000"/>
                </a:solidFill>
                <a:cs typeface="Times New Roman" panose="02020603050405020304" pitchFamily="18" charset="0"/>
              </a:rPr>
              <a:t> Lan </a:t>
            </a:r>
            <a:r>
              <a:rPr lang="en-US" sz="3600" b="1" kern="0" dirty="0" err="1">
                <a:solidFill>
                  <a:srgbClr val="FF0000"/>
                </a:solidFill>
                <a:cs typeface="Times New Roman" panose="02020603050405020304" pitchFamily="18" charset="0"/>
              </a:rPr>
              <a:t>khi</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bạn</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đạt</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giải</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nhất</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học</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sinh</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giỏi</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thành</a:t>
            </a:r>
            <a:r>
              <a:rPr lang="en-US" sz="3600" b="1" kern="0" dirty="0">
                <a:solidFill>
                  <a:srgbClr val="FF0000"/>
                </a:solidFill>
                <a:cs typeface="Times New Roman" panose="02020603050405020304" pitchFamily="18" charset="0"/>
              </a:rPr>
              <a:t> </a:t>
            </a:r>
            <a:r>
              <a:rPr lang="en-US" sz="3600" b="1" kern="0" dirty="0" err="1">
                <a:solidFill>
                  <a:srgbClr val="FF0000"/>
                </a:solidFill>
                <a:cs typeface="Times New Roman" panose="02020603050405020304" pitchFamily="18" charset="0"/>
              </a:rPr>
              <a:t>phố</a:t>
            </a:r>
            <a:r>
              <a:rPr lang="en-US" sz="3600" b="1" kern="0"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24088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10886" y="-21771"/>
            <a:ext cx="12181114" cy="6834187"/>
          </a:xfrm>
          <a:prstGeom prst="rect">
            <a:avLst/>
          </a:prstGeom>
          <a:noFill/>
          <a:ln w="9525">
            <a:noFill/>
            <a:miter lim="800000"/>
            <a:headEnd/>
            <a:tailEnd/>
          </a:ln>
        </p:spPr>
      </p:pic>
      <p:sp>
        <p:nvSpPr>
          <p:cNvPr id="3" name="Text Box 7"/>
          <p:cNvSpPr txBox="1">
            <a:spLocks noChangeArrowheads="1"/>
          </p:cNvSpPr>
          <p:nvPr/>
        </p:nvSpPr>
        <p:spPr bwMode="auto">
          <a:xfrm>
            <a:off x="5410200" y="1582139"/>
            <a:ext cx="3657600" cy="646331"/>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3600" b="1" kern="0" dirty="0" err="1">
                <a:solidFill>
                  <a:srgbClr val="800000"/>
                </a:solidFill>
                <a:cs typeface="Times New Roman" panose="02020603050405020304" pitchFamily="18" charset="0"/>
              </a:rPr>
              <a:t>Giải</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nghĩa</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từ</a:t>
            </a:r>
            <a:r>
              <a:rPr lang="en-US" sz="3600" b="1" kern="0" dirty="0">
                <a:solidFill>
                  <a:srgbClr val="800000"/>
                </a:solidFill>
                <a:cs typeface="Times New Roman" panose="02020603050405020304" pitchFamily="18" charset="0"/>
              </a:rPr>
              <a:t>:</a:t>
            </a:r>
          </a:p>
        </p:txBody>
      </p:sp>
      <p:sp>
        <p:nvSpPr>
          <p:cNvPr id="13" name="Text Box 3"/>
          <p:cNvSpPr txBox="1">
            <a:spLocks noChangeArrowheads="1"/>
          </p:cNvSpPr>
          <p:nvPr/>
        </p:nvSpPr>
        <p:spPr bwMode="auto">
          <a:xfrm>
            <a:off x="5198165" y="2010973"/>
            <a:ext cx="3048000" cy="954107"/>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endParaRPr lang="en-US" sz="2800" b="1" kern="0" dirty="0">
              <a:solidFill>
                <a:srgbClr val="0000FF"/>
              </a:solidFill>
              <a:cs typeface="Times New Roman" panose="02020603050405020304" pitchFamily="18" charset="0"/>
            </a:endParaRPr>
          </a:p>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Ảo</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thuật</a:t>
            </a:r>
            <a:r>
              <a:rPr lang="en-US" sz="2800" b="1" kern="0" dirty="0">
                <a:solidFill>
                  <a:srgbClr val="0000FF"/>
                </a:solidFill>
                <a:cs typeface="Times New Roman" panose="02020603050405020304" pitchFamily="18" charset="0"/>
              </a:rPr>
              <a:t> </a:t>
            </a:r>
          </a:p>
        </p:txBody>
      </p:sp>
      <p:sp>
        <p:nvSpPr>
          <p:cNvPr id="14" name="Text Box 7"/>
          <p:cNvSpPr txBox="1">
            <a:spLocks noChangeArrowheads="1"/>
          </p:cNvSpPr>
          <p:nvPr/>
        </p:nvSpPr>
        <p:spPr bwMode="auto">
          <a:xfrm>
            <a:off x="5181600" y="3429001"/>
            <a:ext cx="28194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Chứng</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kiến</a:t>
            </a:r>
            <a:r>
              <a:rPr lang="en-US" sz="2800" b="1" kern="0" dirty="0">
                <a:solidFill>
                  <a:srgbClr val="0000FF"/>
                </a:solidFill>
                <a:cs typeface="Times New Roman" panose="02020603050405020304" pitchFamily="18" charset="0"/>
              </a:rPr>
              <a:t> </a:t>
            </a:r>
          </a:p>
        </p:txBody>
      </p:sp>
      <p:sp>
        <p:nvSpPr>
          <p:cNvPr id="15" name="Text Box 5"/>
          <p:cNvSpPr txBox="1">
            <a:spLocks noChangeArrowheads="1"/>
          </p:cNvSpPr>
          <p:nvPr/>
        </p:nvSpPr>
        <p:spPr bwMode="auto">
          <a:xfrm>
            <a:off x="5181600" y="2971801"/>
            <a:ext cx="28956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Tình</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cờ</a:t>
            </a:r>
            <a:r>
              <a:rPr lang="en-US" sz="2800" b="1" kern="0" dirty="0">
                <a:solidFill>
                  <a:srgbClr val="0000FF"/>
                </a:solidFill>
                <a:cs typeface="Times New Roman" panose="02020603050405020304" pitchFamily="18" charset="0"/>
              </a:rPr>
              <a:t> </a:t>
            </a:r>
          </a:p>
        </p:txBody>
      </p:sp>
      <p:sp>
        <p:nvSpPr>
          <p:cNvPr id="16" name="Text Box 7"/>
          <p:cNvSpPr txBox="1">
            <a:spLocks noChangeArrowheads="1"/>
          </p:cNvSpPr>
          <p:nvPr/>
        </p:nvSpPr>
        <p:spPr bwMode="auto">
          <a:xfrm>
            <a:off x="5244548" y="4508478"/>
            <a:ext cx="27432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Thán</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phục</a:t>
            </a:r>
            <a:r>
              <a:rPr lang="en-US" sz="2800" b="1" kern="0" dirty="0">
                <a:solidFill>
                  <a:srgbClr val="0000FF"/>
                </a:solidFill>
                <a:cs typeface="Times New Roman" panose="02020603050405020304" pitchFamily="18" charset="0"/>
              </a:rPr>
              <a:t> </a:t>
            </a:r>
          </a:p>
        </p:txBody>
      </p:sp>
      <p:sp>
        <p:nvSpPr>
          <p:cNvPr id="9" name="Text Box 7"/>
          <p:cNvSpPr txBox="1">
            <a:spLocks noChangeArrowheads="1"/>
          </p:cNvSpPr>
          <p:nvPr/>
        </p:nvSpPr>
        <p:spPr bwMode="auto">
          <a:xfrm>
            <a:off x="5219700" y="3963770"/>
            <a:ext cx="28194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Quảng</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cáo</a:t>
            </a:r>
            <a:r>
              <a:rPr lang="en-US" sz="2800" b="1" kern="0" dirty="0">
                <a:solidFill>
                  <a:srgbClr val="0000FF"/>
                </a:solidFill>
                <a:cs typeface="Times New Roman" panose="02020603050405020304" pitchFamily="18" charset="0"/>
              </a:rPr>
              <a:t> </a:t>
            </a:r>
          </a:p>
        </p:txBody>
      </p:sp>
      <p:sp>
        <p:nvSpPr>
          <p:cNvPr id="10" name="Text Box 7"/>
          <p:cNvSpPr txBox="1">
            <a:spLocks noChangeArrowheads="1"/>
          </p:cNvSpPr>
          <p:nvPr/>
        </p:nvSpPr>
        <p:spPr bwMode="auto">
          <a:xfrm>
            <a:off x="5287617" y="5027591"/>
            <a:ext cx="2819400" cy="519113"/>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Đại</a:t>
            </a:r>
            <a:r>
              <a:rPr lang="en-US" sz="2800" b="1" kern="0" dirty="0">
                <a:solidFill>
                  <a:srgbClr val="0000FF"/>
                </a:solidFill>
                <a:cs typeface="Times New Roman" panose="02020603050405020304" pitchFamily="18" charset="0"/>
              </a:rPr>
              <a:t> </a:t>
            </a:r>
            <a:r>
              <a:rPr lang="en-US" sz="2800" b="1" kern="0" dirty="0" err="1">
                <a:solidFill>
                  <a:srgbClr val="0000FF"/>
                </a:solidFill>
                <a:cs typeface="Times New Roman" panose="02020603050405020304" pitchFamily="18" charset="0"/>
              </a:rPr>
              <a:t>tài</a:t>
            </a:r>
            <a:r>
              <a:rPr lang="en-US" sz="2800" b="1" kern="0" dirty="0">
                <a:solidFill>
                  <a:srgbClr val="0000FF"/>
                </a:solidFill>
                <a:cs typeface="Times New Roman" panose="02020603050405020304" pitchFamily="18" charset="0"/>
              </a:rPr>
              <a:t> </a:t>
            </a:r>
          </a:p>
        </p:txBody>
      </p:sp>
    </p:spTree>
    <p:extLst>
      <p:ext uri="{BB962C8B-B14F-4D97-AF65-F5344CB8AC3E}">
        <p14:creationId xmlns:p14="http://schemas.microsoft.com/office/powerpoint/2010/main" val="29459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par>
                                <p:cTn id="17" presetID="27" presetClass="entr" presetSubtype="0" fill="hold" grpId="0" nodeType="with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
                                        </p:tgtEl>
                                        <p:attrNameLst>
                                          <p:attrName>fillcolor</p:attrName>
                                        </p:attrNameLst>
                                      </p:cBhvr>
                                      <p:tavLst>
                                        <p:tav tm="0">
                                          <p:val>
                                            <p:clrVal>
                                              <a:schemeClr val="accent2"/>
                                            </p:clrVal>
                                          </p:val>
                                        </p:tav>
                                        <p:tav tm="50000">
                                          <p:val>
                                            <p:clrVal>
                                              <a:schemeClr val="hlink"/>
                                            </p:clrVal>
                                          </p:val>
                                        </p:tav>
                                      </p:tavLst>
                                    </p:anim>
                                    <p:set>
                                      <p:cBhvr>
                                        <p:cTn id="21" dur="80"/>
                                        <p:tgtEl>
                                          <p:spTgt spid="15"/>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4"/>
                                        </p:tgtEl>
                                        <p:attrNameLst>
                                          <p:attrName>style.visibility</p:attrName>
                                        </p:attrNameLst>
                                      </p:cBhvr>
                                      <p:to>
                                        <p:strVal val="visible"/>
                                      </p:to>
                                    </p:set>
                                    <p:anim calcmode="discrete" valueType="clr">
                                      <p:cBhvr override="childStyle">
                                        <p:cTn id="2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4"/>
                                        </p:tgtEl>
                                        <p:attrNameLst>
                                          <p:attrName>fillcolor</p:attrName>
                                        </p:attrNameLst>
                                      </p:cBhvr>
                                      <p:tavLst>
                                        <p:tav tm="0">
                                          <p:val>
                                            <p:clrVal>
                                              <a:schemeClr val="accent2"/>
                                            </p:clrVal>
                                          </p:val>
                                        </p:tav>
                                        <p:tav tm="50000">
                                          <p:val>
                                            <p:clrVal>
                                              <a:schemeClr val="hlink"/>
                                            </p:clrVal>
                                          </p:val>
                                        </p:tav>
                                      </p:tavLst>
                                    </p:anim>
                                    <p:set>
                                      <p:cBhvr>
                                        <p:cTn id="26" dur="80"/>
                                        <p:tgtEl>
                                          <p:spTgt spid="14"/>
                                        </p:tgtEl>
                                        <p:attrNameLst>
                                          <p:attrName>fill.type</p:attrName>
                                        </p:attrNameLst>
                                      </p:cBhvr>
                                      <p:to>
                                        <p:strVal val="solid"/>
                                      </p:to>
                                    </p:set>
                                  </p:childTnLst>
                                </p:cTn>
                              </p:par>
                              <p:par>
                                <p:cTn id="27" presetID="27" presetClass="entr" presetSubtype="0" fill="hold" grpId="0" nodeType="withEffect">
                                  <p:stCondLst>
                                    <p:cond delay="0"/>
                                  </p:stCondLst>
                                  <p:iterate type="lt">
                                    <p:tmPct val="50000"/>
                                  </p:iterate>
                                  <p:childTnLst>
                                    <p:set>
                                      <p:cBhvr>
                                        <p:cTn id="28" dur="1" fill="hold">
                                          <p:stCondLst>
                                            <p:cond delay="0"/>
                                          </p:stCondLst>
                                        </p:cTn>
                                        <p:tgtEl>
                                          <p:spTgt spid="9"/>
                                        </p:tgtEl>
                                        <p:attrNameLst>
                                          <p:attrName>style.visibility</p:attrName>
                                        </p:attrNameLst>
                                      </p:cBhvr>
                                      <p:to>
                                        <p:strVal val="visible"/>
                                      </p:to>
                                    </p:set>
                                    <p:anim calcmode="discrete" valueType="clr">
                                      <p:cBhvr override="childStyle">
                                        <p:cTn id="2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9"/>
                                        </p:tgtEl>
                                        <p:attrNameLst>
                                          <p:attrName>fillcolor</p:attrName>
                                        </p:attrNameLst>
                                      </p:cBhvr>
                                      <p:tavLst>
                                        <p:tav tm="0">
                                          <p:val>
                                            <p:clrVal>
                                              <a:schemeClr val="accent2"/>
                                            </p:clrVal>
                                          </p:val>
                                        </p:tav>
                                        <p:tav tm="50000">
                                          <p:val>
                                            <p:clrVal>
                                              <a:schemeClr val="hlink"/>
                                            </p:clrVal>
                                          </p:val>
                                        </p:tav>
                                      </p:tavLst>
                                    </p:anim>
                                    <p:set>
                                      <p:cBhvr>
                                        <p:cTn id="31" dur="80"/>
                                        <p:tgtEl>
                                          <p:spTgt spid="9"/>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ag00317_">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4196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24200" y="2105561"/>
            <a:ext cx="6248400" cy="1323439"/>
          </a:xfrm>
          <a:prstGeom prst="rect">
            <a:avLst/>
          </a:prstGeom>
          <a:noFill/>
        </p:spPr>
        <p:txBody>
          <a:bodyPr wrap="square" rtlCol="0">
            <a:spAutoFit/>
          </a:bodyPr>
          <a:lstStyle/>
          <a:p>
            <a:pPr algn="ctr"/>
            <a:r>
              <a:rPr lang="en-US" sz="8000" b="1" dirty="0" err="1">
                <a:solidFill>
                  <a:srgbClr val="FF0000"/>
                </a:solidFill>
                <a:cs typeface="Times New Roman" panose="02020603050405020304" pitchFamily="18" charset="0"/>
              </a:rPr>
              <a:t>Tìm</a:t>
            </a:r>
            <a:r>
              <a:rPr lang="en-US" sz="8000" b="1" dirty="0">
                <a:solidFill>
                  <a:srgbClr val="FF0000"/>
                </a:solidFill>
                <a:cs typeface="Times New Roman" panose="02020603050405020304" pitchFamily="18" charset="0"/>
              </a:rPr>
              <a:t> </a:t>
            </a:r>
            <a:r>
              <a:rPr lang="en-US" sz="8000" b="1" dirty="0" err="1">
                <a:solidFill>
                  <a:srgbClr val="FF0000"/>
                </a:solidFill>
                <a:cs typeface="Times New Roman" panose="02020603050405020304" pitchFamily="18" charset="0"/>
              </a:rPr>
              <a:t>hiểu</a:t>
            </a:r>
            <a:r>
              <a:rPr lang="en-US" sz="8000" b="1" dirty="0">
                <a:solidFill>
                  <a:srgbClr val="FF0000"/>
                </a:solidFill>
                <a:cs typeface="Times New Roman" panose="02020603050405020304" pitchFamily="18" charset="0"/>
              </a:rPr>
              <a:t> </a:t>
            </a:r>
            <a:r>
              <a:rPr lang="en-US" sz="8000" b="1" dirty="0" err="1">
                <a:solidFill>
                  <a:srgbClr val="FF0000"/>
                </a:solidFill>
                <a:cs typeface="Times New Roman" panose="02020603050405020304" pitchFamily="18" charset="0"/>
              </a:rPr>
              <a:t>bài</a:t>
            </a:r>
            <a:endParaRPr lang="en-US" sz="80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733332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2286000" y="190500"/>
            <a:ext cx="8686800" cy="2743200"/>
          </a:xfrm>
          <a:prstGeom prst="cloudCallout">
            <a:avLst>
              <a:gd name="adj1" fmla="val -48586"/>
              <a:gd name="adj2" fmla="val 854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3600" b="1" dirty="0" err="1">
                <a:solidFill>
                  <a:srgbClr val="800000"/>
                </a:solidFill>
                <a:latin typeface="Times New Roman" panose="02020603050405020304" pitchFamily="18" charset="0"/>
                <a:cs typeface="Times New Roman" panose="02020603050405020304" pitchFamily="18" charset="0"/>
              </a:rPr>
              <a:t>Câu</a:t>
            </a:r>
            <a:r>
              <a:rPr lang="en-US" sz="3600" b="1" dirty="0">
                <a:solidFill>
                  <a:srgbClr val="800000"/>
                </a:solidFill>
                <a:latin typeface="Times New Roman" panose="02020603050405020304" pitchFamily="18" charset="0"/>
                <a:cs typeface="Times New Roman" panose="02020603050405020304" pitchFamily="18" charset="0"/>
              </a:rPr>
              <a:t> 1. </a:t>
            </a:r>
            <a:r>
              <a:rPr lang="vi-VN" sz="3600" dirty="0">
                <a:solidFill>
                  <a:srgbClr val="800000"/>
                </a:solidFill>
                <a:latin typeface="Times New Roman" panose="02020603050405020304" pitchFamily="18" charset="0"/>
                <a:cs typeface="Times New Roman" panose="02020603050405020304" pitchFamily="18" charset="0"/>
              </a:rPr>
              <a:t> </a:t>
            </a:r>
            <a:r>
              <a:rPr lang="vi-VN" sz="4000" b="1" dirty="0">
                <a:solidFill>
                  <a:srgbClr val="800000"/>
                </a:solidFill>
                <a:latin typeface="Times New Roman" panose="02020603050405020304" pitchFamily="18" charset="0"/>
                <a:cs typeface="Times New Roman" panose="02020603050405020304" pitchFamily="18" charset="0"/>
              </a:rPr>
              <a:t>Vì sao chị em Xô-phi không đi xem ảo thuật</a:t>
            </a:r>
            <a:r>
              <a:rPr lang="vi-VN" sz="3600" b="1" dirty="0">
                <a:solidFill>
                  <a:srgbClr val="800000"/>
                </a:solidFill>
                <a:latin typeface="Times New Roman" panose="02020603050405020304" pitchFamily="18" charset="0"/>
                <a:cs typeface="Times New Roman" panose="02020603050405020304" pitchFamily="18" charset="0"/>
              </a:rPr>
              <a:t>?</a:t>
            </a:r>
            <a:endParaRPr lang="en-US" sz="3600" b="1" dirty="0">
              <a:solidFill>
                <a:srgbClr val="800000"/>
              </a:solidFill>
              <a:latin typeface="Times New Roman" panose="02020603050405020304" pitchFamily="18" charset="0"/>
              <a:cs typeface="Times New Roman" panose="02020603050405020304" pitchFamily="18" charset="0"/>
            </a:endParaRPr>
          </a:p>
        </p:txBody>
      </p:sp>
      <p:pic>
        <p:nvPicPr>
          <p:cNvPr id="3" name="Picture 2" descr="ag00317_">
            <a:hlinkClick r:id="" action="ppaction://noaction"/>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4196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981200" y="4191000"/>
            <a:ext cx="9906000" cy="1938992"/>
          </a:xfrm>
          <a:prstGeom prst="rect">
            <a:avLst/>
          </a:prstGeom>
          <a:noFill/>
          <a:ln w="9525">
            <a:noFill/>
            <a:miter lim="800000"/>
            <a:headEnd/>
            <a:tailEnd/>
          </a:ln>
        </p:spPr>
        <p:txBody>
          <a:bodyPr wrap="square">
            <a:spAutoFit/>
          </a:bodyPr>
          <a:lstStyle/>
          <a:p>
            <a:pPr eaLnBrk="0" hangingPunct="0">
              <a:buFont typeface="Wingdings" pitchFamily="2" charset="2"/>
              <a:buNone/>
            </a:pPr>
            <a:r>
              <a:rPr lang="en-US" sz="3200" b="1" dirty="0">
                <a:solidFill>
                  <a:srgbClr val="0000FF"/>
                </a:solidFill>
                <a:cs typeface="Times New Roman" panose="02020603050405020304" pitchFamily="18" charset="0"/>
              </a:rPr>
              <a:t> </a:t>
            </a:r>
            <a:r>
              <a:rPr lang="vi-VN" sz="4000" b="1" dirty="0">
                <a:solidFill>
                  <a:srgbClr val="0000FF"/>
                </a:solidFill>
                <a:cs typeface="Times New Roman" panose="02020603050405020304" pitchFamily="18" charset="0"/>
              </a:rPr>
              <a:t>Vì bố của các em đang nằm viện mẹ rất cần tiền chữa bệnh cho bố, các em không dám xin tiền mẹ mua vé.</a:t>
            </a:r>
            <a:endParaRPr lang="en-US" sz="4000" b="1" dirty="0">
              <a:solidFill>
                <a:srgbClr val="0000FF"/>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2438400" y="609600"/>
            <a:ext cx="7848600" cy="2057400"/>
          </a:xfrm>
          <a:prstGeom prst="cloudCallout">
            <a:avLst>
              <a:gd name="adj1" fmla="val -42125"/>
              <a:gd name="adj2" fmla="val 83028"/>
            </a:avLst>
          </a:prstGeom>
        </p:spPr>
        <p:style>
          <a:lnRef idx="3">
            <a:schemeClr val="lt1"/>
          </a:lnRef>
          <a:fillRef idx="1">
            <a:schemeClr val="accent5"/>
          </a:fillRef>
          <a:effectRef idx="1">
            <a:schemeClr val="accent5"/>
          </a:effectRef>
          <a:fontRef idx="minor">
            <a:schemeClr val="lt1"/>
          </a:fontRef>
        </p:style>
        <p:txBody>
          <a:bodyPr rtlCol="0" anchor="ctr"/>
          <a:lstStyle/>
          <a:p>
            <a:pPr eaLnBrk="0" hangingPunct="0"/>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2.</a:t>
            </a:r>
            <a:r>
              <a:rPr lang="vi-VN" sz="3200"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Hai chị em đã gặp và giúp đỡ nhà ảo thuật như thế nào?</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3" name="Picture 2" descr="ag00317_">
            <a:hlinkClick r:id="" action="ppaction://noaction"/>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44196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2209800" y="3067616"/>
            <a:ext cx="8534400" cy="2246769"/>
          </a:xfrm>
          <a:prstGeom prst="rect">
            <a:avLst/>
          </a:prstGeom>
          <a:noFill/>
          <a:ln w="9525">
            <a:noFill/>
            <a:miter lim="800000"/>
            <a:headEnd/>
            <a:tailEnd/>
          </a:ln>
        </p:spPr>
        <p:txBody>
          <a:bodyPr wrap="square">
            <a:spAutoFit/>
          </a:bodyPr>
          <a:lstStyle/>
          <a:p>
            <a:pPr marL="0" lvl="1" eaLnBrk="0" hangingPunct="0"/>
            <a:r>
              <a:rPr lang="en-US" sz="3600" b="1" dirty="0">
                <a:solidFill>
                  <a:srgbClr val="0000FF"/>
                </a:solidFill>
                <a:cs typeface="Times New Roman" panose="02020603050405020304" pitchFamily="18" charset="0"/>
              </a:rPr>
              <a:t>   - </a:t>
            </a:r>
            <a:r>
              <a:rPr lang="vi-VN" sz="3600" b="1" dirty="0">
                <a:solidFill>
                  <a:srgbClr val="0000FF"/>
                </a:solidFill>
                <a:cs typeface="Times New Roman" panose="02020603050405020304" pitchFamily="18" charset="0"/>
              </a:rPr>
              <a:t>Hai chị em đã </a:t>
            </a:r>
            <a:r>
              <a:rPr lang="en-US" sz="3600" b="1" dirty="0">
                <a:solidFill>
                  <a:srgbClr val="0000FF"/>
                </a:solidFill>
                <a:cs typeface="Times New Roman" panose="02020603050405020304" pitchFamily="18" charset="0"/>
              </a:rPr>
              <a:t>t</a:t>
            </a:r>
            <a:r>
              <a:rPr lang="vi-VN" sz="3600" b="1" dirty="0">
                <a:solidFill>
                  <a:srgbClr val="0000FF"/>
                </a:solidFill>
                <a:cs typeface="Times New Roman" panose="02020603050405020304" pitchFamily="18" charset="0"/>
              </a:rPr>
              <a:t>ình cờ gặp chú L</a:t>
            </a:r>
            <a:r>
              <a:rPr lang="en-US" sz="3600" b="1" dirty="0">
                <a:solidFill>
                  <a:srgbClr val="0000FF"/>
                </a:solidFill>
                <a:cs typeface="Times New Roman" panose="02020603050405020304" pitchFamily="18" charset="0"/>
              </a:rPr>
              <a:t>ý</a:t>
            </a:r>
            <a:r>
              <a:rPr lang="vi-VN" sz="3600" b="1" dirty="0">
                <a:solidFill>
                  <a:srgbClr val="0000FF"/>
                </a:solidFill>
                <a:cs typeface="Times New Roman" panose="02020603050405020304" pitchFamily="18" charset="0"/>
              </a:rPr>
              <a:t> ở ga, hai chị em đã giúp chú mang những đồ đạc lỉnh kỉnh đến rạp xiếc.</a:t>
            </a:r>
            <a:endParaRPr lang="en-US" sz="3600" dirty="0">
              <a:solidFill>
                <a:srgbClr val="0000FF"/>
              </a:solidFill>
              <a:cs typeface="Times New Roman" panose="02020603050405020304" pitchFamily="18" charset="0"/>
            </a:endParaRPr>
          </a:p>
          <a:p>
            <a:pPr eaLnBrk="0" hangingPunct="0">
              <a:buFont typeface="Wingdings" pitchFamily="2" charset="2"/>
              <a:buNone/>
            </a:pPr>
            <a:endParaRPr lang="en-US" sz="3200" b="1" dirty="0">
              <a:solidFill>
                <a:srgbClr val="0000FF"/>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33400" y="524870"/>
            <a:ext cx="11125200" cy="584775"/>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headEnd/>
            <a:tailEnd/>
          </a:ln>
          <a:effectLst>
            <a:outerShdw blurRad="40000" dist="20000" dir="5400000" rotWithShape="0">
              <a:srgbClr val="000000">
                <a:alpha val="38000"/>
              </a:srgbClr>
            </a:outerShdw>
          </a:effectLst>
        </p:spPr>
        <p:txBody>
          <a:bodyPr wrap="square">
            <a:spAutoFit/>
          </a:bodyPr>
          <a:lstStyle>
            <a:lvl1pPr>
              <a:defRPr sz="3000">
                <a:solidFill>
                  <a:schemeClr val="tx1"/>
                </a:solidFill>
                <a:latin typeface="Arial" panose="020B0604020202020204" pitchFamily="34" charset="0"/>
              </a:defRPr>
            </a:lvl1pPr>
            <a:lvl2pPr marL="742950" indent="-285750">
              <a:defRPr sz="3000">
                <a:solidFill>
                  <a:schemeClr val="tx1"/>
                </a:solidFill>
                <a:latin typeface="Arial" panose="020B0604020202020204" pitchFamily="34" charset="0"/>
              </a:defRPr>
            </a:lvl2pPr>
            <a:lvl3pPr marL="1143000" indent="-228600">
              <a:defRPr sz="3000">
                <a:solidFill>
                  <a:schemeClr val="tx1"/>
                </a:solidFill>
                <a:latin typeface="Arial" panose="020B0604020202020204" pitchFamily="34" charset="0"/>
              </a:defRPr>
            </a:lvl3pPr>
            <a:lvl4pPr marL="1600200" indent="-228600">
              <a:defRPr sz="3000">
                <a:solidFill>
                  <a:schemeClr val="tx1"/>
                </a:solidFill>
                <a:latin typeface="Arial" panose="020B0604020202020204" pitchFamily="34" charset="0"/>
              </a:defRPr>
            </a:lvl4pPr>
            <a:lvl5pPr marL="2057400" indent="-228600">
              <a:defRPr sz="3000">
                <a:solidFill>
                  <a:schemeClr val="tx1"/>
                </a:solidFill>
                <a:latin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defRPr>
            </a:lvl9pPr>
          </a:lstStyle>
          <a:p>
            <a:pPr fontAlgn="auto">
              <a:spcBef>
                <a:spcPct val="50000"/>
              </a:spcBef>
              <a:spcAft>
                <a:spcPts val="0"/>
              </a:spcAft>
              <a:defRPr/>
            </a:pPr>
            <a:r>
              <a:rPr lang="en-US" sz="3200" b="1" kern="0" dirty="0" err="1">
                <a:solidFill>
                  <a:srgbClr val="FF0000"/>
                </a:solidFill>
                <a:latin typeface="Times New Roman" panose="02020603050405020304" pitchFamily="18" charset="0"/>
                <a:cs typeface="Times New Roman" panose="02020603050405020304" pitchFamily="18" charset="0"/>
              </a:rPr>
              <a:t>Câu</a:t>
            </a:r>
            <a:r>
              <a:rPr lang="en-US" sz="3200" b="1" kern="0" dirty="0">
                <a:solidFill>
                  <a:srgbClr val="FF0000"/>
                </a:solidFill>
                <a:latin typeface="Times New Roman" panose="02020603050405020304" pitchFamily="18" charset="0"/>
                <a:cs typeface="Times New Roman" panose="02020603050405020304" pitchFamily="18" charset="0"/>
              </a:rPr>
              <a:t> 3: </a:t>
            </a:r>
            <a:r>
              <a:rPr lang="en-US" sz="3200" b="1" kern="0" dirty="0" err="1">
                <a:solidFill>
                  <a:srgbClr val="FF0000"/>
                </a:solidFill>
                <a:latin typeface="Times New Roman" panose="02020603050405020304" pitchFamily="18" charset="0"/>
                <a:cs typeface="Times New Roman" panose="02020603050405020304" pitchFamily="18" charset="0"/>
              </a:rPr>
              <a:t>Vì</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sao</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hai</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chị</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em</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không</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chờ</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chú</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Lý</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dẫn</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vào</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rạp</a:t>
            </a:r>
            <a:r>
              <a:rPr lang="en-US" sz="3200" b="1" kern="0" dirty="0">
                <a:solidFill>
                  <a:srgbClr val="FF0000"/>
                </a:solidFill>
                <a:latin typeface="Times New Roman" panose="02020603050405020304" pitchFamily="18" charset="0"/>
                <a:cs typeface="Times New Roman" panose="02020603050405020304" pitchFamily="18" charset="0"/>
              </a:rPr>
              <a:t>?</a:t>
            </a:r>
            <a:endParaRPr lang="en-US" alt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81200" y="1524000"/>
            <a:ext cx="8915400" cy="1077218"/>
          </a:xfrm>
          <a:prstGeom prst="rect">
            <a:avLst/>
          </a:prstGeom>
        </p:spPr>
        <p:txBody>
          <a:bodyPr wrap="square">
            <a:spAutoFit/>
          </a:bodyPr>
          <a:lstStyle/>
          <a:p>
            <a:r>
              <a:rPr lang="en-US" sz="3200" b="1" dirty="0">
                <a:solidFill>
                  <a:schemeClr val="accent2"/>
                </a:solidFill>
                <a:cs typeface="Times New Roman" panose="02020603050405020304" pitchFamily="18" charset="0"/>
              </a:rPr>
              <a:t>A. </a:t>
            </a:r>
            <a:r>
              <a:rPr lang="vi-VN" sz="3200" b="1" dirty="0">
                <a:solidFill>
                  <a:schemeClr val="accent2"/>
                </a:solidFill>
                <a:cs typeface="Times New Roman" panose="02020603050405020304" pitchFamily="18" charset="0"/>
              </a:rPr>
              <a:t>Vì hai chị em nhớ lời mẹ dặn không được làm phiền người khác.</a:t>
            </a:r>
            <a:endParaRPr lang="en-US" sz="3200" b="1" dirty="0">
              <a:solidFill>
                <a:schemeClr val="accent2"/>
              </a:solidFill>
              <a:cs typeface="Times New Roman" panose="02020603050405020304" pitchFamily="18" charset="0"/>
            </a:endParaRPr>
          </a:p>
        </p:txBody>
      </p:sp>
      <p:sp>
        <p:nvSpPr>
          <p:cNvPr id="7" name="Rectangle 6"/>
          <p:cNvSpPr/>
          <p:nvPr/>
        </p:nvSpPr>
        <p:spPr>
          <a:xfrm>
            <a:off x="1974574" y="2627722"/>
            <a:ext cx="8693426" cy="1077218"/>
          </a:xfrm>
          <a:prstGeom prst="rect">
            <a:avLst/>
          </a:prstGeom>
        </p:spPr>
        <p:txBody>
          <a:bodyPr wrap="square">
            <a:spAutoFit/>
          </a:bodyPr>
          <a:lstStyle/>
          <a:p>
            <a:r>
              <a:rPr lang="en-US" sz="3200" b="1" dirty="0">
                <a:solidFill>
                  <a:schemeClr val="accent2"/>
                </a:solidFill>
                <a:cs typeface="Times New Roman" panose="02020603050405020304" pitchFamily="18" charset="0"/>
              </a:rPr>
              <a:t>B. </a:t>
            </a:r>
            <a:r>
              <a:rPr lang="en-US" sz="3200" b="1" dirty="0" err="1">
                <a:solidFill>
                  <a:schemeClr val="accent2"/>
                </a:solidFill>
                <a:cs typeface="Times New Roman" panose="02020603050405020304" pitchFamily="18" charset="0"/>
              </a:rPr>
              <a:t>Vì</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hai</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chị</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em</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còn</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phải</a:t>
            </a:r>
            <a:r>
              <a:rPr lang="en-US" sz="3200" b="1" dirty="0">
                <a:solidFill>
                  <a:schemeClr val="accent2"/>
                </a:solidFill>
                <a:cs typeface="Times New Roman" panose="02020603050405020304" pitchFamily="18" charset="0"/>
              </a:rPr>
              <a:t> quay </a:t>
            </a:r>
            <a:r>
              <a:rPr lang="en-US" sz="3200" b="1" dirty="0" err="1">
                <a:solidFill>
                  <a:schemeClr val="accent2"/>
                </a:solidFill>
                <a:cs typeface="Times New Roman" panose="02020603050405020304" pitchFamily="18" charset="0"/>
              </a:rPr>
              <a:t>về</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bệnh</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viện</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thăm</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bố</a:t>
            </a:r>
            <a:r>
              <a:rPr lang="en-US" sz="3200" b="1" dirty="0">
                <a:solidFill>
                  <a:schemeClr val="accent2"/>
                </a:solidFill>
                <a:cs typeface="Times New Roman" panose="02020603050405020304" pitchFamily="18" charset="0"/>
              </a:rPr>
              <a:t>.</a:t>
            </a:r>
          </a:p>
        </p:txBody>
      </p:sp>
      <p:sp>
        <p:nvSpPr>
          <p:cNvPr id="10" name="Rectangle 9"/>
          <p:cNvSpPr/>
          <p:nvPr/>
        </p:nvSpPr>
        <p:spPr>
          <a:xfrm>
            <a:off x="1944757" y="5065418"/>
            <a:ext cx="8723243" cy="1077218"/>
          </a:xfrm>
          <a:prstGeom prst="rect">
            <a:avLst/>
          </a:prstGeom>
        </p:spPr>
        <p:txBody>
          <a:bodyPr wrap="square">
            <a:spAutoFit/>
          </a:bodyPr>
          <a:lstStyle/>
          <a:p>
            <a:r>
              <a:rPr lang="en-US" sz="3200" b="1" dirty="0">
                <a:solidFill>
                  <a:schemeClr val="accent2"/>
                </a:solidFill>
                <a:cs typeface="Times New Roman" panose="02020603050405020304" pitchFamily="18" charset="0"/>
              </a:rPr>
              <a:t>D. </a:t>
            </a:r>
            <a:r>
              <a:rPr lang="en-US" sz="3200" b="1" dirty="0" err="1">
                <a:solidFill>
                  <a:schemeClr val="accent2"/>
                </a:solidFill>
                <a:cs typeface="Times New Roman" panose="02020603050405020304" pitchFamily="18" charset="0"/>
              </a:rPr>
              <a:t>Vì</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hai</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chị</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em</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không</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dám</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làm</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phiền</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chú</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ảo</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thuật</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biểu</a:t>
            </a:r>
            <a:r>
              <a:rPr lang="en-US" sz="3200" b="1" dirty="0">
                <a:solidFill>
                  <a:schemeClr val="accent2"/>
                </a:solidFill>
                <a:cs typeface="Times New Roman" panose="02020603050405020304" pitchFamily="18" charset="0"/>
              </a:rPr>
              <a:t> </a:t>
            </a:r>
            <a:r>
              <a:rPr lang="en-US" sz="3200" b="1" dirty="0" err="1">
                <a:solidFill>
                  <a:schemeClr val="accent2"/>
                </a:solidFill>
                <a:cs typeface="Times New Roman" panose="02020603050405020304" pitchFamily="18" charset="0"/>
              </a:rPr>
              <a:t>diễn</a:t>
            </a:r>
            <a:r>
              <a:rPr lang="en-US" sz="3200" b="1" dirty="0">
                <a:solidFill>
                  <a:schemeClr val="accent2"/>
                </a:solidFill>
                <a:cs typeface="Times New Roman" panose="02020603050405020304" pitchFamily="18" charset="0"/>
              </a:rPr>
              <a:t>.</a:t>
            </a:r>
          </a:p>
        </p:txBody>
      </p:sp>
      <p:sp>
        <p:nvSpPr>
          <p:cNvPr id="11" name="Rectangle 10"/>
          <p:cNvSpPr/>
          <p:nvPr/>
        </p:nvSpPr>
        <p:spPr>
          <a:xfrm>
            <a:off x="1981200" y="3856509"/>
            <a:ext cx="8458200" cy="1077218"/>
          </a:xfrm>
          <a:prstGeom prst="rect">
            <a:avLst/>
          </a:prstGeom>
        </p:spPr>
        <p:txBody>
          <a:bodyPr wrap="square">
            <a:spAutoFit/>
          </a:bodyPr>
          <a:lstStyle/>
          <a:p>
            <a:r>
              <a:rPr lang="en-US" sz="3200" b="1" dirty="0">
                <a:solidFill>
                  <a:schemeClr val="accent2"/>
                </a:solidFill>
                <a:cs typeface="Times New Roman" panose="02020603050405020304" pitchFamily="18" charset="0"/>
              </a:rPr>
              <a:t>C.</a:t>
            </a:r>
            <a:r>
              <a:rPr lang="vi-VN" sz="3200" b="1" dirty="0">
                <a:solidFill>
                  <a:schemeClr val="accent2"/>
                </a:solidFill>
                <a:cs typeface="Times New Roman" panose="02020603050405020304" pitchFamily="18" charset="0"/>
              </a:rPr>
              <a:t>Vì hai chị em không có tiền để đưa cho chú Lý ảo thuật.</a:t>
            </a:r>
            <a:endParaRPr lang="en-US" sz="3200" b="1" dirty="0">
              <a:solidFill>
                <a:schemeClr val="accent2"/>
              </a:solidFill>
              <a:cs typeface="Times New Roman" panose="02020603050405020304" pitchFamily="18" charset="0"/>
            </a:endParaRPr>
          </a:p>
        </p:txBody>
      </p:sp>
      <p:sp>
        <p:nvSpPr>
          <p:cNvPr id="12" name="Oval 11"/>
          <p:cNvSpPr>
            <a:spLocks noChangeArrowheads="1"/>
          </p:cNvSpPr>
          <p:nvPr/>
        </p:nvSpPr>
        <p:spPr bwMode="auto">
          <a:xfrm>
            <a:off x="1944757" y="1497496"/>
            <a:ext cx="609600" cy="6096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000">
                <a:solidFill>
                  <a:schemeClr val="tx1"/>
                </a:solidFill>
                <a:latin typeface="Arial" panose="020B0604020202020204" pitchFamily="34" charset="0"/>
              </a:defRPr>
            </a:lvl1pPr>
            <a:lvl2pPr marL="742950" indent="-285750">
              <a:defRPr sz="3000">
                <a:solidFill>
                  <a:schemeClr val="tx1"/>
                </a:solidFill>
                <a:latin typeface="Arial" panose="020B0604020202020204" pitchFamily="34" charset="0"/>
              </a:defRPr>
            </a:lvl2pPr>
            <a:lvl3pPr marL="1143000" indent="-228600">
              <a:defRPr sz="3000">
                <a:solidFill>
                  <a:schemeClr val="tx1"/>
                </a:solidFill>
                <a:latin typeface="Arial" panose="020B0604020202020204" pitchFamily="34" charset="0"/>
              </a:defRPr>
            </a:lvl3pPr>
            <a:lvl4pPr marL="1600200" indent="-228600">
              <a:defRPr sz="3000">
                <a:solidFill>
                  <a:schemeClr val="tx1"/>
                </a:solidFill>
                <a:latin typeface="Arial" panose="020B0604020202020204" pitchFamily="34" charset="0"/>
              </a:defRPr>
            </a:lvl4pPr>
            <a:lvl5pPr marL="2057400" indent="-228600">
              <a:defRPr sz="3000">
                <a:solidFill>
                  <a:schemeClr val="tx1"/>
                </a:solidFill>
                <a:latin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defRPr>
            </a:lvl9pPr>
          </a:lstStyle>
          <a:p>
            <a:pPr algn="ctr" fontAlgn="auto">
              <a:spcBef>
                <a:spcPts val="0"/>
              </a:spcBef>
              <a:spcAft>
                <a:spcPts val="0"/>
              </a:spcAft>
              <a:defRPr/>
            </a:pPr>
            <a:endParaRPr lang="en-US" altLang="en-US" sz="1800" ker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o thuat 1"/>
          <p:cNvPicPr>
            <a:picLocks noChangeAspect="1" noChangeArrowheads="1"/>
          </p:cNvPicPr>
          <p:nvPr/>
        </p:nvPicPr>
        <p:blipFill>
          <a:blip r:embed="rId2"/>
          <a:srcRect/>
          <a:stretch>
            <a:fillRect/>
          </a:stretch>
        </p:blipFill>
        <p:spPr bwMode="auto">
          <a:xfrm>
            <a:off x="2209800" y="1828801"/>
            <a:ext cx="7543800" cy="4689389"/>
          </a:xfrm>
          <a:prstGeom prst="rect">
            <a:avLst/>
          </a:prstGeom>
          <a:noFill/>
          <a:ln w="9525">
            <a:noFill/>
            <a:miter lim="800000"/>
            <a:headEnd/>
            <a:tailEnd/>
          </a:ln>
        </p:spPr>
      </p:pic>
      <p:sp>
        <p:nvSpPr>
          <p:cNvPr id="6" name="TextBox 5"/>
          <p:cNvSpPr txBox="1"/>
          <p:nvPr/>
        </p:nvSpPr>
        <p:spPr>
          <a:xfrm>
            <a:off x="838200" y="515152"/>
            <a:ext cx="10820400" cy="646331"/>
          </a:xfrm>
          <a:prstGeom prst="rect">
            <a:avLst/>
          </a:prstGeom>
          <a:noFill/>
        </p:spPr>
        <p:txBody>
          <a:bodyPr wrap="square" rtlCol="0">
            <a:spAutoFit/>
          </a:bodyPr>
          <a:lstStyle/>
          <a:p>
            <a:pPr algn="ctr"/>
            <a:r>
              <a:rPr lang="en-US" sz="3600" b="1" dirty="0" err="1">
                <a:solidFill>
                  <a:srgbClr val="0000FF"/>
                </a:solidFill>
                <a:cs typeface="Times New Roman" panose="02020603050405020304" pitchFamily="18" charset="0"/>
              </a:rPr>
              <a:t>Tập</a:t>
            </a:r>
            <a:r>
              <a:rPr lang="en-US" sz="3600" b="1" dirty="0">
                <a:solidFill>
                  <a:srgbClr val="0000FF"/>
                </a:solidFill>
                <a:cs typeface="Times New Roman" panose="02020603050405020304" pitchFamily="18" charset="0"/>
              </a:rPr>
              <a:t> </a:t>
            </a:r>
            <a:r>
              <a:rPr lang="en-US" sz="3600" b="1" dirty="0" err="1">
                <a:solidFill>
                  <a:srgbClr val="0000FF"/>
                </a:solidFill>
                <a:cs typeface="Times New Roman" panose="02020603050405020304" pitchFamily="18" charset="0"/>
              </a:rPr>
              <a:t>đọc</a:t>
            </a:r>
            <a:r>
              <a:rPr lang="en-US" sz="3600" b="1" dirty="0">
                <a:solidFill>
                  <a:srgbClr val="0000FF"/>
                </a:solidFill>
                <a:cs typeface="Times New Roman" panose="02020603050405020304" pitchFamily="18" charset="0"/>
              </a:rPr>
              <a:t>  - </a:t>
            </a:r>
            <a:r>
              <a:rPr lang="en-US" sz="3600" b="1" dirty="0" err="1">
                <a:solidFill>
                  <a:srgbClr val="0000FF"/>
                </a:solidFill>
                <a:cs typeface="Times New Roman" panose="02020603050405020304" pitchFamily="18" charset="0"/>
              </a:rPr>
              <a:t>Kể</a:t>
            </a:r>
            <a:r>
              <a:rPr lang="en-US" sz="3600" b="1" dirty="0">
                <a:solidFill>
                  <a:srgbClr val="0000FF"/>
                </a:solidFill>
                <a:cs typeface="Times New Roman" panose="02020603050405020304" pitchFamily="18" charset="0"/>
              </a:rPr>
              <a:t> </a:t>
            </a:r>
            <a:r>
              <a:rPr lang="en-US" sz="3600" b="1" dirty="0" err="1">
                <a:solidFill>
                  <a:srgbClr val="0000FF"/>
                </a:solidFill>
                <a:cs typeface="Times New Roman" panose="02020603050405020304" pitchFamily="18" charset="0"/>
              </a:rPr>
              <a:t>chuyện</a:t>
            </a:r>
            <a:endParaRPr lang="en-US" sz="3600" b="1" dirty="0">
              <a:solidFill>
                <a:srgbClr val="0000FF"/>
              </a:solidFill>
              <a:cs typeface="Times New Roman" panose="02020603050405020304" pitchFamily="18" charset="0"/>
            </a:endParaRPr>
          </a:p>
        </p:txBody>
      </p:sp>
      <p:sp>
        <p:nvSpPr>
          <p:cNvPr id="7" name="TextBox 6"/>
          <p:cNvSpPr txBox="1"/>
          <p:nvPr/>
        </p:nvSpPr>
        <p:spPr>
          <a:xfrm>
            <a:off x="3505200" y="1178128"/>
            <a:ext cx="5181600" cy="707886"/>
          </a:xfrm>
          <a:prstGeom prst="rect">
            <a:avLst/>
          </a:prstGeom>
          <a:noFill/>
        </p:spPr>
        <p:txBody>
          <a:bodyPr wrap="square" rtlCol="0">
            <a:spAutoFit/>
          </a:bodyPr>
          <a:lstStyle/>
          <a:p>
            <a:pPr algn="ctr"/>
            <a:r>
              <a:rPr lang="en-US" sz="4000" b="1" dirty="0" err="1">
                <a:solidFill>
                  <a:srgbClr val="FF0000"/>
                </a:solidFill>
                <a:cs typeface="Times New Roman" panose="02020603050405020304" pitchFamily="18" charset="0"/>
              </a:rPr>
              <a:t>Nhà</a:t>
            </a:r>
            <a:r>
              <a:rPr lang="en-US" sz="4000" b="1" dirty="0">
                <a:solidFill>
                  <a:srgbClr val="FF0000"/>
                </a:solidFill>
                <a:cs typeface="Times New Roman" panose="02020603050405020304" pitchFamily="18" charset="0"/>
              </a:rPr>
              <a:t> </a:t>
            </a:r>
            <a:r>
              <a:rPr lang="en-US" sz="4000" b="1" dirty="0" err="1">
                <a:solidFill>
                  <a:srgbClr val="FF0000"/>
                </a:solidFill>
                <a:cs typeface="Times New Roman" panose="02020603050405020304" pitchFamily="18" charset="0"/>
              </a:rPr>
              <a:t>ảo</a:t>
            </a:r>
            <a:r>
              <a:rPr lang="en-US" sz="4000" b="1" dirty="0">
                <a:solidFill>
                  <a:srgbClr val="FF0000"/>
                </a:solidFill>
                <a:cs typeface="Times New Roman" panose="02020603050405020304" pitchFamily="18" charset="0"/>
              </a:rPr>
              <a:t> </a:t>
            </a:r>
            <a:r>
              <a:rPr lang="en-US" sz="4000" b="1" dirty="0" err="1">
                <a:solidFill>
                  <a:srgbClr val="FF0000"/>
                </a:solidFill>
                <a:cs typeface="Times New Roman" panose="02020603050405020304" pitchFamily="18" charset="0"/>
              </a:rPr>
              <a:t>thuật</a:t>
            </a:r>
            <a:endParaRPr lang="en-US" sz="4000" b="1" dirty="0">
              <a:solidFill>
                <a:srgbClr val="FF00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004452" y="2243317"/>
            <a:ext cx="8053948" cy="646331"/>
          </a:xfrm>
          <a:prstGeom prst="rect">
            <a:avLst/>
          </a:prstGeom>
          <a:noFill/>
          <a:ln w="9525">
            <a:noFill/>
            <a:miter lim="800000"/>
            <a:headEnd/>
            <a:tailEnd/>
          </a:ln>
        </p:spPr>
        <p:txBody>
          <a:bodyPr wrap="square">
            <a:spAutoFit/>
          </a:bodyPr>
          <a:lstStyle/>
          <a:p>
            <a:pPr marL="0" lvl="1" eaLnBrk="0" hangingPunct="0"/>
            <a:r>
              <a:rPr lang="en-US" sz="3200" b="1" dirty="0">
                <a:solidFill>
                  <a:srgbClr val="0000FF"/>
                </a:solidFill>
                <a:cs typeface="Times New Roman" panose="02020603050405020304" pitchFamily="18" charset="0"/>
              </a:rPr>
              <a:t> </a:t>
            </a:r>
            <a:r>
              <a:rPr lang="en-US" sz="3600" b="1" dirty="0">
                <a:solidFill>
                  <a:srgbClr val="0000FF"/>
                </a:solidFill>
                <a:cs typeface="Times New Roman" panose="02020603050405020304" pitchFamily="18" charset="0"/>
              </a:rPr>
              <a:t>- </a:t>
            </a:r>
            <a:r>
              <a:rPr lang="vi-VN" sz="3600" b="1" dirty="0">
                <a:solidFill>
                  <a:srgbClr val="0000FF"/>
                </a:solidFill>
                <a:cs typeface="Times New Roman" panose="02020603050405020304" pitchFamily="18" charset="0"/>
              </a:rPr>
              <a:t>Một cái bánh bỗng biến thành hai</a:t>
            </a:r>
            <a:r>
              <a:rPr lang="en-US" sz="3600" b="1" dirty="0">
                <a:solidFill>
                  <a:srgbClr val="0000FF"/>
                </a:solidFill>
                <a:cs typeface="Times New Roman" panose="02020603050405020304" pitchFamily="18" charset="0"/>
              </a:rPr>
              <a:t>.</a:t>
            </a:r>
          </a:p>
        </p:txBody>
      </p:sp>
      <p:sp>
        <p:nvSpPr>
          <p:cNvPr id="13" name="Text Box 3"/>
          <p:cNvSpPr txBox="1">
            <a:spLocks noChangeArrowheads="1"/>
          </p:cNvSpPr>
          <p:nvPr/>
        </p:nvSpPr>
        <p:spPr bwMode="auto">
          <a:xfrm>
            <a:off x="1996920" y="2980255"/>
            <a:ext cx="8290080" cy="1200329"/>
          </a:xfrm>
          <a:prstGeom prst="rect">
            <a:avLst/>
          </a:prstGeom>
          <a:noFill/>
          <a:ln w="9525">
            <a:noFill/>
            <a:miter lim="800000"/>
            <a:headEnd/>
            <a:tailEnd/>
          </a:ln>
        </p:spPr>
        <p:txBody>
          <a:bodyPr wrap="square">
            <a:spAutoFit/>
          </a:bodyPr>
          <a:lstStyle/>
          <a:p>
            <a:pPr marL="0" lvl="1" eaLnBrk="0" hangingPunct="0"/>
            <a:r>
              <a:rPr lang="en-US" sz="3200" b="1" dirty="0">
                <a:solidFill>
                  <a:srgbClr val="0000FF"/>
                </a:solidFill>
                <a:cs typeface="Times New Roman" panose="02020603050405020304" pitchFamily="18" charset="0"/>
              </a:rPr>
              <a:t> - </a:t>
            </a:r>
            <a:r>
              <a:rPr lang="en-US" sz="3600" b="1" dirty="0">
                <a:solidFill>
                  <a:srgbClr val="0000FF"/>
                </a:solidFill>
                <a:cs typeface="Times New Roman" panose="02020603050405020304" pitchFamily="18" charset="0"/>
              </a:rPr>
              <a:t>C</a:t>
            </a:r>
            <a:r>
              <a:rPr lang="vi-VN" sz="3600" b="1" dirty="0">
                <a:solidFill>
                  <a:srgbClr val="0000FF"/>
                </a:solidFill>
                <a:cs typeface="Times New Roman" panose="02020603050405020304" pitchFamily="18" charset="0"/>
              </a:rPr>
              <a:t>ác dải băng đủ sắc màu từ lọ đường bắn ra</a:t>
            </a:r>
            <a:r>
              <a:rPr lang="en-US" sz="3600" b="1" dirty="0">
                <a:solidFill>
                  <a:srgbClr val="0000FF"/>
                </a:solidFill>
                <a:cs typeface="Times New Roman" panose="02020603050405020304" pitchFamily="18" charset="0"/>
              </a:rPr>
              <a:t>.</a:t>
            </a:r>
          </a:p>
        </p:txBody>
      </p:sp>
      <p:sp>
        <p:nvSpPr>
          <p:cNvPr id="14" name="Text Box 3"/>
          <p:cNvSpPr txBox="1">
            <a:spLocks noChangeArrowheads="1"/>
          </p:cNvSpPr>
          <p:nvPr/>
        </p:nvSpPr>
        <p:spPr bwMode="auto">
          <a:xfrm>
            <a:off x="2215512" y="4169846"/>
            <a:ext cx="8300088" cy="1200329"/>
          </a:xfrm>
          <a:prstGeom prst="rect">
            <a:avLst/>
          </a:prstGeom>
          <a:noFill/>
          <a:ln w="9525">
            <a:noFill/>
            <a:miter lim="800000"/>
            <a:headEnd/>
            <a:tailEnd/>
          </a:ln>
        </p:spPr>
        <p:txBody>
          <a:bodyPr wrap="square">
            <a:spAutoFit/>
          </a:bodyPr>
          <a:lstStyle/>
          <a:p>
            <a:pPr marL="0" lvl="1" eaLnBrk="0" hangingPunct="0"/>
            <a:r>
              <a:rPr lang="en-US" sz="3200" b="1" dirty="0">
                <a:solidFill>
                  <a:srgbClr val="0000FF"/>
                </a:solidFill>
                <a:cs typeface="Times New Roman" panose="02020603050405020304" pitchFamily="18" charset="0"/>
              </a:rPr>
              <a:t> - </a:t>
            </a:r>
            <a:r>
              <a:rPr lang="en-US" sz="3600" b="1" dirty="0">
                <a:solidFill>
                  <a:srgbClr val="0000FF"/>
                </a:solidFill>
                <a:cs typeface="Times New Roman" panose="02020603050405020304" pitchFamily="18" charset="0"/>
              </a:rPr>
              <a:t>M</a:t>
            </a:r>
            <a:r>
              <a:rPr lang="vi-VN" sz="3600" b="1" dirty="0">
                <a:solidFill>
                  <a:srgbClr val="0000FF"/>
                </a:solidFill>
                <a:cs typeface="Times New Roman" panose="02020603050405020304" pitchFamily="18" charset="0"/>
              </a:rPr>
              <a:t>ột chú thỏ trắng mắt hồng bỗng nằm trên chân Mác</a:t>
            </a:r>
            <a:r>
              <a:rPr lang="en-US" sz="3600" b="1" dirty="0">
                <a:solidFill>
                  <a:srgbClr val="0000FF"/>
                </a:solidFill>
                <a:cs typeface="Times New Roman" panose="02020603050405020304" pitchFamily="18" charset="0"/>
              </a:rPr>
              <a:t>.</a:t>
            </a:r>
          </a:p>
        </p:txBody>
      </p:sp>
      <p:sp>
        <p:nvSpPr>
          <p:cNvPr id="15" name="Rectangle: Rounded Corners 14"/>
          <p:cNvSpPr/>
          <p:nvPr/>
        </p:nvSpPr>
        <p:spPr>
          <a:xfrm>
            <a:off x="426960" y="533400"/>
            <a:ext cx="114300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eaLnBrk="0" hangingPunct="0"/>
            <a:r>
              <a:rPr lang="en-US" sz="3200" b="1" dirty="0" err="1">
                <a:solidFill>
                  <a:schemeClr val="accent1">
                    <a:lumMod val="25000"/>
                  </a:schemeClr>
                </a:solidFill>
                <a:latin typeface="Times New Roman" panose="02020603050405020304" pitchFamily="18" charset="0"/>
                <a:cs typeface="Times New Roman" panose="02020603050405020304" pitchFamily="18" charset="0"/>
              </a:rPr>
              <a:t>Câu</a:t>
            </a:r>
            <a:r>
              <a:rPr lang="en-US" sz="3200" b="1" dirty="0">
                <a:solidFill>
                  <a:schemeClr val="accent1">
                    <a:lumMod val="25000"/>
                  </a:schemeClr>
                </a:solidFill>
                <a:latin typeface="Times New Roman" panose="02020603050405020304" pitchFamily="18" charset="0"/>
                <a:cs typeface="Times New Roman" panose="02020603050405020304" pitchFamily="18" charset="0"/>
              </a:rPr>
              <a:t> 4 .</a:t>
            </a:r>
            <a:r>
              <a:rPr lang="vi-VN" sz="3200" b="1" dirty="0">
                <a:solidFill>
                  <a:schemeClr val="accent1">
                    <a:lumMod val="25000"/>
                  </a:schemeClr>
                </a:solidFill>
                <a:latin typeface="Times New Roman" panose="02020603050405020304" pitchFamily="18" charset="0"/>
                <a:cs typeface="Times New Roman" panose="02020603050405020304" pitchFamily="18" charset="0"/>
              </a:rPr>
              <a:t> Những chuyện gì đã xảy ra khi mọi người uống trà?</a:t>
            </a:r>
            <a:endParaRPr lang="en-US" sz="3200" b="1" dirty="0">
              <a:solidFill>
                <a:schemeClr val="accent1">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676400" y="152400"/>
            <a:ext cx="6400800" cy="2819400"/>
          </a:xfrm>
          <a:prstGeom prst="cloudCallout">
            <a:avLst>
              <a:gd name="adj1" fmla="val -42125"/>
              <a:gd name="adj2" fmla="val 830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3600" b="1" dirty="0">
              <a:solidFill>
                <a:srgbClr val="800000"/>
              </a:solidFill>
              <a:latin typeface="Times New Roman" panose="02020603050405020304" pitchFamily="18" charset="0"/>
              <a:cs typeface="Times New Roman" panose="02020603050405020304" pitchFamily="18" charset="0"/>
            </a:endParaRPr>
          </a:p>
          <a:p>
            <a:pPr algn="ctr" eaLnBrk="0" hangingPunct="0"/>
            <a:r>
              <a:rPr lang="en-US" sz="3600" b="1" dirty="0" err="1">
                <a:solidFill>
                  <a:srgbClr val="800000"/>
                </a:solidFill>
                <a:latin typeface="Times New Roman" panose="02020603050405020304" pitchFamily="18" charset="0"/>
                <a:cs typeface="Times New Roman" panose="02020603050405020304" pitchFamily="18" charset="0"/>
              </a:rPr>
              <a:t>Câu</a:t>
            </a:r>
            <a:r>
              <a:rPr lang="en-US" sz="3600" b="1" dirty="0">
                <a:solidFill>
                  <a:srgbClr val="800000"/>
                </a:solidFill>
                <a:latin typeface="Times New Roman" panose="02020603050405020304" pitchFamily="18" charset="0"/>
                <a:cs typeface="Times New Roman" panose="02020603050405020304" pitchFamily="18" charset="0"/>
              </a:rPr>
              <a:t> 5.</a:t>
            </a:r>
            <a:r>
              <a:rPr lang="vi-VN" sz="3600" b="1" dirty="0">
                <a:solidFill>
                  <a:srgbClr val="800000"/>
                </a:solidFill>
                <a:latin typeface="Times New Roman" panose="02020603050405020304" pitchFamily="18" charset="0"/>
                <a:cs typeface="Times New Roman" panose="02020603050405020304" pitchFamily="18" charset="0"/>
              </a:rPr>
              <a:t> Theo em, chị em Xô-phi đã được xem ảo thuật chưa</a:t>
            </a:r>
            <a:r>
              <a:rPr lang="en-US" sz="3600" b="1" dirty="0">
                <a:solidFill>
                  <a:srgbClr val="800000"/>
                </a:solidFill>
                <a:latin typeface="Times New Roman" panose="02020603050405020304" pitchFamily="18" charset="0"/>
                <a:cs typeface="Times New Roman" panose="02020603050405020304" pitchFamily="18" charset="0"/>
              </a:rPr>
              <a:t>?</a:t>
            </a:r>
          </a:p>
        </p:txBody>
      </p:sp>
      <p:pic>
        <p:nvPicPr>
          <p:cNvPr id="3" name="Picture 2" descr="ag00317_">
            <a:hlinkClick r:id="" action="ppaction://noaction"/>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97829"/>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3505200" y="4293590"/>
            <a:ext cx="6477000" cy="1323439"/>
          </a:xfrm>
          <a:prstGeom prst="rect">
            <a:avLst/>
          </a:prstGeom>
          <a:noFill/>
          <a:ln w="9525">
            <a:noFill/>
            <a:miter lim="800000"/>
            <a:headEnd/>
            <a:tailEnd/>
          </a:ln>
        </p:spPr>
        <p:txBody>
          <a:bodyPr wrap="square">
            <a:spAutoFit/>
          </a:bodyPr>
          <a:lstStyle/>
          <a:p>
            <a:pPr marL="0" lvl="1" eaLnBrk="0" hangingPunct="0"/>
            <a:r>
              <a:rPr lang="en-US" sz="32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Chị</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em</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Xô</a:t>
            </a:r>
            <a:r>
              <a:rPr lang="en-US" sz="4000" b="1" dirty="0">
                <a:solidFill>
                  <a:srgbClr val="0000FF"/>
                </a:solidFill>
                <a:cs typeface="Times New Roman" panose="02020603050405020304" pitchFamily="18" charset="0"/>
              </a:rPr>
              <a:t>-phi </a:t>
            </a:r>
            <a:r>
              <a:rPr lang="en-US" sz="4000" b="1" dirty="0" err="1">
                <a:solidFill>
                  <a:srgbClr val="0000FF"/>
                </a:solidFill>
                <a:cs typeface="Times New Roman" panose="02020603050405020304" pitchFamily="18" charset="0"/>
              </a:rPr>
              <a:t>đã</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được</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xem</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ảo</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thuật</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ngay</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tại</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nhà</a:t>
            </a:r>
            <a:r>
              <a:rPr lang="en-US" sz="4000" b="1" dirty="0">
                <a:solidFill>
                  <a:srgbClr val="0000FF"/>
                </a:solidFill>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3" name="Text Box 9"/>
          <p:cNvSpPr txBox="1">
            <a:spLocks noChangeArrowheads="1"/>
          </p:cNvSpPr>
          <p:nvPr/>
        </p:nvSpPr>
        <p:spPr bwMode="auto">
          <a:xfrm>
            <a:off x="609600" y="2551837"/>
            <a:ext cx="11201400" cy="1754326"/>
          </a:xfrm>
          <a:prstGeom prst="rect">
            <a:avLst/>
          </a:prstGeom>
          <a:noFill/>
          <a:ln w="9525">
            <a:noFill/>
            <a:miter lim="800000"/>
            <a:headEnd/>
            <a:tailEnd/>
          </a:ln>
        </p:spPr>
        <p:txBody>
          <a:bodyPr wrap="square">
            <a:spAutoFit/>
          </a:bodyPr>
          <a:lstStyle/>
          <a:p>
            <a:pPr marL="342900" indent="-342900" fontAlgn="auto">
              <a:spcBef>
                <a:spcPts val="0"/>
              </a:spcBef>
              <a:spcAft>
                <a:spcPts val="0"/>
              </a:spcAft>
              <a:defRPr/>
            </a:pPr>
            <a:r>
              <a:rPr lang="en-US" sz="3600" b="1" kern="0">
                <a:solidFill>
                  <a:srgbClr val="0000FF"/>
                </a:solidFill>
                <a:cs typeface="Times New Roman" panose="02020603050405020304" pitchFamily="18" charset="0"/>
              </a:rPr>
              <a:t>      Khen </a:t>
            </a:r>
            <a:r>
              <a:rPr lang="en-US" sz="3600" b="1" kern="0" dirty="0" err="1">
                <a:solidFill>
                  <a:srgbClr val="0000FF"/>
                </a:solidFill>
                <a:cs typeface="Times New Roman" panose="02020603050405020304" pitchFamily="18" charset="0"/>
              </a:rPr>
              <a:t>ngợi</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hai</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chị</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em</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Xô</a:t>
            </a:r>
            <a:r>
              <a:rPr lang="en-US" sz="3600" b="1" kern="0" dirty="0">
                <a:solidFill>
                  <a:srgbClr val="0000FF"/>
                </a:solidFill>
                <a:cs typeface="Times New Roman" panose="02020603050405020304" pitchFamily="18" charset="0"/>
              </a:rPr>
              <a:t>-phi </a:t>
            </a:r>
            <a:r>
              <a:rPr lang="en-US" sz="3600" b="1" kern="0" dirty="0" err="1">
                <a:solidFill>
                  <a:srgbClr val="0000FF"/>
                </a:solidFill>
                <a:cs typeface="Times New Roman" panose="02020603050405020304" pitchFamily="18" charset="0"/>
              </a:rPr>
              <a:t>là</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những</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em</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bé</a:t>
            </a:r>
            <a:r>
              <a:rPr lang="en-US" sz="3600" b="1" kern="0" dirty="0">
                <a:solidFill>
                  <a:srgbClr val="0000FF"/>
                </a:solidFill>
                <a:cs typeface="Times New Roman" panose="02020603050405020304" pitchFamily="18" charset="0"/>
              </a:rPr>
              <a:t> </a:t>
            </a:r>
            <a:r>
              <a:rPr lang="en-US" sz="3600" b="1" kern="0" err="1">
                <a:solidFill>
                  <a:srgbClr val="0000FF"/>
                </a:solidFill>
                <a:cs typeface="Times New Roman" panose="02020603050405020304" pitchFamily="18" charset="0"/>
              </a:rPr>
              <a:t>ngoan</a:t>
            </a:r>
            <a:r>
              <a:rPr lang="en-US" sz="3600" b="1" kern="0">
                <a:solidFill>
                  <a:srgbClr val="0000FF"/>
                </a:solidFill>
                <a:cs typeface="Times New Roman" panose="02020603050405020304" pitchFamily="18" charset="0"/>
              </a:rPr>
              <a:t>, sẵn </a:t>
            </a:r>
            <a:r>
              <a:rPr lang="en-US" sz="3600" b="1" kern="0" dirty="0" err="1">
                <a:solidFill>
                  <a:srgbClr val="0000FF"/>
                </a:solidFill>
                <a:cs typeface="Times New Roman" panose="02020603050405020304" pitchFamily="18" charset="0"/>
              </a:rPr>
              <a:t>sàng</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giúp</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đỡ</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người</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khác</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Chú</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Lý</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là</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người</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tài</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ba</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nhân</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hậu</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rất</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yêu</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quý</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trẻ</a:t>
            </a:r>
            <a:r>
              <a:rPr lang="en-US" sz="3600" b="1" kern="0" dirty="0">
                <a:solidFill>
                  <a:srgbClr val="0000FF"/>
                </a:solidFill>
                <a:cs typeface="Times New Roman" panose="02020603050405020304" pitchFamily="18" charset="0"/>
              </a:rPr>
              <a:t> </a:t>
            </a:r>
            <a:r>
              <a:rPr lang="en-US" sz="3600" b="1" kern="0" dirty="0" err="1">
                <a:solidFill>
                  <a:srgbClr val="0000FF"/>
                </a:solidFill>
                <a:cs typeface="Times New Roman" panose="02020603050405020304" pitchFamily="18" charset="0"/>
              </a:rPr>
              <a:t>nhỏ</a:t>
            </a:r>
            <a:r>
              <a:rPr lang="en-US" sz="3600" b="1" kern="0" dirty="0">
                <a:solidFill>
                  <a:srgbClr val="0000FF"/>
                </a:solidFill>
                <a:cs typeface="Times New Roman" panose="02020603050405020304" pitchFamily="18" charset="0"/>
              </a:rPr>
              <a:t>.</a:t>
            </a:r>
          </a:p>
        </p:txBody>
      </p:sp>
      <p:pic>
        <p:nvPicPr>
          <p:cNvPr id="17410" name="Picture 2" descr="D:\hình ảnh powerpoint\GocGiaiTriDong.gif"/>
          <p:cNvPicPr>
            <a:picLocks noChangeAspect="1" noChangeArrowheads="1" noCrop="1"/>
          </p:cNvPicPr>
          <p:nvPr/>
        </p:nvPicPr>
        <p:blipFill>
          <a:blip r:embed="rId2"/>
          <a:srcRect/>
          <a:stretch>
            <a:fillRect/>
          </a:stretch>
        </p:blipFill>
        <p:spPr bwMode="auto">
          <a:xfrm>
            <a:off x="-304800" y="5181600"/>
            <a:ext cx="2540000" cy="1828800"/>
          </a:xfrm>
          <a:prstGeom prst="rect">
            <a:avLst/>
          </a:prstGeom>
          <a:noFill/>
        </p:spPr>
      </p:pic>
      <p:pic>
        <p:nvPicPr>
          <p:cNvPr id="10" name="Picture 2" descr="D:\hình ảnh powerpoint\GocGiaiTriDong.gif"/>
          <p:cNvPicPr>
            <a:picLocks noChangeAspect="1" noChangeArrowheads="1" noCrop="1"/>
          </p:cNvPicPr>
          <p:nvPr/>
        </p:nvPicPr>
        <p:blipFill>
          <a:blip r:embed="rId2"/>
          <a:srcRect/>
          <a:stretch>
            <a:fillRect/>
          </a:stretch>
        </p:blipFill>
        <p:spPr bwMode="auto">
          <a:xfrm>
            <a:off x="10134600" y="5148943"/>
            <a:ext cx="2540000" cy="1828800"/>
          </a:xfrm>
          <a:prstGeom prst="rect">
            <a:avLst/>
          </a:prstGeom>
          <a:noFill/>
        </p:spPr>
      </p:pic>
      <p:sp>
        <p:nvSpPr>
          <p:cNvPr id="2" name="TextBox 1"/>
          <p:cNvSpPr txBox="1"/>
          <p:nvPr/>
        </p:nvSpPr>
        <p:spPr>
          <a:xfrm>
            <a:off x="2235200" y="1355114"/>
            <a:ext cx="6172200" cy="707886"/>
          </a:xfrm>
          <a:prstGeom prst="rect">
            <a:avLst/>
          </a:prstGeom>
          <a:noFill/>
        </p:spPr>
        <p:txBody>
          <a:bodyPr wrap="square" rtlCol="0">
            <a:spAutoFit/>
          </a:bodyPr>
          <a:lstStyle/>
          <a:p>
            <a:pPr algn="ctr"/>
            <a:r>
              <a:rPr lang="en-US" sz="4000" b="1">
                <a:solidFill>
                  <a:srgbClr val="FF0000"/>
                </a:solidFill>
                <a:cs typeface="Times New Roman" panose="02020603050405020304" pitchFamily="18" charset="0"/>
              </a:rPr>
              <a:t>Ý nghĩa</a:t>
            </a:r>
            <a:endParaRPr lang="en-US" sz="40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50081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2233"/>
                                        </p:tgtEl>
                                        <p:attrNameLst>
                                          <p:attrName>style.visibility</p:attrName>
                                        </p:attrNameLst>
                                      </p:cBhvr>
                                      <p:to>
                                        <p:strVal val="visible"/>
                                      </p:to>
                                    </p:set>
                                    <p:animEffect transition="in" filter="randombar(horizontal)">
                                      <p:cBhvr>
                                        <p:cTn id="7" dur="5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o thuat 1"/>
          <p:cNvPicPr>
            <a:picLocks noChangeAspect="1" noChangeArrowheads="1"/>
          </p:cNvPicPr>
          <p:nvPr/>
        </p:nvPicPr>
        <p:blipFill>
          <a:blip r:embed="rId2"/>
          <a:srcRect/>
          <a:stretch>
            <a:fillRect/>
          </a:stretch>
        </p:blipFill>
        <p:spPr bwMode="auto">
          <a:xfrm>
            <a:off x="1600200" y="1053567"/>
            <a:ext cx="9144000" cy="5486400"/>
          </a:xfrm>
          <a:prstGeom prst="rect">
            <a:avLst/>
          </a:prstGeom>
          <a:noFill/>
          <a:ln w="9525">
            <a:noFill/>
            <a:miter lim="800000"/>
            <a:headEnd/>
            <a:tailEnd/>
          </a:ln>
        </p:spPr>
      </p:pic>
      <p:sp>
        <p:nvSpPr>
          <p:cNvPr id="2" name="TextBox 1"/>
          <p:cNvSpPr txBox="1"/>
          <p:nvPr/>
        </p:nvSpPr>
        <p:spPr>
          <a:xfrm>
            <a:off x="3505200" y="-76200"/>
            <a:ext cx="7162800" cy="1107996"/>
          </a:xfrm>
          <a:prstGeom prst="rect">
            <a:avLst/>
          </a:prstGeom>
          <a:noFill/>
        </p:spPr>
        <p:txBody>
          <a:bodyPr wrap="square" rtlCol="0">
            <a:spAutoFit/>
          </a:bodyPr>
          <a:lstStyle/>
          <a:p>
            <a:r>
              <a:rPr lang="en-US" sz="6600" b="1" spc="50" dirty="0" err="1">
                <a:ln w="0"/>
                <a:solidFill>
                  <a:srgbClr val="FF0000"/>
                </a:solidFill>
                <a:effectLst>
                  <a:innerShdw blurRad="63500" dist="50800" dir="13500000">
                    <a:srgbClr val="000000">
                      <a:alpha val="50000"/>
                    </a:srgbClr>
                  </a:innerShdw>
                </a:effectLst>
                <a:cs typeface="Times New Roman" panose="02020603050405020304" pitchFamily="18" charset="0"/>
              </a:rPr>
              <a:t>Luyện</a:t>
            </a:r>
            <a:r>
              <a:rPr lang="en-US" sz="6600" b="1" spc="50" dirty="0">
                <a:ln w="0"/>
                <a:solidFill>
                  <a:srgbClr val="FF0000"/>
                </a:solidFill>
                <a:effectLst>
                  <a:innerShdw blurRad="63500" dist="50800" dir="13500000">
                    <a:srgbClr val="000000">
                      <a:alpha val="50000"/>
                    </a:srgbClr>
                  </a:innerShdw>
                </a:effectLst>
                <a:cs typeface="Times New Roman" panose="02020603050405020304" pitchFamily="18" charset="0"/>
              </a:rPr>
              <a:t> </a:t>
            </a:r>
            <a:r>
              <a:rPr lang="en-US" sz="6600" b="1" spc="50" dirty="0" err="1">
                <a:ln w="0"/>
                <a:solidFill>
                  <a:srgbClr val="FF0000"/>
                </a:solidFill>
                <a:effectLst>
                  <a:innerShdw blurRad="63500" dist="50800" dir="13500000">
                    <a:srgbClr val="000000">
                      <a:alpha val="50000"/>
                    </a:srgbClr>
                  </a:innerShdw>
                </a:effectLst>
                <a:cs typeface="Times New Roman" panose="02020603050405020304" pitchFamily="18" charset="0"/>
              </a:rPr>
              <a:t>đọc</a:t>
            </a:r>
            <a:r>
              <a:rPr lang="en-US" sz="6600" b="1" spc="50" dirty="0">
                <a:ln w="0"/>
                <a:solidFill>
                  <a:srgbClr val="FF0000"/>
                </a:solidFill>
                <a:effectLst>
                  <a:innerShdw blurRad="63500" dist="50800" dir="13500000">
                    <a:srgbClr val="000000">
                      <a:alpha val="50000"/>
                    </a:srgbClr>
                  </a:innerShdw>
                </a:effectLst>
                <a:cs typeface="Times New Roman" panose="02020603050405020304" pitchFamily="18" charset="0"/>
              </a:rPr>
              <a:t> </a:t>
            </a:r>
            <a:r>
              <a:rPr lang="en-US" sz="6600" b="1" spc="50" dirty="0" err="1">
                <a:ln w="0"/>
                <a:solidFill>
                  <a:srgbClr val="FF0000"/>
                </a:solidFill>
                <a:effectLst>
                  <a:innerShdw blurRad="63500" dist="50800" dir="13500000">
                    <a:srgbClr val="000000">
                      <a:alpha val="50000"/>
                    </a:srgbClr>
                  </a:innerShdw>
                </a:effectLst>
                <a:cs typeface="Times New Roman" panose="02020603050405020304" pitchFamily="18" charset="0"/>
              </a:rPr>
              <a:t>lại</a:t>
            </a:r>
            <a:endParaRPr lang="en-US" sz="6600" b="1" spc="50" dirty="0">
              <a:ln w="0"/>
              <a:solidFill>
                <a:srgbClr val="FF0000"/>
              </a:solidFill>
              <a:effectLst>
                <a:innerShdw blurRad="63500" dist="50800" dir="13500000">
                  <a:srgbClr val="000000">
                    <a:alpha val="50000"/>
                  </a:srgbClr>
                </a:innerShdw>
              </a:effectLst>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6461" y="838200"/>
            <a:ext cx="8951844" cy="5509200"/>
          </a:xfrm>
          <a:prstGeom prst="rect">
            <a:avLst/>
          </a:prstGeom>
          <a:noFill/>
        </p:spPr>
        <p:txBody>
          <a:bodyPr wrap="square" rtlCol="0">
            <a:spAutoFit/>
          </a:bodyPr>
          <a:lstStyle/>
          <a:p>
            <a:r>
              <a:rPr lang="en-US" sz="3200" b="1" dirty="0">
                <a:latin typeface="HP001 4 hàng" panose="020B0603050302020204" pitchFamily="34" charset="0"/>
              </a:rPr>
              <a:t>  </a:t>
            </a:r>
            <a:r>
              <a:rPr lang="en-US" sz="3200" b="1" dirty="0" err="1">
                <a:latin typeface="HP001 4 hàng" panose="020B0603050302020204" pitchFamily="34" charset="0"/>
              </a:rPr>
              <a:t>Mẹ</a:t>
            </a:r>
            <a:r>
              <a:rPr lang="en-US" sz="3200" b="1" dirty="0">
                <a:latin typeface="HP001 4 hàng" panose="020B0603050302020204" pitchFamily="34" charset="0"/>
              </a:rPr>
              <a:t> </a:t>
            </a:r>
            <a:r>
              <a:rPr lang="en-US" sz="3200" b="1" dirty="0" err="1">
                <a:latin typeface="HP001 4 hàng" panose="020B0603050302020204" pitchFamily="34" charset="0"/>
              </a:rPr>
              <a:t>mời</a:t>
            </a:r>
            <a:r>
              <a:rPr lang="en-US" sz="3200" b="1" dirty="0">
                <a:latin typeface="HP001 4 hàng" panose="020B0603050302020204" pitchFamily="34" charset="0"/>
              </a:rPr>
              <a:t> </a:t>
            </a:r>
            <a:r>
              <a:rPr lang="en-US" sz="3200" b="1" dirty="0" err="1">
                <a:latin typeface="HP001 4 hàng" panose="020B0603050302020204" pitchFamily="34" charset="0"/>
              </a:rPr>
              <a:t>chú</a:t>
            </a:r>
            <a:r>
              <a:rPr lang="en-US" sz="3200" b="1" dirty="0">
                <a:latin typeface="HP001 4 hàng" panose="020B0603050302020204" pitchFamily="34" charset="0"/>
              </a:rPr>
              <a:t> </a:t>
            </a:r>
            <a:r>
              <a:rPr lang="en-US" sz="3200" b="1" dirty="0" err="1">
                <a:latin typeface="HP001 4 hàng" panose="020B0603050302020204" pitchFamily="34" charset="0"/>
              </a:rPr>
              <a:t>Lý</a:t>
            </a:r>
            <a:r>
              <a:rPr lang="en-US" sz="3200" b="1" dirty="0">
                <a:latin typeface="HP001 4 hàng" panose="020B0603050302020204" pitchFamily="34" charset="0"/>
              </a:rPr>
              <a:t> </a:t>
            </a:r>
            <a:r>
              <a:rPr lang="en-US" sz="3200" b="1" dirty="0" err="1">
                <a:latin typeface="HP001 4 hàng" panose="020B0603050302020204" pitchFamily="34" charset="0"/>
              </a:rPr>
              <a:t>uống</a:t>
            </a:r>
            <a:r>
              <a:rPr lang="en-US" sz="3200" b="1" dirty="0">
                <a:latin typeface="HP001 4 hàng" panose="020B0603050302020204" pitchFamily="34" charset="0"/>
              </a:rPr>
              <a:t> </a:t>
            </a:r>
            <a:r>
              <a:rPr lang="en-US" sz="3200" b="1" dirty="0" err="1">
                <a:latin typeface="HP001 4 hàng" panose="020B0603050302020204" pitchFamily="34" charset="0"/>
              </a:rPr>
              <a:t>trà</a:t>
            </a:r>
            <a:r>
              <a:rPr lang="en-US" sz="3200" b="1" dirty="0">
                <a:latin typeface="HP001 4 hàng" panose="020B0603050302020204" pitchFamily="34" charset="0"/>
              </a:rPr>
              <a:t>. </a:t>
            </a:r>
            <a:r>
              <a:rPr lang="en-US" sz="3200" b="1" dirty="0" err="1">
                <a:latin typeface="HP001 4 hàng" panose="020B0603050302020204" pitchFamily="34" charset="0"/>
              </a:rPr>
              <a:t>Chú</a:t>
            </a:r>
            <a:r>
              <a:rPr lang="en-US" sz="3200" b="1" dirty="0">
                <a:latin typeface="HP001 4 hàng" panose="020B0603050302020204" pitchFamily="34" charset="0"/>
              </a:rPr>
              <a:t> </a:t>
            </a:r>
            <a:r>
              <a:rPr lang="en-US" sz="3200" b="1" dirty="0" err="1">
                <a:latin typeface="HP001 4 hàng" panose="020B0603050302020204" pitchFamily="34" charset="0"/>
              </a:rPr>
              <a:t>nhận</a:t>
            </a:r>
            <a:r>
              <a:rPr lang="en-US" sz="3200" b="1" dirty="0">
                <a:latin typeface="HP001 4 hàng" panose="020B0603050302020204" pitchFamily="34" charset="0"/>
              </a:rPr>
              <a:t> </a:t>
            </a:r>
            <a:r>
              <a:rPr lang="en-US" sz="3200" b="1" dirty="0" err="1">
                <a:latin typeface="HP001 4 hàng" panose="020B0603050302020204" pitchFamily="34" charset="0"/>
              </a:rPr>
              <a:t>lời</a:t>
            </a:r>
            <a:r>
              <a:rPr lang="en-US" sz="3200" b="1" dirty="0">
                <a:latin typeface="HP001 4 hàng" panose="020B0603050302020204" pitchFamily="34" charset="0"/>
              </a:rPr>
              <a:t>. </a:t>
            </a:r>
            <a:r>
              <a:rPr lang="en-US" sz="3200" b="1" dirty="0" err="1">
                <a:latin typeface="HP001 4 hàng" panose="020B0603050302020204" pitchFamily="34" charset="0"/>
              </a:rPr>
              <a:t>Nhưng</a:t>
            </a:r>
            <a:r>
              <a:rPr lang="en-US" sz="3200" b="1" dirty="0">
                <a:latin typeface="HP001 4 hàng" panose="020B0603050302020204" pitchFamily="34" charset="0"/>
              </a:rPr>
              <a:t> </a:t>
            </a:r>
            <a:r>
              <a:rPr lang="en-US" sz="3200" b="1" dirty="0">
                <a:solidFill>
                  <a:srgbClr val="FF0000"/>
                </a:solidFill>
                <a:latin typeface=".VnTime" panose="020B7200000000000000" pitchFamily="34" charset="0"/>
              </a:rPr>
              <a:t> </a:t>
            </a:r>
            <a:r>
              <a:rPr lang="en-US" sz="3200" b="1" dirty="0" err="1">
                <a:latin typeface="HP001 4 hàng" panose="020B0603050302020204" pitchFamily="34" charset="0"/>
              </a:rPr>
              <a:t>từ</a:t>
            </a:r>
            <a:r>
              <a:rPr lang="en-US" sz="3200" b="1" dirty="0">
                <a:latin typeface="HP001 4 hàng" panose="020B0603050302020204" pitchFamily="34" charset="0"/>
              </a:rPr>
              <a:t> </a:t>
            </a:r>
            <a:r>
              <a:rPr lang="en-US" sz="3200" b="1" dirty="0" err="1">
                <a:latin typeface="HP001 4 hàng" panose="020B0603050302020204" pitchFamily="34" charset="0"/>
              </a:rPr>
              <a:t>lúc</a:t>
            </a:r>
            <a:r>
              <a:rPr lang="en-US" sz="3200" b="1" dirty="0">
                <a:latin typeface="HP001 4 hàng" panose="020B0603050302020204" pitchFamily="34" charset="0"/>
              </a:rPr>
              <a:t> </a:t>
            </a:r>
            <a:r>
              <a:rPr lang="en-US" sz="3200" b="1" dirty="0" err="1">
                <a:latin typeface="HP001 4 hàng" panose="020B0603050302020204" pitchFamily="34" charset="0"/>
              </a:rPr>
              <a:t>chú</a:t>
            </a:r>
            <a:r>
              <a:rPr lang="en-US" sz="3200" b="1" dirty="0">
                <a:latin typeface="HP001 4 hàng" panose="020B0603050302020204" pitchFamily="34" charset="0"/>
              </a:rPr>
              <a:t> </a:t>
            </a:r>
            <a:r>
              <a:rPr lang="en-US" sz="3200" b="1" dirty="0" err="1">
                <a:latin typeface="HP001 4 hàng" panose="020B0603050302020204" pitchFamily="34" charset="0"/>
              </a:rPr>
              <a:t>ngồi</a:t>
            </a:r>
            <a:r>
              <a:rPr lang="en-US" sz="3200" b="1" dirty="0">
                <a:latin typeface="HP001 4 hàng" panose="020B0603050302020204" pitchFamily="34" charset="0"/>
              </a:rPr>
              <a:t> </a:t>
            </a:r>
            <a:r>
              <a:rPr lang="en-US" sz="3200" b="1" dirty="0" err="1">
                <a:latin typeface="HP001 4 hàng" panose="020B0603050302020204" pitchFamily="34" charset="0"/>
              </a:rPr>
              <a:t>vào</a:t>
            </a:r>
            <a:r>
              <a:rPr lang="en-US" sz="3200" b="1" dirty="0">
                <a:latin typeface="HP001 4 hàng" panose="020B0603050302020204" pitchFamily="34" charset="0"/>
              </a:rPr>
              <a:t> </a:t>
            </a:r>
            <a:r>
              <a:rPr lang="en-US" sz="3200" b="1" dirty="0" err="1">
                <a:latin typeface="HP001 4 hàng" panose="020B0603050302020204" pitchFamily="34" charset="0"/>
              </a:rPr>
              <a:t>bàn</a:t>
            </a:r>
            <a:r>
              <a:rPr lang="en-US" sz="3200" b="1" dirty="0">
                <a:latin typeface="HP001 4 hàng" panose="020B0603050302020204" pitchFamily="34" charset="0"/>
              </a:rPr>
              <a:t>,</a:t>
            </a:r>
            <a:r>
              <a:rPr lang="en-US" sz="3200" b="1" dirty="0">
                <a:solidFill>
                  <a:srgbClr val="FF0000"/>
                </a:solidFill>
                <a:latin typeface=".VnTime" panose="020B7200000000000000" pitchFamily="34" charset="0"/>
              </a:rPr>
              <a:t>  </a:t>
            </a:r>
            <a:r>
              <a:rPr lang="en-US" sz="3200" b="1" dirty="0" err="1">
                <a:latin typeface="HP001 4 hàng" panose="020B0603050302020204" pitchFamily="34" charset="0"/>
              </a:rPr>
              <a:t>cả</a:t>
            </a:r>
            <a:r>
              <a:rPr lang="en-US" sz="3200" b="1" dirty="0">
                <a:latin typeface="HP001 4 hàng" panose="020B0603050302020204" pitchFamily="34" charset="0"/>
              </a:rPr>
              <a:t> </a:t>
            </a:r>
            <a:r>
              <a:rPr lang="en-US" sz="3200" b="1" dirty="0" err="1">
                <a:latin typeface="HP001 4 hàng" panose="020B0603050302020204" pitchFamily="34" charset="0"/>
              </a:rPr>
              <a:t>nhà</a:t>
            </a:r>
            <a:r>
              <a:rPr lang="en-US" sz="3200" b="1" dirty="0">
                <a:latin typeface="HP001 4 hàng" panose="020B0603050302020204" pitchFamily="34" charset="0"/>
              </a:rPr>
              <a:t> </a:t>
            </a:r>
            <a:r>
              <a:rPr lang="en-US" sz="3200" b="1" dirty="0" err="1">
                <a:latin typeface="HP001 4 hàng" panose="020B0603050302020204" pitchFamily="34" charset="0"/>
              </a:rPr>
              <a:t>cứ</a:t>
            </a:r>
            <a:r>
              <a:rPr lang="en-US" sz="3200" b="1" dirty="0">
                <a:latin typeface="HP001 4 hàng" panose="020B0603050302020204" pitchFamily="34" charset="0"/>
              </a:rPr>
              <a:t> </a:t>
            </a:r>
            <a:r>
              <a:rPr lang="en-US" sz="3200" b="1" dirty="0" err="1">
                <a:latin typeface="HP001 4 hàng" panose="020B0603050302020204" pitchFamily="34" charset="0"/>
              </a:rPr>
              <a:t>chứng</a:t>
            </a:r>
            <a:r>
              <a:rPr lang="en-US" sz="3200" b="1" dirty="0">
                <a:latin typeface="HP001 4 hàng" panose="020B0603050302020204" pitchFamily="34" charset="0"/>
              </a:rPr>
              <a:t> </a:t>
            </a:r>
            <a:r>
              <a:rPr lang="en-US" sz="3200" b="1" dirty="0" err="1">
                <a:latin typeface="HP001 4 hàng" panose="020B0603050302020204" pitchFamily="34" charset="0"/>
              </a:rPr>
              <a:t>kiến</a:t>
            </a:r>
            <a:r>
              <a:rPr lang="en-US" sz="3200" b="1" dirty="0">
                <a:latin typeface="HP001 4 hàng" panose="020B0603050302020204" pitchFamily="34" charset="0"/>
              </a:rPr>
              <a:t> </a:t>
            </a:r>
            <a:r>
              <a:rPr lang="en-US" sz="3200" b="1" dirty="0" err="1">
                <a:latin typeface="HP001 4 hàng" panose="020B0603050302020204" pitchFamily="34" charset="0"/>
              </a:rPr>
              <a:t>hết</a:t>
            </a:r>
            <a:r>
              <a:rPr lang="en-US" sz="3200" b="1" dirty="0">
                <a:latin typeface="HP001 4 hàng" panose="020B0603050302020204" pitchFamily="34" charset="0"/>
              </a:rPr>
              <a:t> </a:t>
            </a:r>
            <a:r>
              <a:rPr lang="en-US" sz="3200" b="1" dirty="0" err="1">
                <a:solidFill>
                  <a:srgbClr val="FF0000"/>
                </a:solidFill>
                <a:latin typeface="HP001 4 hàng" panose="020B0603050302020204" pitchFamily="34" charset="0"/>
              </a:rPr>
              <a:t>bất</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ngờ</a:t>
            </a:r>
            <a:r>
              <a:rPr lang="en-US" sz="3200" b="1" dirty="0">
                <a:solidFill>
                  <a:srgbClr val="FF0000"/>
                </a:solidFill>
                <a:latin typeface="HP001 4 hàng" panose="020B0603050302020204" pitchFamily="34" charset="0"/>
              </a:rPr>
              <a:t> </a:t>
            </a:r>
            <a:r>
              <a:rPr lang="en-US" sz="3200" b="1" dirty="0" err="1">
                <a:latin typeface="HP001 4 hàng" panose="020B0603050302020204" pitchFamily="34" charset="0"/>
              </a:rPr>
              <a:t>này</a:t>
            </a:r>
            <a:r>
              <a:rPr lang="en-US" sz="3200" b="1" dirty="0">
                <a:latin typeface="HP001 4 hàng" panose="020B0603050302020204" pitchFamily="34" charset="0"/>
              </a:rPr>
              <a:t> </a:t>
            </a:r>
            <a:r>
              <a:rPr lang="en-US" sz="3200" b="1" dirty="0" err="1">
                <a:latin typeface="HP001 4 hàng" panose="020B0603050302020204" pitchFamily="34" charset="0"/>
              </a:rPr>
              <a:t>đến</a:t>
            </a:r>
            <a:r>
              <a:rPr lang="en-US" sz="3200" b="1" dirty="0">
                <a:latin typeface="HP001 4 hàng" panose="020B0603050302020204" pitchFamily="34" charset="0"/>
              </a:rPr>
              <a:t> </a:t>
            </a:r>
            <a:r>
              <a:rPr lang="en-US" sz="3200" b="1" dirty="0" err="1">
                <a:solidFill>
                  <a:srgbClr val="FF0000"/>
                </a:solidFill>
                <a:latin typeface="HP001 4 hàng" panose="020B0603050302020204" pitchFamily="34" charset="0"/>
              </a:rPr>
              <a:t>bất</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ngờ</a:t>
            </a:r>
            <a:r>
              <a:rPr lang="en-US" sz="3200" b="1" dirty="0">
                <a:solidFill>
                  <a:srgbClr val="FF0000"/>
                </a:solidFill>
                <a:latin typeface="HP001 4 hàng" panose="020B0603050302020204" pitchFamily="34" charset="0"/>
              </a:rPr>
              <a:t> </a:t>
            </a:r>
            <a:r>
              <a:rPr lang="en-US" sz="3200" b="1" dirty="0" err="1">
                <a:latin typeface="HP001 4 hàng" panose="020B0603050302020204" pitchFamily="34" charset="0"/>
              </a:rPr>
              <a:t>khác</a:t>
            </a:r>
            <a:r>
              <a:rPr lang="en-US" sz="3200" b="1" dirty="0">
                <a:latin typeface="HP001 4 hàng" panose="020B0603050302020204" pitchFamily="34" charset="0"/>
              </a:rPr>
              <a:t>. </a:t>
            </a:r>
            <a:r>
              <a:rPr lang="en-US" sz="3200" b="1" dirty="0" err="1">
                <a:latin typeface="HP001 4 hàng" panose="020B0603050302020204" pitchFamily="34" charset="0"/>
              </a:rPr>
              <a:t>Xô</a:t>
            </a:r>
            <a:r>
              <a:rPr lang="en-US" sz="3200" b="1" dirty="0">
                <a:latin typeface="HP001 4 hàng" panose="020B0603050302020204" pitchFamily="34" charset="0"/>
              </a:rPr>
              <a:t>-phi </a:t>
            </a:r>
            <a:r>
              <a:rPr lang="en-US" sz="3200" b="1" dirty="0" err="1">
                <a:latin typeface="HP001 4 hàng" panose="020B0603050302020204" pitchFamily="34" charset="0"/>
              </a:rPr>
              <a:t>lấy</a:t>
            </a:r>
            <a:r>
              <a:rPr lang="en-US" sz="3200" b="1" dirty="0">
                <a:latin typeface="HP001 4 hàng" panose="020B0603050302020204" pitchFamily="34" charset="0"/>
              </a:rPr>
              <a:t> </a:t>
            </a:r>
            <a:r>
              <a:rPr lang="en-US" sz="3200" b="1" dirty="0" err="1">
                <a:latin typeface="HP001 4 hàng" panose="020B0603050302020204" pitchFamily="34" charset="0"/>
              </a:rPr>
              <a:t>một</a:t>
            </a:r>
            <a:r>
              <a:rPr lang="en-US" sz="3200" b="1" dirty="0">
                <a:latin typeface="HP001 4 hàng" panose="020B0603050302020204" pitchFamily="34" charset="0"/>
              </a:rPr>
              <a:t> </a:t>
            </a:r>
            <a:r>
              <a:rPr lang="en-US" sz="3200" b="1" dirty="0" err="1">
                <a:latin typeface="HP001 4 hàng" panose="020B0603050302020204" pitchFamily="34" charset="0"/>
              </a:rPr>
              <a:t>cái</a:t>
            </a:r>
            <a:r>
              <a:rPr lang="en-US" sz="3200" b="1" dirty="0">
                <a:latin typeface="HP001 4 hàng" panose="020B0603050302020204" pitchFamily="34" charset="0"/>
              </a:rPr>
              <a:t> </a:t>
            </a:r>
            <a:r>
              <a:rPr lang="en-US" sz="3200" b="1" dirty="0" err="1">
                <a:latin typeface="HP001 4 hàng" panose="020B0603050302020204" pitchFamily="34" charset="0"/>
              </a:rPr>
              <a:t>bánh</a:t>
            </a:r>
            <a:r>
              <a:rPr lang="en-US" sz="3200" b="1" dirty="0">
                <a:latin typeface="HP001 4 hàng" panose="020B0603050302020204" pitchFamily="34" charset="0"/>
              </a:rPr>
              <a:t>, </a:t>
            </a:r>
            <a:r>
              <a:rPr lang="en-US" sz="3200" b="1" dirty="0" err="1">
                <a:latin typeface="HP001 4 hàng" panose="020B0603050302020204" pitchFamily="34" charset="0"/>
              </a:rPr>
              <a:t>đến</a:t>
            </a:r>
            <a:r>
              <a:rPr lang="en-US" sz="3200" b="1" dirty="0">
                <a:latin typeface="HP001 4 hàng" panose="020B0603050302020204" pitchFamily="34" charset="0"/>
              </a:rPr>
              <a:t> </a:t>
            </a:r>
            <a:r>
              <a:rPr lang="en-US" sz="3200" b="1" dirty="0" err="1">
                <a:latin typeface="HP001 4 hàng" panose="020B0603050302020204" pitchFamily="34" charset="0"/>
              </a:rPr>
              <a:t>lúc</a:t>
            </a:r>
            <a:r>
              <a:rPr lang="en-US" sz="3200" b="1" dirty="0">
                <a:latin typeface="HP001 4 hàng" panose="020B0603050302020204" pitchFamily="34" charset="0"/>
              </a:rPr>
              <a:t> </a:t>
            </a:r>
            <a:r>
              <a:rPr lang="en-US" sz="3200" b="1" dirty="0" err="1">
                <a:latin typeface="HP001 4 hàng" panose="020B0603050302020204" pitchFamily="34" charset="0"/>
              </a:rPr>
              <a:t>đặt</a:t>
            </a:r>
            <a:r>
              <a:rPr lang="en-US" sz="3200" b="1" dirty="0">
                <a:latin typeface="HP001 4 hàng" panose="020B0603050302020204" pitchFamily="34" charset="0"/>
              </a:rPr>
              <a:t> </a:t>
            </a:r>
            <a:r>
              <a:rPr lang="en-US" sz="3200" b="1" dirty="0" err="1">
                <a:latin typeface="HP001 4 hàng" panose="020B0603050302020204" pitchFamily="34" charset="0"/>
              </a:rPr>
              <a:t>vào</a:t>
            </a:r>
            <a:r>
              <a:rPr lang="en-US" sz="3200" b="1" dirty="0">
                <a:latin typeface="HP001 4 hàng" panose="020B0603050302020204" pitchFamily="34" charset="0"/>
              </a:rPr>
              <a:t> </a:t>
            </a:r>
            <a:r>
              <a:rPr lang="en-US" sz="3200" b="1" dirty="0" err="1">
                <a:latin typeface="HP001 4 hàng" panose="020B0603050302020204" pitchFamily="34" charset="0"/>
              </a:rPr>
              <a:t>đĩa</a:t>
            </a:r>
            <a:r>
              <a:rPr lang="en-US" sz="3200" b="1" dirty="0">
                <a:latin typeface="HP001 4 hàng" panose="020B0603050302020204" pitchFamily="34" charset="0"/>
              </a:rPr>
              <a:t> </a:t>
            </a:r>
            <a:r>
              <a:rPr lang="en-US" sz="3200" b="1" dirty="0" err="1">
                <a:latin typeface="HP001 4 hàng" panose="020B0603050302020204" pitchFamily="34" charset="0"/>
              </a:rPr>
              <a:t>lại</a:t>
            </a:r>
            <a:r>
              <a:rPr lang="en-US" sz="3200" b="1" dirty="0">
                <a:latin typeface="HP001 4 hàng" panose="020B0603050302020204" pitchFamily="34" charset="0"/>
              </a:rPr>
              <a:t> </a:t>
            </a:r>
            <a:r>
              <a:rPr lang="en-US" sz="3200" b="1" dirty="0" err="1">
                <a:latin typeface="HP001 4 hàng" panose="020B0603050302020204" pitchFamily="34" charset="0"/>
              </a:rPr>
              <a:t>thành</a:t>
            </a:r>
            <a:r>
              <a:rPr lang="en-US" sz="3200" b="1" dirty="0">
                <a:latin typeface="HP001 4 hàng" panose="020B0603050302020204" pitchFamily="34" charset="0"/>
              </a:rPr>
              <a:t> </a:t>
            </a:r>
            <a:r>
              <a:rPr lang="en-US" sz="3200" b="1" dirty="0" err="1">
                <a:solidFill>
                  <a:srgbClr val="FF0000"/>
                </a:solidFill>
                <a:latin typeface="HP001 4 hàng" panose="020B0603050302020204" pitchFamily="34" charset="0"/>
              </a:rPr>
              <a:t>hai</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cái</a:t>
            </a:r>
            <a:r>
              <a:rPr lang="en-US" sz="3200" b="1" dirty="0">
                <a:latin typeface="HP001 4 hàng" panose="020B0603050302020204" pitchFamily="34" charset="0"/>
              </a:rPr>
              <a:t>. </a:t>
            </a:r>
            <a:r>
              <a:rPr lang="en-US" sz="3200" b="1" dirty="0" err="1">
                <a:latin typeface="HP001 4 hàng" panose="020B0603050302020204" pitchFamily="34" charset="0"/>
              </a:rPr>
              <a:t>Khi</a:t>
            </a:r>
            <a:r>
              <a:rPr lang="en-US" sz="3200" b="1" dirty="0">
                <a:latin typeface="HP001 4 hàng" panose="020B0603050302020204" pitchFamily="34" charset="0"/>
              </a:rPr>
              <a:t> </a:t>
            </a:r>
            <a:r>
              <a:rPr lang="en-US" sz="3200" b="1" dirty="0" err="1">
                <a:latin typeface="HP001 4 hàng" panose="020B0603050302020204" pitchFamily="34" charset="0"/>
              </a:rPr>
              <a:t>mẹ</a:t>
            </a:r>
            <a:r>
              <a:rPr lang="en-US" sz="3200" b="1" dirty="0">
                <a:latin typeface="HP001 4 hàng" panose="020B0603050302020204" pitchFamily="34" charset="0"/>
              </a:rPr>
              <a:t> </a:t>
            </a:r>
            <a:r>
              <a:rPr lang="en-US" sz="3200" b="1" dirty="0" err="1">
                <a:latin typeface="HP001 4 hàng" panose="020B0603050302020204" pitchFamily="34" charset="0"/>
              </a:rPr>
              <a:t>mở</a:t>
            </a:r>
            <a:r>
              <a:rPr lang="en-US" sz="3200" b="1" dirty="0">
                <a:latin typeface="HP001 4 hàng" panose="020B0603050302020204" pitchFamily="34" charset="0"/>
              </a:rPr>
              <a:t> </a:t>
            </a:r>
            <a:r>
              <a:rPr lang="en-US" sz="3200" b="1" dirty="0" err="1">
                <a:latin typeface="HP001 4 hàng" panose="020B0603050302020204" pitchFamily="34" charset="0"/>
              </a:rPr>
              <a:t>nắp</a:t>
            </a:r>
            <a:r>
              <a:rPr lang="en-US" sz="3200" b="1" dirty="0">
                <a:latin typeface="HP001 4 hàng" panose="020B0603050302020204" pitchFamily="34" charset="0"/>
              </a:rPr>
              <a:t> </a:t>
            </a:r>
            <a:r>
              <a:rPr lang="en-US" sz="3200" b="1" dirty="0" err="1">
                <a:latin typeface="HP001 4 hàng" panose="020B0603050302020204" pitchFamily="34" charset="0"/>
              </a:rPr>
              <a:t>lọ</a:t>
            </a:r>
            <a:r>
              <a:rPr lang="en-US" sz="3200" b="1" dirty="0">
                <a:latin typeface="HP001 4 hàng" panose="020B0603050302020204" pitchFamily="34" charset="0"/>
              </a:rPr>
              <a:t> </a:t>
            </a:r>
            <a:r>
              <a:rPr lang="en-US" sz="3200" b="1" dirty="0" err="1">
                <a:latin typeface="HP001 4 hàng" panose="020B0603050302020204" pitchFamily="34" charset="0"/>
              </a:rPr>
              <a:t>đường</a:t>
            </a:r>
            <a:r>
              <a:rPr lang="en-US" sz="3200" b="1" dirty="0">
                <a:latin typeface="HP001 4 hàng" panose="020B0603050302020204" pitchFamily="34" charset="0"/>
              </a:rPr>
              <a:t>, </a:t>
            </a:r>
            <a:r>
              <a:rPr lang="en-US" sz="3200" b="1" dirty="0" err="1">
                <a:latin typeface="HP001 4 hàng" panose="020B0603050302020204" pitchFamily="34" charset="0"/>
              </a:rPr>
              <a:t>có</a:t>
            </a:r>
            <a:r>
              <a:rPr lang="en-US" sz="3200" b="1" dirty="0">
                <a:latin typeface="HP001 4 hàng" panose="020B0603050302020204" pitchFamily="34" charset="0"/>
              </a:rPr>
              <a:t> </a:t>
            </a:r>
            <a:r>
              <a:rPr lang="en-US" sz="3200" b="1" dirty="0" err="1">
                <a:latin typeface="HP001 4 hàng" panose="020B0603050302020204" pitchFamily="34" charset="0"/>
              </a:rPr>
              <a:t>hàng</a:t>
            </a:r>
            <a:r>
              <a:rPr lang="en-US" sz="3200" b="1" dirty="0">
                <a:latin typeface="HP001 4 hàng" panose="020B0603050302020204" pitchFamily="34" charset="0"/>
              </a:rPr>
              <a:t> </a:t>
            </a:r>
            <a:r>
              <a:rPr lang="en-US" sz="3200" b="1" dirty="0" err="1">
                <a:latin typeface="HP001 4 hàng" panose="020B0603050302020204" pitchFamily="34" charset="0"/>
              </a:rPr>
              <a:t>mét</a:t>
            </a:r>
            <a:r>
              <a:rPr lang="en-US" sz="3200" b="1" dirty="0">
                <a:latin typeface="HP001 4 hàng" panose="020B0603050302020204" pitchFamily="34" charset="0"/>
              </a:rPr>
              <a:t> </a:t>
            </a:r>
            <a:r>
              <a:rPr lang="en-US" sz="3200" b="1" dirty="0" err="1">
                <a:latin typeface="HP001 4 hàng" panose="020B0603050302020204" pitchFamily="34" charset="0"/>
              </a:rPr>
              <a:t>dải</a:t>
            </a:r>
            <a:r>
              <a:rPr lang="en-US" sz="3200" b="1" dirty="0">
                <a:latin typeface="HP001 4 hàng" panose="020B0603050302020204" pitchFamily="34" charset="0"/>
              </a:rPr>
              <a:t> </a:t>
            </a:r>
            <a:r>
              <a:rPr lang="en-US" sz="3200" b="1" dirty="0" err="1">
                <a:latin typeface="HP001 4 hàng" panose="020B0603050302020204" pitchFamily="34" charset="0"/>
              </a:rPr>
              <a:t>băng</a:t>
            </a:r>
            <a:r>
              <a:rPr lang="en-US" sz="3200" b="1" dirty="0">
                <a:latin typeface="HP001 4 hàng" panose="020B0603050302020204" pitchFamily="34" charset="0"/>
              </a:rPr>
              <a:t> </a:t>
            </a:r>
            <a:r>
              <a:rPr lang="en-US" sz="3200" b="1" dirty="0" err="1">
                <a:latin typeface="HP001 4 hàng" panose="020B0603050302020204" pitchFamily="34" charset="0"/>
              </a:rPr>
              <a:t>đỏ</a:t>
            </a:r>
            <a:r>
              <a:rPr lang="en-US" sz="3200" b="1" dirty="0">
                <a:latin typeface="HP001 4 hàng" panose="020B0603050302020204" pitchFamily="34" charset="0"/>
              </a:rPr>
              <a:t>, </a:t>
            </a:r>
            <a:r>
              <a:rPr lang="en-US" sz="3200" b="1" dirty="0" err="1">
                <a:latin typeface="HP001 4 hàng" panose="020B0603050302020204" pitchFamily="34" charset="0"/>
              </a:rPr>
              <a:t>xanh</a:t>
            </a:r>
            <a:r>
              <a:rPr lang="en-US" sz="3200" b="1" dirty="0">
                <a:latin typeface="HP001 4 hàng" panose="020B0603050302020204" pitchFamily="34" charset="0"/>
              </a:rPr>
              <a:t>, </a:t>
            </a:r>
            <a:r>
              <a:rPr lang="en-US" sz="3200" b="1" dirty="0" err="1">
                <a:latin typeface="HP001 4 hàng" panose="020B0603050302020204" pitchFamily="34" charset="0"/>
              </a:rPr>
              <a:t>vàng</a:t>
            </a:r>
            <a:r>
              <a:rPr lang="en-US" sz="3200" b="1" dirty="0">
                <a:latin typeface="HP001 4 hàng" panose="020B0603050302020204" pitchFamily="34" charset="0"/>
              </a:rPr>
              <a:t> </a:t>
            </a:r>
            <a:r>
              <a:rPr lang="en-US" sz="3200" b="1" dirty="0" err="1">
                <a:solidFill>
                  <a:srgbClr val="FF0000"/>
                </a:solidFill>
                <a:latin typeface="HP001 4 hàng" panose="020B0603050302020204" pitchFamily="34" charset="0"/>
              </a:rPr>
              <a:t>bắn</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ra</a:t>
            </a:r>
            <a:r>
              <a:rPr lang="en-US" sz="3200" b="1" dirty="0" err="1">
                <a:latin typeface="HP001 4 hàng" panose="020B0603050302020204" pitchFamily="34" charset="0"/>
              </a:rPr>
              <a:t>.</a:t>
            </a:r>
            <a:r>
              <a:rPr lang="en-US" sz="3200" b="1" dirty="0">
                <a:latin typeface="HP001 4 hàng" panose="020B0603050302020204" pitchFamily="34" charset="0"/>
              </a:rPr>
              <a:t>  </a:t>
            </a:r>
            <a:r>
              <a:rPr lang="en-US" sz="3200" b="1" dirty="0" err="1">
                <a:latin typeface="HP001 4 hàng" panose="020B0603050302020204" pitchFamily="34" charset="0"/>
              </a:rPr>
              <a:t>Còn</a:t>
            </a:r>
            <a:r>
              <a:rPr lang="en-US" sz="3200" b="1" dirty="0">
                <a:latin typeface="HP001 4 hàng" panose="020B0603050302020204" pitchFamily="34" charset="0"/>
              </a:rPr>
              <a:t> </a:t>
            </a:r>
            <a:r>
              <a:rPr lang="en-US" sz="3200" b="1" dirty="0" err="1">
                <a:latin typeface="HP001 4 hàng" panose="020B0603050302020204" pitchFamily="34" charset="0"/>
              </a:rPr>
              <a:t>Mác</a:t>
            </a:r>
            <a:r>
              <a:rPr lang="en-US" sz="3200" b="1" dirty="0">
                <a:latin typeface="HP001 4 hàng" panose="020B0603050302020204" pitchFamily="34" charset="0"/>
              </a:rPr>
              <a:t> </a:t>
            </a:r>
            <a:r>
              <a:rPr lang="en-US" sz="3200" b="1" dirty="0" err="1">
                <a:latin typeface="HP001 4 hàng" panose="020B0603050302020204" pitchFamily="34" charset="0"/>
              </a:rPr>
              <a:t>đang</a:t>
            </a:r>
            <a:r>
              <a:rPr lang="en-US" sz="3200" b="1" dirty="0">
                <a:latin typeface="HP001 4 hàng" panose="020B0603050302020204" pitchFamily="34" charset="0"/>
              </a:rPr>
              <a:t> </a:t>
            </a:r>
            <a:r>
              <a:rPr lang="en-US" sz="3200" b="1" dirty="0" err="1">
                <a:latin typeface="HP001 4 hàng" panose="020B0603050302020204" pitchFamily="34" charset="0"/>
              </a:rPr>
              <a:t>ngồi</a:t>
            </a:r>
            <a:r>
              <a:rPr lang="en-US" sz="3200" b="1" dirty="0">
                <a:latin typeface="HP001 4 hàng" panose="020B0603050302020204" pitchFamily="34" charset="0"/>
              </a:rPr>
              <a:t> </a:t>
            </a:r>
            <a:r>
              <a:rPr lang="en-US" sz="3200" b="1" dirty="0" err="1">
                <a:latin typeface="HP001 4 hàng" panose="020B0603050302020204" pitchFamily="34" charset="0"/>
              </a:rPr>
              <a:t>bỗng</a:t>
            </a:r>
            <a:r>
              <a:rPr lang="en-US" sz="3200" b="1" dirty="0">
                <a:latin typeface="HP001 4 hàng" panose="020B0603050302020204" pitchFamily="34" charset="0"/>
              </a:rPr>
              <a:t> </a:t>
            </a:r>
            <a:r>
              <a:rPr lang="en-US" sz="3200" b="1" dirty="0" err="1">
                <a:latin typeface="HP001 4 hàng" panose="020B0603050302020204" pitchFamily="34" charset="0"/>
              </a:rPr>
              <a:t>cảm</a:t>
            </a:r>
            <a:r>
              <a:rPr lang="en-US" sz="3200" b="1" dirty="0">
                <a:latin typeface="HP001 4 hàng" panose="020B0603050302020204" pitchFamily="34" charset="0"/>
              </a:rPr>
              <a:t> </a:t>
            </a:r>
            <a:r>
              <a:rPr lang="en-US" sz="3200" b="1" dirty="0" err="1">
                <a:latin typeface="HP001 4 hàng" panose="020B0603050302020204" pitchFamily="34" charset="0"/>
              </a:rPr>
              <a:t>thấy</a:t>
            </a:r>
            <a:r>
              <a:rPr lang="en-US" sz="3200" b="1" dirty="0">
                <a:latin typeface="HP001 4 hàng" panose="020B0603050302020204" pitchFamily="34" charset="0"/>
              </a:rPr>
              <a:t> </a:t>
            </a:r>
            <a:r>
              <a:rPr lang="en-US" sz="3200" b="1" dirty="0" err="1">
                <a:latin typeface="HP001 4 hàng" panose="020B0603050302020204" pitchFamily="34" charset="0"/>
              </a:rPr>
              <a:t>có</a:t>
            </a:r>
            <a:r>
              <a:rPr lang="en-US" sz="3200" b="1" dirty="0">
                <a:latin typeface="HP001 4 hàng" panose="020B0603050302020204" pitchFamily="34" charset="0"/>
              </a:rPr>
              <a:t> </a:t>
            </a:r>
            <a:r>
              <a:rPr lang="en-US" sz="3200" b="1" dirty="0" err="1">
                <a:latin typeface="HP001 4 hàng" panose="020B0603050302020204" pitchFamily="34" charset="0"/>
              </a:rPr>
              <a:t>một</a:t>
            </a:r>
            <a:r>
              <a:rPr lang="en-US" sz="3200" b="1" dirty="0">
                <a:latin typeface="HP001 4 hàng" panose="020B0603050302020204" pitchFamily="34" charset="0"/>
              </a:rPr>
              <a:t> </a:t>
            </a:r>
            <a:r>
              <a:rPr lang="en-US" sz="3200" b="1" dirty="0" err="1">
                <a:latin typeface="HP001 4 hàng" panose="020B0603050302020204" pitchFamily="34" charset="0"/>
              </a:rPr>
              <a:t>khối</a:t>
            </a:r>
            <a:r>
              <a:rPr lang="en-US" sz="3200" b="1" dirty="0">
                <a:latin typeface="HP001 4 hàng" panose="020B0603050302020204" pitchFamily="34" charset="0"/>
              </a:rPr>
              <a:t> </a:t>
            </a:r>
            <a:r>
              <a:rPr lang="en-US" sz="3200" b="1" dirty="0" err="1">
                <a:solidFill>
                  <a:srgbClr val="FF0000"/>
                </a:solidFill>
                <a:latin typeface="HP001 4 hàng" panose="020B0603050302020204" pitchFamily="34" charset="0"/>
              </a:rPr>
              <a:t>nóng</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mềm</a:t>
            </a:r>
            <a:r>
              <a:rPr lang="en-US" sz="3200" b="1" dirty="0">
                <a:latin typeface="HP001 4 hàng" panose="020B0603050302020204" pitchFamily="34" charset="0"/>
              </a:rPr>
              <a:t> </a:t>
            </a:r>
            <a:r>
              <a:rPr lang="en-US" sz="3200" b="1" dirty="0" err="1">
                <a:latin typeface="HP001 4 hàng" panose="020B0603050302020204" pitchFamily="34" charset="0"/>
              </a:rPr>
              <a:t>trên</a:t>
            </a:r>
            <a:r>
              <a:rPr lang="en-US" sz="3200" b="1" dirty="0">
                <a:latin typeface="HP001 4 hàng" panose="020B0603050302020204" pitchFamily="34" charset="0"/>
              </a:rPr>
              <a:t> </a:t>
            </a:r>
            <a:r>
              <a:rPr lang="en-US" sz="3200" b="1" dirty="0" err="1">
                <a:latin typeface="HP001 4 hàng" panose="020B0603050302020204" pitchFamily="34" charset="0"/>
              </a:rPr>
              <a:t>chân</a:t>
            </a:r>
            <a:r>
              <a:rPr lang="en-US" sz="3200" b="1" dirty="0">
                <a:latin typeface="HP001 4 hàng" panose="020B0603050302020204" pitchFamily="34" charset="0"/>
              </a:rPr>
              <a:t>.  </a:t>
            </a:r>
            <a:r>
              <a:rPr lang="en-US" sz="3200" b="1" dirty="0" err="1">
                <a:latin typeface="HP001 4 hàng" panose="020B0603050302020204" pitchFamily="34" charset="0"/>
              </a:rPr>
              <a:t>Hóa</a:t>
            </a:r>
            <a:r>
              <a:rPr lang="en-US" sz="3200" b="1" dirty="0">
                <a:latin typeface="HP001 4 hàng" panose="020B0603050302020204" pitchFamily="34" charset="0"/>
              </a:rPr>
              <a:t> </a:t>
            </a:r>
            <a:r>
              <a:rPr lang="en-US" sz="3200" b="1" dirty="0" err="1">
                <a:latin typeface="HP001 4 hàng" panose="020B0603050302020204" pitchFamily="34" charset="0"/>
              </a:rPr>
              <a:t>ra</a:t>
            </a:r>
            <a:r>
              <a:rPr lang="en-US" sz="3200" b="1" dirty="0">
                <a:latin typeface="HP001 4 hàng" panose="020B0603050302020204" pitchFamily="34" charset="0"/>
              </a:rPr>
              <a:t> </a:t>
            </a:r>
            <a:r>
              <a:rPr lang="en-US" sz="3200" b="1" dirty="0" err="1">
                <a:latin typeface="HP001 4 hàng" panose="020B0603050302020204" pitchFamily="34" charset="0"/>
              </a:rPr>
              <a:t>đó</a:t>
            </a:r>
            <a:r>
              <a:rPr lang="en-US" sz="3200" b="1" dirty="0">
                <a:latin typeface="HP001 4 hàng" panose="020B0603050302020204" pitchFamily="34" charset="0"/>
              </a:rPr>
              <a:t> </a:t>
            </a:r>
            <a:r>
              <a:rPr lang="en-US" sz="3200" b="1" dirty="0" err="1">
                <a:latin typeface="HP001 4 hàng" panose="020B0603050302020204" pitchFamily="34" charset="0"/>
              </a:rPr>
              <a:t>là</a:t>
            </a:r>
            <a:r>
              <a:rPr lang="en-US" sz="3200" b="1" dirty="0">
                <a:latin typeface="HP001 4 hàng" panose="020B0603050302020204" pitchFamily="34" charset="0"/>
              </a:rPr>
              <a:t> </a:t>
            </a:r>
            <a:r>
              <a:rPr lang="en-US" sz="3200" b="1" dirty="0" err="1">
                <a:latin typeface="HP001 4 hàng" panose="020B0603050302020204" pitchFamily="34" charset="0"/>
              </a:rPr>
              <a:t>một</a:t>
            </a:r>
            <a:r>
              <a:rPr lang="en-US" sz="3200" b="1" dirty="0">
                <a:latin typeface="HP001 4 hàng" panose="020B0603050302020204" pitchFamily="34" charset="0"/>
              </a:rPr>
              <a:t> </a:t>
            </a:r>
            <a:r>
              <a:rPr lang="en-US" sz="3200" b="1" dirty="0" err="1">
                <a:solidFill>
                  <a:srgbClr val="FF0000"/>
                </a:solidFill>
                <a:latin typeface="HP001 4 hàng" panose="020B0603050302020204" pitchFamily="34" charset="0"/>
              </a:rPr>
              <a:t>chú</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thỏ</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trắng</a:t>
            </a:r>
            <a:r>
              <a:rPr lang="en-US" sz="3200" b="1" dirty="0">
                <a:solidFill>
                  <a:srgbClr val="FF0000"/>
                </a:solidFill>
                <a:latin typeface="HP001 4 hàng" panose="020B0603050302020204" pitchFamily="34" charset="0"/>
              </a:rPr>
              <a:t> </a:t>
            </a:r>
            <a:r>
              <a:rPr lang="en-US" sz="3200" b="1" dirty="0" err="1">
                <a:latin typeface="HP001 4 hàng" panose="020B0603050302020204" pitchFamily="34" charset="0"/>
              </a:rPr>
              <a:t>mắt</a:t>
            </a:r>
            <a:r>
              <a:rPr lang="en-US" sz="3200" b="1" dirty="0">
                <a:latin typeface="HP001 4 hàng" panose="020B0603050302020204" pitchFamily="34" charset="0"/>
              </a:rPr>
              <a:t> </a:t>
            </a:r>
            <a:r>
              <a:rPr lang="en-US" sz="3200" b="1" dirty="0" err="1">
                <a:latin typeface="HP001 4 hàng" panose="020B0603050302020204" pitchFamily="34" charset="0"/>
              </a:rPr>
              <a:t>hồng</a:t>
            </a:r>
            <a:r>
              <a:rPr lang="en-US" sz="3200" b="1" dirty="0">
                <a:latin typeface="HP001 4 hàng" panose="020B0603050302020204" pitchFamily="34" charset="0"/>
              </a:rPr>
              <a:t>.</a:t>
            </a:r>
          </a:p>
          <a:p>
            <a:r>
              <a:rPr lang="en-US" sz="3200" b="1" dirty="0">
                <a:latin typeface="HP001 4 hàng" panose="020B0603050302020204" pitchFamily="34" charset="0"/>
              </a:rPr>
              <a:t>  Hai </a:t>
            </a:r>
            <a:r>
              <a:rPr lang="en-US" sz="3200" b="1" dirty="0" err="1">
                <a:latin typeface="HP001 4 hàng" panose="020B0603050302020204" pitchFamily="34" charset="0"/>
              </a:rPr>
              <a:t>chị</a:t>
            </a:r>
            <a:r>
              <a:rPr lang="en-US" sz="3200" b="1" dirty="0">
                <a:latin typeface="HP001 4 hàng" panose="020B0603050302020204" pitchFamily="34" charset="0"/>
              </a:rPr>
              <a:t> </a:t>
            </a:r>
            <a:r>
              <a:rPr lang="en-US" sz="3200" b="1" dirty="0" err="1">
                <a:latin typeface="HP001 4 hàng" panose="020B0603050302020204" pitchFamily="34" charset="0"/>
              </a:rPr>
              <a:t>em</a:t>
            </a:r>
            <a:r>
              <a:rPr lang="en-US" sz="3200" b="1" dirty="0">
                <a:latin typeface="HP001 4 hàng" panose="020B0603050302020204" pitchFamily="34" charset="0"/>
              </a:rPr>
              <a:t> </a:t>
            </a:r>
            <a:r>
              <a:rPr lang="en-US" sz="3200" b="1" dirty="0" err="1">
                <a:latin typeface="HP001 4 hàng" panose="020B0603050302020204" pitchFamily="34" charset="0"/>
              </a:rPr>
              <a:t>thán</a:t>
            </a:r>
            <a:r>
              <a:rPr lang="en-US" sz="3200" b="1" dirty="0">
                <a:latin typeface="HP001 4 hàng" panose="020B0603050302020204" pitchFamily="34" charset="0"/>
              </a:rPr>
              <a:t> </a:t>
            </a:r>
            <a:r>
              <a:rPr lang="en-US" sz="3200" b="1" dirty="0" err="1">
                <a:latin typeface="HP001 4 hàng" panose="020B0603050302020204" pitchFamily="34" charset="0"/>
              </a:rPr>
              <a:t>phục</a:t>
            </a:r>
            <a:r>
              <a:rPr lang="en-US" sz="3200" b="1" dirty="0">
                <a:latin typeface="HP001 4 hàng" panose="020B0603050302020204" pitchFamily="34" charset="0"/>
              </a:rPr>
              <a:t> </a:t>
            </a:r>
            <a:r>
              <a:rPr lang="en-US" sz="3200" b="1" dirty="0" err="1">
                <a:latin typeface="HP001 4 hàng" panose="020B0603050302020204" pitchFamily="34" charset="0"/>
              </a:rPr>
              <a:t>chú</a:t>
            </a:r>
            <a:r>
              <a:rPr lang="en-US" sz="3200" b="1" dirty="0">
                <a:latin typeface="HP001 4 hàng" panose="020B0603050302020204" pitchFamily="34" charset="0"/>
              </a:rPr>
              <a:t> </a:t>
            </a:r>
            <a:r>
              <a:rPr lang="en-US" sz="3200" b="1" dirty="0" err="1">
                <a:latin typeface="HP001 4 hàng" panose="020B0603050302020204" pitchFamily="34" charset="0"/>
              </a:rPr>
              <a:t>Lý</a:t>
            </a:r>
            <a:r>
              <a:rPr lang="en-US" sz="3200" b="1" dirty="0">
                <a:latin typeface="HP001 4 hàng" panose="020B0603050302020204" pitchFamily="34" charset="0"/>
              </a:rPr>
              <a:t>.  </a:t>
            </a:r>
            <a:r>
              <a:rPr lang="en-US" sz="3200" b="1" dirty="0" err="1">
                <a:latin typeface="HP001 4 hàng" panose="020B0603050302020204" pitchFamily="34" charset="0"/>
              </a:rPr>
              <a:t>Đúng</a:t>
            </a:r>
            <a:r>
              <a:rPr lang="en-US" sz="3200" b="1" dirty="0">
                <a:latin typeface="HP001 4 hàng" panose="020B0603050302020204" pitchFamily="34" charset="0"/>
              </a:rPr>
              <a:t> </a:t>
            </a:r>
            <a:r>
              <a:rPr lang="en-US" sz="3200" b="1" dirty="0" err="1">
                <a:latin typeface="HP001 4 hàng" panose="020B0603050302020204" pitchFamily="34" charset="0"/>
              </a:rPr>
              <a:t>là</a:t>
            </a:r>
            <a:r>
              <a:rPr lang="en-US" sz="3200" b="1" dirty="0">
                <a:latin typeface="HP001 4 hàng" panose="020B0603050302020204" pitchFamily="34" charset="0"/>
              </a:rPr>
              <a:t> </a:t>
            </a:r>
            <a:r>
              <a:rPr lang="en-US" sz="3200" b="1" dirty="0" err="1">
                <a:latin typeface="HP001 4 hàng" panose="020B0603050302020204" pitchFamily="34" charset="0"/>
              </a:rPr>
              <a:t>một</a:t>
            </a:r>
            <a:r>
              <a:rPr lang="en-US" sz="3200" b="1" dirty="0">
                <a:latin typeface="HP001 4 hàng" panose="020B0603050302020204" pitchFamily="34" charset="0"/>
              </a:rPr>
              <a:t> </a:t>
            </a:r>
            <a:r>
              <a:rPr lang="en-US" sz="3200" b="1" dirty="0" err="1">
                <a:latin typeface="HP001 4 hàng" panose="020B0603050302020204" pitchFamily="34" charset="0"/>
              </a:rPr>
              <a:t>nhà</a:t>
            </a:r>
            <a:r>
              <a:rPr lang="en-US" sz="3200" b="1" dirty="0">
                <a:latin typeface="HP001 4 hàng" panose="020B0603050302020204" pitchFamily="34" charset="0"/>
              </a:rPr>
              <a:t> </a:t>
            </a:r>
            <a:r>
              <a:rPr lang="en-US" sz="3200" b="1" dirty="0" err="1">
                <a:latin typeface="HP001 4 hàng" panose="020B0603050302020204" pitchFamily="34" charset="0"/>
              </a:rPr>
              <a:t>ảo</a:t>
            </a:r>
            <a:r>
              <a:rPr lang="en-US" sz="3200" b="1" dirty="0">
                <a:latin typeface="HP001 4 hàng" panose="020B0603050302020204" pitchFamily="34" charset="0"/>
              </a:rPr>
              <a:t> </a:t>
            </a:r>
            <a:r>
              <a:rPr lang="en-US" sz="3200" b="1" dirty="0" err="1">
                <a:latin typeface="HP001 4 hàng" panose="020B0603050302020204" pitchFamily="34" charset="0"/>
              </a:rPr>
              <a:t>thuật</a:t>
            </a:r>
            <a:r>
              <a:rPr lang="en-US" sz="3200" b="1" dirty="0">
                <a:latin typeface="HP001 4 hàng" panose="020B0603050302020204" pitchFamily="34" charset="0"/>
              </a:rPr>
              <a:t> </a:t>
            </a:r>
            <a:r>
              <a:rPr lang="en-US" sz="3200" b="1" dirty="0" err="1">
                <a:latin typeface="HP001 4 hàng" panose="020B0603050302020204" pitchFamily="34" charset="0"/>
              </a:rPr>
              <a:t>đại</a:t>
            </a:r>
            <a:r>
              <a:rPr lang="en-US" sz="3200" b="1" dirty="0">
                <a:latin typeface="HP001 4 hàng" panose="020B0603050302020204" pitchFamily="34" charset="0"/>
              </a:rPr>
              <a:t> </a:t>
            </a:r>
            <a:r>
              <a:rPr lang="en-US" sz="3200" b="1" dirty="0" err="1">
                <a:latin typeface="HP001 4 hàng" panose="020B0603050302020204" pitchFamily="34" charset="0"/>
              </a:rPr>
              <a:t>tài</a:t>
            </a:r>
            <a:r>
              <a:rPr lang="en-US" sz="3200" b="1" dirty="0">
                <a:latin typeface="HP001 4 hàng" panose="020B0603050302020204" pitchFamily="34" charset="0"/>
              </a:rPr>
              <a:t>. </a:t>
            </a:r>
          </a:p>
        </p:txBody>
      </p:sp>
      <p:cxnSp>
        <p:nvCxnSpPr>
          <p:cNvPr id="8" name="Straight Connector 7"/>
          <p:cNvCxnSpPr/>
          <p:nvPr/>
        </p:nvCxnSpPr>
        <p:spPr>
          <a:xfrm flipH="1">
            <a:off x="3124201" y="1343439"/>
            <a:ext cx="175591" cy="4572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9982200" y="16764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7620000" y="1381539"/>
            <a:ext cx="152400" cy="3810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6248402" y="2286000"/>
            <a:ext cx="152399" cy="4572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a:off x="5506278" y="5651465"/>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flipH="1">
            <a:off x="9519922" y="3196892"/>
            <a:ext cx="117201" cy="53008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H="1">
            <a:off x="9067800" y="27432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H="1">
            <a:off x="9618278" y="3203714"/>
            <a:ext cx="89250" cy="53008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a:off x="5791200" y="3269778"/>
            <a:ext cx="76200" cy="4572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6972300" y="32385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flipH="1">
            <a:off x="4648200" y="4161182"/>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H="1">
            <a:off x="4840357" y="471943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flipH="1">
            <a:off x="4724400" y="4694582"/>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4724400" y="418603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H="1">
            <a:off x="6629400" y="7620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flipH="1">
            <a:off x="9364209" y="735496"/>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flipH="1">
            <a:off x="9465878" y="7620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flipH="1">
            <a:off x="6553200" y="735496"/>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a:xfrm flipH="1">
            <a:off x="10068339" y="1679713"/>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flipH="1">
            <a:off x="7620000" y="51054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flipH="1">
            <a:off x="5410200" y="56388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flipH="1">
            <a:off x="7699928" y="5105400"/>
            <a:ext cx="152400" cy="533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34110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o thuat 1"/>
          <p:cNvPicPr>
            <a:picLocks noChangeAspect="1" noChangeArrowheads="1"/>
          </p:cNvPicPr>
          <p:nvPr/>
        </p:nvPicPr>
        <p:blipFill>
          <a:blip r:embed="rId2"/>
          <a:srcRect/>
          <a:stretch>
            <a:fillRect/>
          </a:stretch>
        </p:blipFill>
        <p:spPr bwMode="auto">
          <a:xfrm>
            <a:off x="6890657" y="2820988"/>
            <a:ext cx="3962400" cy="3429000"/>
          </a:xfrm>
          <a:prstGeom prst="rect">
            <a:avLst/>
          </a:prstGeom>
          <a:noFill/>
          <a:ln w="9525">
            <a:noFill/>
            <a:miter lim="800000"/>
            <a:headEnd/>
            <a:tailEnd/>
          </a:ln>
        </p:spPr>
      </p:pic>
      <p:sp>
        <p:nvSpPr>
          <p:cNvPr id="23555" name="WordArt 8"/>
          <p:cNvSpPr>
            <a:spLocks noChangeArrowheads="1" noChangeShapeType="1" noTextEdit="1"/>
          </p:cNvSpPr>
          <p:nvPr/>
        </p:nvSpPr>
        <p:spPr bwMode="auto">
          <a:xfrm>
            <a:off x="1371600" y="-74612"/>
            <a:ext cx="8839200" cy="2895600"/>
          </a:xfrm>
          <a:prstGeom prst="rect">
            <a:avLst/>
          </a:prstGeom>
        </p:spPr>
        <p:txBody>
          <a:bodyPr wrap="none" fromWordArt="1">
            <a:prstTxWarp prst="textDoubleWave1">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KỂ CHUYỆN</a:t>
            </a:r>
          </a:p>
        </p:txBody>
      </p:sp>
      <p:sp>
        <p:nvSpPr>
          <p:cNvPr id="52233" name="Text Box 9"/>
          <p:cNvSpPr txBox="1">
            <a:spLocks noChangeArrowheads="1"/>
          </p:cNvSpPr>
          <p:nvPr/>
        </p:nvSpPr>
        <p:spPr bwMode="auto">
          <a:xfrm>
            <a:off x="729343" y="2820988"/>
            <a:ext cx="5334000" cy="1373188"/>
          </a:xfrm>
          <a:prstGeom prst="rect">
            <a:avLst/>
          </a:prstGeom>
          <a:noFill/>
          <a:ln w="9525">
            <a:noFill/>
            <a:miter lim="800000"/>
            <a:headEnd/>
            <a:tailEnd/>
          </a:ln>
        </p:spPr>
        <p:txBody>
          <a:bodyPr wrap="square">
            <a:spAutoFit/>
          </a:bodyPr>
          <a:lstStyle/>
          <a:p>
            <a:pPr marL="342900" indent="-342900"/>
            <a:r>
              <a:rPr lang="en-US" sz="2800" b="1" dirty="0">
                <a:solidFill>
                  <a:srgbClr val="0000FF"/>
                </a:solidFill>
                <a:cs typeface="Times New Roman" panose="02020603050405020304" pitchFamily="18" charset="0"/>
              </a:rPr>
              <a:t>      </a:t>
            </a:r>
            <a:r>
              <a:rPr lang="vi-VN" sz="2800" b="1" dirty="0">
                <a:solidFill>
                  <a:srgbClr val="0000FF"/>
                </a:solidFill>
                <a:cs typeface="Times New Roman" panose="02020603050405020304" pitchFamily="18" charset="0"/>
              </a:rPr>
              <a:t>Dựa vào tranh kể lại câu chuyện</a:t>
            </a:r>
            <a:r>
              <a:rPr lang="en-US" sz="2800" b="1" dirty="0">
                <a:solidFill>
                  <a:srgbClr val="0000FF"/>
                </a:solidFill>
                <a:cs typeface="Times New Roman" panose="02020603050405020304" pitchFamily="18" charset="0"/>
              </a:rPr>
              <a:t> </a:t>
            </a:r>
            <a:r>
              <a:rPr lang="en-US" sz="2800" b="1" dirty="0" err="1">
                <a:solidFill>
                  <a:srgbClr val="0000FF"/>
                </a:solidFill>
                <a:cs typeface="Times New Roman" panose="02020603050405020304" pitchFamily="18" charset="0"/>
              </a:rPr>
              <a:t>Nhà</a:t>
            </a:r>
            <a:r>
              <a:rPr lang="en-US" sz="2800" b="1" dirty="0">
                <a:solidFill>
                  <a:srgbClr val="0000FF"/>
                </a:solidFill>
                <a:cs typeface="Times New Roman" panose="02020603050405020304" pitchFamily="18" charset="0"/>
              </a:rPr>
              <a:t> </a:t>
            </a:r>
            <a:r>
              <a:rPr lang="en-US" sz="2800" b="1" dirty="0" err="1">
                <a:solidFill>
                  <a:srgbClr val="0000FF"/>
                </a:solidFill>
                <a:cs typeface="Times New Roman" panose="02020603050405020304" pitchFamily="18" charset="0"/>
              </a:rPr>
              <a:t>ảo</a:t>
            </a:r>
            <a:r>
              <a:rPr lang="en-US" sz="2800" b="1" dirty="0">
                <a:solidFill>
                  <a:srgbClr val="0000FF"/>
                </a:solidFill>
                <a:cs typeface="Times New Roman" panose="02020603050405020304" pitchFamily="18" charset="0"/>
              </a:rPr>
              <a:t> </a:t>
            </a:r>
            <a:r>
              <a:rPr lang="en-US" sz="2800" b="1" dirty="0" err="1">
                <a:solidFill>
                  <a:srgbClr val="0000FF"/>
                </a:solidFill>
                <a:cs typeface="Times New Roman" panose="02020603050405020304" pitchFamily="18" charset="0"/>
              </a:rPr>
              <a:t>thuật</a:t>
            </a:r>
            <a:r>
              <a:rPr lang="en-US" sz="2800" b="1" dirty="0">
                <a:solidFill>
                  <a:srgbClr val="0000FF"/>
                </a:solidFill>
                <a:cs typeface="Times New Roman" panose="02020603050405020304" pitchFamily="18" charset="0"/>
              </a:rPr>
              <a:t> </a:t>
            </a:r>
            <a:r>
              <a:rPr lang="en-US" sz="2800" b="1" dirty="0" err="1">
                <a:solidFill>
                  <a:srgbClr val="0000FF"/>
                </a:solidFill>
                <a:cs typeface="Times New Roman" panose="02020603050405020304" pitchFamily="18" charset="0"/>
              </a:rPr>
              <a:t>bằng</a:t>
            </a:r>
            <a:r>
              <a:rPr lang="vi-VN" sz="2800" b="1" dirty="0">
                <a:solidFill>
                  <a:srgbClr val="0000FF"/>
                </a:solidFill>
                <a:cs typeface="Times New Roman" panose="02020603050405020304" pitchFamily="18" charset="0"/>
              </a:rPr>
              <a:t> lời của Xô-phi (hoặc của Mác)</a:t>
            </a:r>
            <a:r>
              <a:rPr lang="en-US" sz="2800" b="1" dirty="0">
                <a:solidFill>
                  <a:srgbClr val="0000FF"/>
                </a:solidFill>
                <a:cs typeface="Times New Roman" panose="02020603050405020304" pitchFamily="18" charset="0"/>
              </a:rPr>
              <a:t>.</a:t>
            </a:r>
          </a:p>
        </p:txBody>
      </p:sp>
      <p:pic>
        <p:nvPicPr>
          <p:cNvPr id="17410" name="Picture 2" descr="D:\hình ảnh powerpoint\GocGiaiTriDong.gif"/>
          <p:cNvPicPr>
            <a:picLocks noChangeAspect="1" noChangeArrowheads="1" noCrop="1"/>
          </p:cNvPicPr>
          <p:nvPr/>
        </p:nvPicPr>
        <p:blipFill>
          <a:blip r:embed="rId3"/>
          <a:srcRect/>
          <a:stretch>
            <a:fillRect/>
          </a:stretch>
        </p:blipFill>
        <p:spPr bwMode="auto">
          <a:xfrm>
            <a:off x="-337457" y="5105400"/>
            <a:ext cx="2540000" cy="1828800"/>
          </a:xfrm>
          <a:prstGeom prst="rect">
            <a:avLst/>
          </a:prstGeom>
          <a:noFill/>
        </p:spPr>
      </p:pic>
      <p:pic>
        <p:nvPicPr>
          <p:cNvPr id="10" name="Picture 2" descr="D:\hình ảnh powerpoint\GocGiaiTriDong.gif"/>
          <p:cNvPicPr>
            <a:picLocks noChangeAspect="1" noChangeArrowheads="1" noCrop="1"/>
          </p:cNvPicPr>
          <p:nvPr/>
        </p:nvPicPr>
        <p:blipFill>
          <a:blip r:embed="rId3"/>
          <a:srcRect/>
          <a:stretch>
            <a:fillRect/>
          </a:stretch>
        </p:blipFill>
        <p:spPr bwMode="auto">
          <a:xfrm>
            <a:off x="4332514" y="5029200"/>
            <a:ext cx="254000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22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My Documents\My Pictures\My Scans\2013-02 (Feb)\scan0001.jpg"/>
          <p:cNvPicPr>
            <a:picLocks noChangeAspect="1" noChangeArrowheads="1"/>
          </p:cNvPicPr>
          <p:nvPr/>
        </p:nvPicPr>
        <p:blipFill>
          <a:blip r:embed="rId2"/>
          <a:srcRect/>
          <a:stretch>
            <a:fillRect/>
          </a:stretch>
        </p:blipFill>
        <p:spPr bwMode="auto">
          <a:xfrm>
            <a:off x="1524000" y="1219200"/>
            <a:ext cx="4572000" cy="2819400"/>
          </a:xfrm>
          <a:prstGeom prst="rect">
            <a:avLst/>
          </a:prstGeom>
          <a:noFill/>
          <a:ln w="9525">
            <a:noFill/>
            <a:miter lim="800000"/>
            <a:headEnd/>
            <a:tailEnd/>
          </a:ln>
        </p:spPr>
      </p:pic>
      <p:pic>
        <p:nvPicPr>
          <p:cNvPr id="24579" name="Picture 2" descr="D:\My Documents\My Pictures\My Scans\2013-02 (Feb)\scan0003.jpg"/>
          <p:cNvPicPr>
            <a:picLocks noChangeAspect="1" noChangeArrowheads="1"/>
          </p:cNvPicPr>
          <p:nvPr/>
        </p:nvPicPr>
        <p:blipFill>
          <a:blip r:embed="rId3"/>
          <a:srcRect/>
          <a:stretch>
            <a:fillRect/>
          </a:stretch>
        </p:blipFill>
        <p:spPr bwMode="auto">
          <a:xfrm>
            <a:off x="6096000" y="1219200"/>
            <a:ext cx="4572000" cy="2819400"/>
          </a:xfrm>
          <a:prstGeom prst="rect">
            <a:avLst/>
          </a:prstGeom>
          <a:noFill/>
          <a:ln w="9525">
            <a:noFill/>
            <a:miter lim="800000"/>
            <a:headEnd/>
            <a:tailEnd/>
          </a:ln>
        </p:spPr>
      </p:pic>
      <p:pic>
        <p:nvPicPr>
          <p:cNvPr id="24580" name="Picture 2" descr="D:\My Documents\My Pictures\My Scans\2013-02 (Feb)\scan0004.jpg"/>
          <p:cNvPicPr>
            <a:picLocks noChangeAspect="1" noChangeArrowheads="1"/>
          </p:cNvPicPr>
          <p:nvPr/>
        </p:nvPicPr>
        <p:blipFill>
          <a:blip r:embed="rId4"/>
          <a:srcRect/>
          <a:stretch>
            <a:fillRect/>
          </a:stretch>
        </p:blipFill>
        <p:spPr bwMode="auto">
          <a:xfrm>
            <a:off x="1524000" y="4038600"/>
            <a:ext cx="4572000" cy="2819400"/>
          </a:xfrm>
          <a:prstGeom prst="rect">
            <a:avLst/>
          </a:prstGeom>
          <a:noFill/>
          <a:ln w="9525">
            <a:noFill/>
            <a:miter lim="800000"/>
            <a:headEnd/>
            <a:tailEnd/>
          </a:ln>
        </p:spPr>
      </p:pic>
      <p:pic>
        <p:nvPicPr>
          <p:cNvPr id="24581" name="Picture 2" descr="D:\My Documents\My Pictures\My Scans\2013-02 (Feb)\scan0005.jpg"/>
          <p:cNvPicPr>
            <a:picLocks noChangeAspect="1" noChangeArrowheads="1"/>
          </p:cNvPicPr>
          <p:nvPr/>
        </p:nvPicPr>
        <p:blipFill>
          <a:blip r:embed="rId5"/>
          <a:srcRect/>
          <a:stretch>
            <a:fillRect/>
          </a:stretch>
        </p:blipFill>
        <p:spPr bwMode="auto">
          <a:xfrm>
            <a:off x="6019800" y="4267200"/>
            <a:ext cx="4648200" cy="2590800"/>
          </a:xfrm>
          <a:prstGeom prst="rect">
            <a:avLst/>
          </a:prstGeom>
          <a:noFill/>
          <a:ln w="9525">
            <a:noFill/>
            <a:miter lim="800000"/>
            <a:headEnd/>
            <a:tailEnd/>
          </a:ln>
        </p:spPr>
      </p:pic>
      <p:sp>
        <p:nvSpPr>
          <p:cNvPr id="54283" name="Text Box 11"/>
          <p:cNvSpPr txBox="1">
            <a:spLocks noChangeArrowheads="1"/>
          </p:cNvSpPr>
          <p:nvPr/>
        </p:nvSpPr>
        <p:spPr bwMode="auto">
          <a:xfrm>
            <a:off x="1524000" y="150812"/>
            <a:ext cx="9144000" cy="954088"/>
          </a:xfrm>
          <a:prstGeom prst="rect">
            <a:avLst/>
          </a:prstGeom>
          <a:noFill/>
          <a:ln w="9525">
            <a:noFill/>
            <a:miter lim="800000"/>
            <a:headEnd/>
            <a:tailEnd/>
          </a:ln>
        </p:spPr>
        <p:txBody>
          <a:bodyPr>
            <a:spAutoFit/>
          </a:bodyPr>
          <a:lstStyle/>
          <a:p>
            <a:pPr>
              <a:spcBef>
                <a:spcPct val="50000"/>
              </a:spcBef>
            </a:pPr>
            <a:r>
              <a:rPr lang="en-US" sz="2800" b="1" i="1" dirty="0">
                <a:solidFill>
                  <a:srgbClr val="1A0597"/>
                </a:solidFill>
                <a:cs typeface="Times New Roman" panose="02020603050405020304" pitchFamily="18" charset="0"/>
              </a:rPr>
              <a:t> * </a:t>
            </a:r>
            <a:r>
              <a:rPr lang="en-US" sz="2800" b="1" dirty="0" err="1">
                <a:solidFill>
                  <a:srgbClr val="1A0597"/>
                </a:solidFill>
                <a:cs typeface="Times New Roman" panose="02020603050405020304" pitchFamily="18" charset="0"/>
              </a:rPr>
              <a:t>Dựa</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vào</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các</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tranh</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sau</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hãy</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kể</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lại</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câu</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chuyện</a:t>
            </a:r>
            <a:r>
              <a:rPr lang="en-US" sz="2800" b="1" dirty="0">
                <a:solidFill>
                  <a:srgbClr val="1A0597"/>
                </a:solidFill>
                <a:cs typeface="Times New Roman" panose="02020603050405020304" pitchFamily="18" charset="0"/>
              </a:rPr>
              <a:t> </a:t>
            </a:r>
            <a:r>
              <a:rPr lang="en-US" sz="2800" b="1" dirty="0" err="1">
                <a:solidFill>
                  <a:srgbClr val="990000"/>
                </a:solidFill>
                <a:cs typeface="Times New Roman" panose="02020603050405020304" pitchFamily="18" charset="0"/>
              </a:rPr>
              <a:t>Nhà</a:t>
            </a:r>
            <a:r>
              <a:rPr lang="en-US" sz="2800" b="1" dirty="0">
                <a:solidFill>
                  <a:srgbClr val="990000"/>
                </a:solidFill>
                <a:cs typeface="Times New Roman" panose="02020603050405020304" pitchFamily="18" charset="0"/>
              </a:rPr>
              <a:t> </a:t>
            </a:r>
            <a:r>
              <a:rPr lang="en-US" sz="2800" b="1" dirty="0" err="1">
                <a:solidFill>
                  <a:srgbClr val="990000"/>
                </a:solidFill>
                <a:cs typeface="Times New Roman" panose="02020603050405020304" pitchFamily="18" charset="0"/>
              </a:rPr>
              <a:t>ảo</a:t>
            </a:r>
            <a:r>
              <a:rPr lang="en-US" sz="2800" b="1" dirty="0">
                <a:solidFill>
                  <a:srgbClr val="990000"/>
                </a:solidFill>
                <a:cs typeface="Times New Roman" panose="02020603050405020304" pitchFamily="18" charset="0"/>
              </a:rPr>
              <a:t> </a:t>
            </a:r>
            <a:r>
              <a:rPr lang="en-US" sz="2800" b="1" dirty="0" err="1">
                <a:solidFill>
                  <a:srgbClr val="990000"/>
                </a:solidFill>
                <a:cs typeface="Times New Roman" panose="02020603050405020304" pitchFamily="18" charset="0"/>
              </a:rPr>
              <a:t>thuật</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bằng</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lời</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của</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Xô</a:t>
            </a:r>
            <a:r>
              <a:rPr lang="en-US" sz="2800" b="1" dirty="0">
                <a:solidFill>
                  <a:srgbClr val="1A0597"/>
                </a:solidFill>
                <a:cs typeface="Times New Roman" panose="02020603050405020304" pitchFamily="18" charset="0"/>
              </a:rPr>
              <a:t>- phi </a:t>
            </a:r>
            <a:r>
              <a:rPr lang="en-US" sz="2800" b="1" dirty="0" err="1">
                <a:solidFill>
                  <a:srgbClr val="1A0597"/>
                </a:solidFill>
                <a:cs typeface="Times New Roman" panose="02020603050405020304" pitchFamily="18" charset="0"/>
              </a:rPr>
              <a:t>hoặc</a:t>
            </a:r>
            <a:r>
              <a:rPr lang="en-US" sz="2800" b="1" dirty="0">
                <a:solidFill>
                  <a:srgbClr val="1A0597"/>
                </a:solidFill>
                <a:cs typeface="Times New Roman" panose="02020603050405020304" pitchFamily="18" charset="0"/>
              </a:rPr>
              <a:t> </a:t>
            </a:r>
            <a:r>
              <a:rPr lang="en-US" sz="2800" b="1" dirty="0" err="1">
                <a:solidFill>
                  <a:srgbClr val="1A0597"/>
                </a:solidFill>
                <a:cs typeface="Times New Roman" panose="02020603050405020304" pitchFamily="18" charset="0"/>
              </a:rPr>
              <a:t>Mác</a:t>
            </a:r>
            <a:r>
              <a:rPr lang="en-US" sz="2800" b="1" dirty="0">
                <a:solidFill>
                  <a:srgbClr val="1A0597"/>
                </a:solidFill>
                <a:cs typeface="Times New Roman" panose="02020603050405020304" pitchFamily="18" charset="0"/>
              </a:rPr>
              <a:t>.</a:t>
            </a:r>
            <a:endParaRPr lang="en-US" sz="28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83"/>
                                        </p:tgtEl>
                                        <p:attrNameLst>
                                          <p:attrName>style.visibility</p:attrName>
                                        </p:attrNameLst>
                                      </p:cBhvr>
                                      <p:to>
                                        <p:strVal val="visible"/>
                                      </p:to>
                                    </p:set>
                                    <p:anim calcmode="discrete" valueType="clr">
                                      <p:cBhvr override="childStyle">
                                        <p:cTn id="7" dur="80"/>
                                        <p:tgtEl>
                                          <p:spTgt spid="5428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83"/>
                                        </p:tgtEl>
                                        <p:attrNameLst>
                                          <p:attrName>fillcolor</p:attrName>
                                        </p:attrNameLst>
                                      </p:cBhvr>
                                      <p:tavLst>
                                        <p:tav tm="0">
                                          <p:val>
                                            <p:clrVal>
                                              <a:schemeClr val="accent2"/>
                                            </p:clrVal>
                                          </p:val>
                                        </p:tav>
                                        <p:tav tm="50000">
                                          <p:val>
                                            <p:clrVal>
                                              <a:schemeClr val="hlink"/>
                                            </p:clrVal>
                                          </p:val>
                                        </p:tav>
                                      </p:tavLst>
                                    </p:anim>
                                    <p:set>
                                      <p:cBhvr>
                                        <p:cTn id="9" dur="80"/>
                                        <p:tgtEl>
                                          <p:spTgt spid="542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3" name="Picture 2" descr="D:\My Documents\My Pictures\My Scans\2013-02 (Feb)\scan0001.jpg"/>
          <p:cNvPicPr>
            <a:picLocks noChangeAspect="1" noChangeArrowheads="1"/>
          </p:cNvPicPr>
          <p:nvPr/>
        </p:nvPicPr>
        <p:blipFill>
          <a:blip r:embed="rId2"/>
          <a:srcRect/>
          <a:stretch>
            <a:fillRect/>
          </a:stretch>
        </p:blipFill>
        <p:spPr bwMode="auto">
          <a:xfrm>
            <a:off x="6905625" y="610735"/>
            <a:ext cx="4829175" cy="6019800"/>
          </a:xfrm>
          <a:prstGeom prst="rect">
            <a:avLst/>
          </a:prstGeom>
          <a:noFill/>
          <a:ln w="9525">
            <a:noFill/>
            <a:miter lim="800000"/>
            <a:headEnd/>
            <a:tailEnd/>
          </a:ln>
        </p:spPr>
      </p:pic>
      <p:sp>
        <p:nvSpPr>
          <p:cNvPr id="55304" name="Text Box 8"/>
          <p:cNvSpPr txBox="1">
            <a:spLocks noChangeArrowheads="1"/>
          </p:cNvSpPr>
          <p:nvPr/>
        </p:nvSpPr>
        <p:spPr bwMode="auto">
          <a:xfrm>
            <a:off x="733425" y="1776672"/>
            <a:ext cx="5362575" cy="4832092"/>
          </a:xfrm>
          <a:prstGeom prst="rect">
            <a:avLst/>
          </a:prstGeom>
          <a:noFill/>
          <a:ln w="9525">
            <a:noFill/>
            <a:miter lim="800000"/>
            <a:headEnd/>
            <a:tailEnd/>
          </a:ln>
        </p:spPr>
        <p:txBody>
          <a:bodyPr wrap="square">
            <a:spAutoFit/>
          </a:bodyPr>
          <a:lstStyle/>
          <a:p>
            <a:pPr algn="just"/>
            <a:r>
              <a:rPr lang="en-US" sz="2600" b="1" i="1" dirty="0">
                <a:solidFill>
                  <a:srgbClr val="0000FF"/>
                </a:solidFill>
                <a:cs typeface="Times New Roman" pitchFamily="18" charset="0"/>
              </a:rPr>
              <a:t> </a:t>
            </a:r>
            <a:r>
              <a:rPr lang="en-US" sz="2800" b="1" i="1" dirty="0">
                <a:solidFill>
                  <a:srgbClr val="C00000"/>
                </a:solidFill>
                <a:cs typeface="Times New Roman" pitchFamily="18" charset="0"/>
              </a:rPr>
              <a:t>*</a:t>
            </a:r>
            <a:r>
              <a:rPr lang="vi-VN" sz="2800" b="1" i="1" dirty="0">
                <a:solidFill>
                  <a:srgbClr val="C00000"/>
                </a:solidFill>
                <a:cs typeface="Times New Roman" pitchFamily="18" charset="0"/>
              </a:rPr>
              <a:t>Tranh 1: Lời Xô-phi:</a:t>
            </a:r>
            <a:r>
              <a:rPr lang="vi-VN" sz="2800" dirty="0">
                <a:solidFill>
                  <a:srgbClr val="C00000"/>
                </a:solidFill>
                <a:cs typeface="Times New Roman" pitchFamily="18" charset="0"/>
              </a:rPr>
              <a:t> </a:t>
            </a:r>
            <a:endParaRPr lang="en-US" sz="2800" dirty="0">
              <a:solidFill>
                <a:srgbClr val="C00000"/>
              </a:solidFill>
              <a:cs typeface="Times New Roman" pitchFamily="18" charset="0"/>
            </a:endParaRPr>
          </a:p>
          <a:p>
            <a:pPr algn="just"/>
            <a:r>
              <a:rPr lang="vi-VN" sz="2800" b="1" dirty="0">
                <a:solidFill>
                  <a:srgbClr val="0000FF"/>
                </a:solidFill>
                <a:cs typeface="Times New Roman" pitchFamily="18" charset="0"/>
              </a:rPr>
              <a:t>Hôm ấy khắp thành phố đâu</a:t>
            </a:r>
            <a:r>
              <a:rPr lang="en-US" sz="2800" b="1" dirty="0">
                <a:solidFill>
                  <a:srgbClr val="0000FF"/>
                </a:solidFill>
                <a:cs typeface="Times New Roman" pitchFamily="18" charset="0"/>
              </a:rPr>
              <a:t> </a:t>
            </a:r>
            <a:r>
              <a:rPr lang="vi-VN" sz="2800" b="1" dirty="0">
                <a:solidFill>
                  <a:srgbClr val="0000FF"/>
                </a:solidFill>
                <a:cs typeface="Times New Roman" pitchFamily="18" charset="0"/>
              </a:rPr>
              <a:t>đâu cũng dán những quảng cáo về buổi biểu diễn của một</a:t>
            </a:r>
            <a:r>
              <a:rPr lang="en-US" sz="2800" b="1" dirty="0">
                <a:solidFill>
                  <a:srgbClr val="0000FF"/>
                </a:solidFill>
                <a:cs typeface="Times New Roman" pitchFamily="18" charset="0"/>
              </a:rPr>
              <a:t> </a:t>
            </a:r>
            <a:r>
              <a:rPr lang="vi-VN" sz="2800" b="1" dirty="0">
                <a:solidFill>
                  <a:srgbClr val="0000FF"/>
                </a:solidFill>
                <a:cs typeface="Times New Roman" pitchFamily="18" charset="0"/>
              </a:rPr>
              <a:t>nhà ảo thuật Trung Quốc nổi tiếng. Trường tôi tổ chức cho học sinh đi xem. Riêng chị em tôi không đi vì chúng tôi</a:t>
            </a:r>
            <a:r>
              <a:rPr lang="en-US" sz="2800" b="1" dirty="0">
                <a:solidFill>
                  <a:srgbClr val="0000FF"/>
                </a:solidFill>
                <a:cs typeface="Times New Roman" pitchFamily="18" charset="0"/>
              </a:rPr>
              <a:t> </a:t>
            </a:r>
            <a:r>
              <a:rPr lang="vi-VN" sz="2800" b="1" dirty="0">
                <a:solidFill>
                  <a:srgbClr val="0000FF"/>
                </a:solidFill>
                <a:cs typeface="Times New Roman" pitchFamily="18" charset="0"/>
              </a:rPr>
              <a:t>không muốn xin tiền mẹ mua vé. Bố tôi ốm nằm viện. Mẹ tôi rất cần tiền để chữa  bệnh cho bố.</a:t>
            </a:r>
            <a:endParaRPr lang="en-US" sz="2800" dirty="0">
              <a:solidFill>
                <a:srgbClr val="0000FF"/>
              </a:solidFill>
              <a:cs typeface="Times New Roman" pitchFamily="18" charset="0"/>
            </a:endParaRPr>
          </a:p>
        </p:txBody>
      </p:sp>
      <p:sp>
        <p:nvSpPr>
          <p:cNvPr id="55306" name="Text Box 10"/>
          <p:cNvSpPr txBox="1">
            <a:spLocks noChangeArrowheads="1"/>
          </p:cNvSpPr>
          <p:nvPr/>
        </p:nvSpPr>
        <p:spPr bwMode="auto">
          <a:xfrm>
            <a:off x="457200" y="173832"/>
            <a:ext cx="9982200" cy="954107"/>
          </a:xfrm>
          <a:prstGeom prst="rect">
            <a:avLst/>
          </a:prstGeom>
          <a:noFill/>
          <a:ln w="9525">
            <a:noFill/>
            <a:miter lim="800000"/>
            <a:headEnd/>
            <a:tailEnd/>
          </a:ln>
        </p:spPr>
        <p:txBody>
          <a:bodyPr wrap="square">
            <a:spAutoFit/>
          </a:bodyPr>
          <a:lstStyle/>
          <a:p>
            <a:pPr eaLnBrk="0" hangingPunct="0">
              <a:buFontTx/>
              <a:buChar char="•"/>
            </a:pPr>
            <a:r>
              <a:rPr lang="vi-VN" sz="2800" b="1" i="1" dirty="0">
                <a:solidFill>
                  <a:srgbClr val="800000"/>
                </a:solidFill>
                <a:cs typeface="Times New Roman" pitchFamily="18" charset="0"/>
              </a:rPr>
              <a:t>Tranh 1: Hai chị em Xô-phi và Mác xem quảng cáo về buổi biểu diễn của nhà ảo thuật Trung Quốc.</a:t>
            </a:r>
            <a:endParaRPr lang="en-US" sz="2800" dirty="0">
              <a:solidFill>
                <a:srgbClr val="8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 calcmode="lin" valueType="num">
                                      <p:cBhvr additive="base">
                                        <p:cTn id="7" dur="500" fill="hold"/>
                                        <p:tgtEl>
                                          <p:spTgt spid="55306"/>
                                        </p:tgtEl>
                                        <p:attrNameLst>
                                          <p:attrName>ppt_x</p:attrName>
                                        </p:attrNameLst>
                                      </p:cBhvr>
                                      <p:tavLst>
                                        <p:tav tm="0">
                                          <p:val>
                                            <p:strVal val="#ppt_x"/>
                                          </p:val>
                                        </p:tav>
                                        <p:tav tm="100000">
                                          <p:val>
                                            <p:strVal val="#ppt_x"/>
                                          </p:val>
                                        </p:tav>
                                      </p:tavLst>
                                    </p:anim>
                                    <p:anim calcmode="lin" valueType="num">
                                      <p:cBhvr additive="base">
                                        <p:cTn id="8" dur="500" fill="hold"/>
                                        <p:tgtEl>
                                          <p:spTgt spid="5530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303"/>
                                        </p:tgtEl>
                                        <p:attrNameLst>
                                          <p:attrName>style.visibility</p:attrName>
                                        </p:attrNameLst>
                                      </p:cBhvr>
                                      <p:to>
                                        <p:strVal val="visible"/>
                                      </p:to>
                                    </p:set>
                                    <p:anim calcmode="lin" valueType="num">
                                      <p:cBhvr additive="base">
                                        <p:cTn id="11" dur="500" fill="hold"/>
                                        <p:tgtEl>
                                          <p:spTgt spid="55303"/>
                                        </p:tgtEl>
                                        <p:attrNameLst>
                                          <p:attrName>ppt_x</p:attrName>
                                        </p:attrNameLst>
                                      </p:cBhvr>
                                      <p:tavLst>
                                        <p:tav tm="0">
                                          <p:val>
                                            <p:strVal val="#ppt_x"/>
                                          </p:val>
                                        </p:tav>
                                        <p:tav tm="100000">
                                          <p:val>
                                            <p:strVal val="#ppt_x"/>
                                          </p:val>
                                        </p:tav>
                                      </p:tavLst>
                                    </p:anim>
                                    <p:anim calcmode="lin" valueType="num">
                                      <p:cBhvr additive="base">
                                        <p:cTn id="12" dur="500" fill="hold"/>
                                        <p:tgtEl>
                                          <p:spTgt spid="5530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5304"/>
                                        </p:tgtEl>
                                        <p:attrNameLst>
                                          <p:attrName>style.visibility</p:attrName>
                                        </p:attrNameLst>
                                      </p:cBhvr>
                                      <p:to>
                                        <p:strVal val="visible"/>
                                      </p:to>
                                    </p:set>
                                    <p:anim calcmode="discrete" valueType="clr">
                                      <p:cBhvr override="childStyle">
                                        <p:cTn id="17" dur="80"/>
                                        <p:tgtEl>
                                          <p:spTgt spid="5530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5304"/>
                                        </p:tgtEl>
                                        <p:attrNameLst>
                                          <p:attrName>fillcolor</p:attrName>
                                        </p:attrNameLst>
                                      </p:cBhvr>
                                      <p:tavLst>
                                        <p:tav tm="0">
                                          <p:val>
                                            <p:clrVal>
                                              <a:schemeClr val="accent2"/>
                                            </p:clrVal>
                                          </p:val>
                                        </p:tav>
                                        <p:tav tm="50000">
                                          <p:val>
                                            <p:clrVal>
                                              <a:schemeClr val="hlink"/>
                                            </p:clrVal>
                                          </p:val>
                                        </p:tav>
                                      </p:tavLst>
                                    </p:anim>
                                    <p:set>
                                      <p:cBhvr>
                                        <p:cTn id="19" dur="80"/>
                                        <p:tgtEl>
                                          <p:spTgt spid="553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p:bldP spid="5530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7" name="Picture 2" descr="D:\My Documents\My Pictures\My Scans\2013-02 (Feb)\scan0003.jpg"/>
          <p:cNvPicPr>
            <a:picLocks noChangeAspect="1" noChangeArrowheads="1"/>
          </p:cNvPicPr>
          <p:nvPr/>
        </p:nvPicPr>
        <p:blipFill>
          <a:blip r:embed="rId2"/>
          <a:srcRect/>
          <a:stretch>
            <a:fillRect/>
          </a:stretch>
        </p:blipFill>
        <p:spPr bwMode="auto">
          <a:xfrm>
            <a:off x="7696200" y="1295400"/>
            <a:ext cx="3733800" cy="5702531"/>
          </a:xfrm>
          <a:prstGeom prst="rect">
            <a:avLst/>
          </a:prstGeom>
          <a:noFill/>
          <a:ln w="9525">
            <a:noFill/>
            <a:miter lim="800000"/>
            <a:headEnd/>
            <a:tailEnd/>
          </a:ln>
        </p:spPr>
      </p:pic>
      <p:sp>
        <p:nvSpPr>
          <p:cNvPr id="56328" name="Text Box 8"/>
          <p:cNvSpPr txBox="1">
            <a:spLocks noChangeArrowheads="1"/>
          </p:cNvSpPr>
          <p:nvPr/>
        </p:nvSpPr>
        <p:spPr bwMode="auto">
          <a:xfrm>
            <a:off x="947056" y="609600"/>
            <a:ext cx="10787743" cy="523220"/>
          </a:xfrm>
          <a:prstGeom prst="rect">
            <a:avLst/>
          </a:prstGeom>
          <a:noFill/>
          <a:ln w="9525">
            <a:noFill/>
            <a:miter lim="800000"/>
            <a:headEnd/>
            <a:tailEnd/>
          </a:ln>
        </p:spPr>
        <p:txBody>
          <a:bodyPr wrap="square">
            <a:spAutoFit/>
          </a:bodyPr>
          <a:lstStyle/>
          <a:p>
            <a:r>
              <a:rPr lang="vi-VN" sz="2800" b="1" i="1">
                <a:solidFill>
                  <a:srgbClr val="800000"/>
                </a:solidFill>
                <a:cs typeface="Times New Roman" pitchFamily="18" charset="0"/>
              </a:rPr>
              <a:t>Tranh 2: Chị em Xô-phi giúp nhà ảo thuật mang đồ đạc đến rạp hát.</a:t>
            </a:r>
            <a:endParaRPr lang="en-US" sz="2800">
              <a:solidFill>
                <a:srgbClr val="800000"/>
              </a:solidFill>
              <a:cs typeface="Times New Roman" pitchFamily="18" charset="0"/>
            </a:endParaRPr>
          </a:p>
        </p:txBody>
      </p:sp>
      <p:sp>
        <p:nvSpPr>
          <p:cNvPr id="56329" name="Text Box 9"/>
          <p:cNvSpPr txBox="1">
            <a:spLocks noChangeArrowheads="1"/>
          </p:cNvSpPr>
          <p:nvPr/>
        </p:nvSpPr>
        <p:spPr bwMode="auto">
          <a:xfrm>
            <a:off x="914400" y="1447800"/>
            <a:ext cx="5943600" cy="5016758"/>
          </a:xfrm>
          <a:prstGeom prst="rect">
            <a:avLst/>
          </a:prstGeom>
          <a:noFill/>
          <a:ln w="9525">
            <a:noFill/>
            <a:miter lim="800000"/>
            <a:headEnd/>
            <a:tailEnd/>
          </a:ln>
        </p:spPr>
        <p:txBody>
          <a:bodyPr wrap="square">
            <a:spAutoFit/>
          </a:bodyPr>
          <a:lstStyle/>
          <a:p>
            <a:pPr algn="just"/>
            <a:r>
              <a:rPr lang="en-US" sz="3200" i="1" dirty="0">
                <a:solidFill>
                  <a:srgbClr val="0000FF"/>
                </a:solidFill>
                <a:cs typeface="Times New Roman" pitchFamily="18" charset="0"/>
              </a:rPr>
              <a:t>*</a:t>
            </a:r>
            <a:r>
              <a:rPr lang="vi-VN" sz="3200" b="1" i="1" dirty="0">
                <a:solidFill>
                  <a:srgbClr val="0000FF"/>
                </a:solidFill>
                <a:cs typeface="Times New Roman" pitchFamily="18" charset="0"/>
              </a:rPr>
              <a:t>Tranh 2: lời Mác</a:t>
            </a:r>
            <a:r>
              <a:rPr lang="en-US" sz="3200" b="1" i="1" dirty="0">
                <a:solidFill>
                  <a:srgbClr val="0000FF"/>
                </a:solidFill>
                <a:cs typeface="Times New Roman" pitchFamily="18" charset="0"/>
              </a:rPr>
              <a:t>:</a:t>
            </a:r>
          </a:p>
          <a:p>
            <a:pPr algn="just"/>
            <a:r>
              <a:rPr lang="vi-VN" sz="3200" b="1" i="1" dirty="0">
                <a:solidFill>
                  <a:srgbClr val="C00000"/>
                </a:solidFill>
                <a:cs typeface="Times New Roman" pitchFamily="18" charset="0"/>
              </a:rPr>
              <a:t> Chiều ấy trong khi tất cả các bạn học sinh trong trường đi xem xiếc thì chị em tôi ra phố mua sữa. Tình cờ chúng tôi gặp chính nhà ảo thuật nổi</a:t>
            </a:r>
            <a:r>
              <a:rPr lang="en-US" sz="3200" b="1" i="1" dirty="0">
                <a:solidFill>
                  <a:srgbClr val="C00000"/>
                </a:solidFill>
                <a:cs typeface="Times New Roman" pitchFamily="18" charset="0"/>
              </a:rPr>
              <a:t> </a:t>
            </a:r>
            <a:r>
              <a:rPr lang="vi-VN" sz="3200" b="1" i="1" dirty="0">
                <a:solidFill>
                  <a:srgbClr val="C00000"/>
                </a:solidFill>
                <a:cs typeface="Times New Roman" pitchFamily="18" charset="0"/>
              </a:rPr>
              <a:t>tiếng. Chú đang lúng túng giữa đường với bao đồ đạc lỉnh kỉnh. Tôi nhận ra chú ngay vì đã nhìn thấy ảnh chú trên quảng cáo.</a:t>
            </a:r>
            <a:endParaRPr lang="en-US" sz="3200" dirty="0">
              <a:solidFill>
                <a:srgbClr val="C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8"/>
                                        </p:tgtEl>
                                        <p:attrNameLst>
                                          <p:attrName>style.visibility</p:attrName>
                                        </p:attrNameLst>
                                      </p:cBhvr>
                                      <p:to>
                                        <p:strVal val="visible"/>
                                      </p:to>
                                    </p:set>
                                    <p:anim calcmode="lin" valueType="num">
                                      <p:cBhvr additive="base">
                                        <p:cTn id="7" dur="500" fill="hold"/>
                                        <p:tgtEl>
                                          <p:spTgt spid="56328"/>
                                        </p:tgtEl>
                                        <p:attrNameLst>
                                          <p:attrName>ppt_x</p:attrName>
                                        </p:attrNameLst>
                                      </p:cBhvr>
                                      <p:tavLst>
                                        <p:tav tm="0">
                                          <p:val>
                                            <p:strVal val="#ppt_x"/>
                                          </p:val>
                                        </p:tav>
                                        <p:tav tm="100000">
                                          <p:val>
                                            <p:strVal val="#ppt_x"/>
                                          </p:val>
                                        </p:tav>
                                      </p:tavLst>
                                    </p:anim>
                                    <p:anim calcmode="lin" valueType="num">
                                      <p:cBhvr additive="base">
                                        <p:cTn id="8" dur="500" fill="hold"/>
                                        <p:tgtEl>
                                          <p:spTgt spid="563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327"/>
                                        </p:tgtEl>
                                        <p:attrNameLst>
                                          <p:attrName>style.visibility</p:attrName>
                                        </p:attrNameLst>
                                      </p:cBhvr>
                                      <p:to>
                                        <p:strVal val="visible"/>
                                      </p:to>
                                    </p:set>
                                    <p:anim calcmode="lin" valueType="num">
                                      <p:cBhvr additive="base">
                                        <p:cTn id="11" dur="500" fill="hold"/>
                                        <p:tgtEl>
                                          <p:spTgt spid="56327"/>
                                        </p:tgtEl>
                                        <p:attrNameLst>
                                          <p:attrName>ppt_x</p:attrName>
                                        </p:attrNameLst>
                                      </p:cBhvr>
                                      <p:tavLst>
                                        <p:tav tm="0">
                                          <p:val>
                                            <p:strVal val="#ppt_x"/>
                                          </p:val>
                                        </p:tav>
                                        <p:tav tm="100000">
                                          <p:val>
                                            <p:strVal val="#ppt_x"/>
                                          </p:val>
                                        </p:tav>
                                      </p:tavLst>
                                    </p:anim>
                                    <p:anim calcmode="lin" valueType="num">
                                      <p:cBhvr additive="base">
                                        <p:cTn id="12" dur="500" fill="hold"/>
                                        <p:tgtEl>
                                          <p:spTgt spid="5632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6329"/>
                                        </p:tgtEl>
                                        <p:attrNameLst>
                                          <p:attrName>style.visibility</p:attrName>
                                        </p:attrNameLst>
                                      </p:cBhvr>
                                      <p:to>
                                        <p:strVal val="visible"/>
                                      </p:to>
                                    </p:set>
                                    <p:anim calcmode="discrete" valueType="clr">
                                      <p:cBhvr override="childStyle">
                                        <p:cTn id="17" dur="80"/>
                                        <p:tgtEl>
                                          <p:spTgt spid="5632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6329"/>
                                        </p:tgtEl>
                                        <p:attrNameLst>
                                          <p:attrName>fillcolor</p:attrName>
                                        </p:attrNameLst>
                                      </p:cBhvr>
                                      <p:tavLst>
                                        <p:tav tm="0">
                                          <p:val>
                                            <p:clrVal>
                                              <a:schemeClr val="accent2"/>
                                            </p:clrVal>
                                          </p:val>
                                        </p:tav>
                                        <p:tav tm="50000">
                                          <p:val>
                                            <p:clrVal>
                                              <a:schemeClr val="hlink"/>
                                            </p:clrVal>
                                          </p:val>
                                        </p:tav>
                                      </p:tavLst>
                                    </p:anim>
                                    <p:set>
                                      <p:cBhvr>
                                        <p:cTn id="19" dur="80"/>
                                        <p:tgtEl>
                                          <p:spTgt spid="563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p:bldP spid="5632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7351" name="Picture 2" descr="D:\My Documents\My Pictures\My Scans\2013-02 (Feb)\scan0004.jpg"/>
          <p:cNvPicPr>
            <a:picLocks noChangeAspect="1" noChangeArrowheads="1"/>
          </p:cNvPicPr>
          <p:nvPr/>
        </p:nvPicPr>
        <p:blipFill>
          <a:blip r:embed="rId3"/>
          <a:srcRect/>
          <a:stretch>
            <a:fillRect/>
          </a:stretch>
        </p:blipFill>
        <p:spPr bwMode="auto">
          <a:xfrm>
            <a:off x="1600200" y="990600"/>
            <a:ext cx="9144000" cy="5181600"/>
          </a:xfrm>
          <a:prstGeom prst="rect">
            <a:avLst/>
          </a:prstGeom>
          <a:noFill/>
          <a:ln w="9525">
            <a:noFill/>
            <a:miter lim="800000"/>
            <a:headEnd/>
            <a:tailEnd/>
          </a:ln>
        </p:spPr>
      </p:pic>
      <p:sp>
        <p:nvSpPr>
          <p:cNvPr id="57352" name="Text Box 8"/>
          <p:cNvSpPr txBox="1">
            <a:spLocks noChangeArrowheads="1"/>
          </p:cNvSpPr>
          <p:nvPr/>
        </p:nvSpPr>
        <p:spPr bwMode="auto">
          <a:xfrm>
            <a:off x="228600" y="228600"/>
            <a:ext cx="10515600" cy="523220"/>
          </a:xfrm>
          <a:prstGeom prst="rect">
            <a:avLst/>
          </a:prstGeom>
          <a:noFill/>
          <a:ln w="9525">
            <a:noFill/>
            <a:miter lim="800000"/>
            <a:headEnd/>
            <a:tailEnd/>
          </a:ln>
        </p:spPr>
        <p:txBody>
          <a:bodyPr wrap="square">
            <a:spAutoFit/>
          </a:bodyPr>
          <a:lstStyle/>
          <a:p>
            <a:pPr>
              <a:spcBef>
                <a:spcPct val="50000"/>
              </a:spcBef>
            </a:pPr>
            <a:r>
              <a:rPr lang="en-US" sz="2800" b="1" i="1" dirty="0">
                <a:solidFill>
                  <a:srgbClr val="800000"/>
                </a:solidFill>
                <a:cs typeface="Times New Roman" pitchFamily="18" charset="0"/>
              </a:rPr>
              <a:t>* </a:t>
            </a:r>
            <a:r>
              <a:rPr lang="vi-VN" sz="2800" b="1" i="1" dirty="0">
                <a:solidFill>
                  <a:srgbClr val="800000"/>
                </a:solidFill>
                <a:cs typeface="Times New Roman" pitchFamily="18" charset="0"/>
              </a:rPr>
              <a:t>Tranh 3: Nhà ảo thuật tìm đến tận nhà để cảm ơn hai chị em.</a:t>
            </a:r>
            <a:endParaRPr lang="en-US" sz="2800" b="1" i="1" dirty="0">
              <a:solidFill>
                <a:srgbClr val="8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52"/>
                                        </p:tgtEl>
                                        <p:attrNameLst>
                                          <p:attrName>style.visibility</p:attrName>
                                        </p:attrNameLst>
                                      </p:cBhvr>
                                      <p:to>
                                        <p:strVal val="visible"/>
                                      </p:to>
                                    </p:set>
                                    <p:anim calcmode="lin" valueType="num">
                                      <p:cBhvr additive="base">
                                        <p:cTn id="7" dur="500" fill="hold"/>
                                        <p:tgtEl>
                                          <p:spTgt spid="57352"/>
                                        </p:tgtEl>
                                        <p:attrNameLst>
                                          <p:attrName>ppt_x</p:attrName>
                                        </p:attrNameLst>
                                      </p:cBhvr>
                                      <p:tavLst>
                                        <p:tav tm="0">
                                          <p:val>
                                            <p:strVal val="#ppt_x"/>
                                          </p:val>
                                        </p:tav>
                                        <p:tav tm="100000">
                                          <p:val>
                                            <p:strVal val="#ppt_x"/>
                                          </p:val>
                                        </p:tav>
                                      </p:tavLst>
                                    </p:anim>
                                    <p:anim calcmode="lin" valueType="num">
                                      <p:cBhvr additive="base">
                                        <p:cTn id="8" dur="500" fill="hold"/>
                                        <p:tgtEl>
                                          <p:spTgt spid="573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351"/>
                                        </p:tgtEl>
                                        <p:attrNameLst>
                                          <p:attrName>style.visibility</p:attrName>
                                        </p:attrNameLst>
                                      </p:cBhvr>
                                      <p:to>
                                        <p:strVal val="visible"/>
                                      </p:to>
                                    </p:set>
                                    <p:anim calcmode="lin" valueType="num">
                                      <p:cBhvr additive="base">
                                        <p:cTn id="11" dur="500" fill="hold"/>
                                        <p:tgtEl>
                                          <p:spTgt spid="57351"/>
                                        </p:tgtEl>
                                        <p:attrNameLst>
                                          <p:attrName>ppt_x</p:attrName>
                                        </p:attrNameLst>
                                      </p:cBhvr>
                                      <p:tavLst>
                                        <p:tav tm="0">
                                          <p:val>
                                            <p:strVal val="#ppt_x"/>
                                          </p:val>
                                        </p:tav>
                                        <p:tav tm="100000">
                                          <p:val>
                                            <p:strVal val="#ppt_x"/>
                                          </p:val>
                                        </p:tav>
                                      </p:tavLst>
                                    </p:anim>
                                    <p:anim calcmode="lin" valueType="num">
                                      <p:cBhvr additive="base">
                                        <p:cTn id="12" dur="500" fill="hold"/>
                                        <p:tgtEl>
                                          <p:spTgt spid="573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a:extLst>
              <a:ext uri="{FF2B5EF4-FFF2-40B4-BE49-F238E27FC236}">
                <a16:creationId xmlns:a16="http://schemas.microsoft.com/office/drawing/2014/main" id="{6544F0AC-F2B6-4ED0-B2EE-FBED7E9037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361863"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5">
            <a:extLst>
              <a:ext uri="{FF2B5EF4-FFF2-40B4-BE49-F238E27FC236}">
                <a16:creationId xmlns:a16="http://schemas.microsoft.com/office/drawing/2014/main" id="{98EA07D9-7CCB-4D85-B19B-5B213E9305C4}"/>
              </a:ext>
            </a:extLst>
          </p:cNvPr>
          <p:cNvSpPr txBox="1">
            <a:spLocks noChangeArrowheads="1"/>
          </p:cNvSpPr>
          <p:nvPr/>
        </p:nvSpPr>
        <p:spPr bwMode="auto">
          <a:xfrm>
            <a:off x="984250" y="966788"/>
            <a:ext cx="82804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a:spcBef>
                <a:spcPct val="20000"/>
              </a:spcBef>
              <a:buChar char="•"/>
              <a:defRPr sz="2200">
                <a:solidFill>
                  <a:schemeClr val="tx1"/>
                </a:solidFill>
                <a:latin typeface="Arial" panose="020B0604020202020204" pitchFamily="34" charset="0"/>
              </a:defRPr>
            </a:lvl1pPr>
            <a:lvl2pPr marL="742950" indent="-285750" defTabSz="682625">
              <a:spcBef>
                <a:spcPct val="20000"/>
              </a:spcBef>
              <a:buChar char="–"/>
              <a:defRPr sz="2000">
                <a:solidFill>
                  <a:schemeClr val="tx1"/>
                </a:solidFill>
                <a:latin typeface="Arial" panose="020B0604020202020204" pitchFamily="34" charset="0"/>
              </a:defRPr>
            </a:lvl2pPr>
            <a:lvl3pPr marL="1143000" indent="-228600" defTabSz="682625">
              <a:spcBef>
                <a:spcPct val="20000"/>
              </a:spcBef>
              <a:buChar char="•"/>
              <a:defRPr sz="1600">
                <a:solidFill>
                  <a:schemeClr val="tx1"/>
                </a:solidFill>
                <a:latin typeface="Arial" panose="020B0604020202020204" pitchFamily="34" charset="0"/>
              </a:defRPr>
            </a:lvl3pPr>
            <a:lvl4pPr marL="1600200" indent="-228600" defTabSz="682625">
              <a:spcBef>
                <a:spcPct val="20000"/>
              </a:spcBef>
              <a:buChar char="–"/>
              <a:defRPr sz="1300">
                <a:solidFill>
                  <a:schemeClr val="tx1"/>
                </a:solidFill>
                <a:latin typeface="Arial" panose="020B0604020202020204" pitchFamily="34" charset="0"/>
              </a:defRPr>
            </a:lvl4pPr>
            <a:lvl5pPr marL="2057400" indent="-228600" defTabSz="682625">
              <a:spcBef>
                <a:spcPct val="20000"/>
              </a:spcBef>
              <a:buChar char="»"/>
              <a:defRPr sz="1300">
                <a:solidFill>
                  <a:schemeClr val="tx1"/>
                </a:solidFill>
                <a:latin typeface="Arial" panose="020B0604020202020204" pitchFamily="34" charset="0"/>
              </a:defRPr>
            </a:lvl5pPr>
            <a:lvl6pPr marL="25146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6pPr>
            <a:lvl7pPr marL="29718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7pPr>
            <a:lvl8pPr marL="34290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8pPr>
            <a:lvl9pPr marL="38862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9pPr>
          </a:lstStyle>
          <a:p>
            <a:pPr marL="0" marR="0" lvl="0" indent="0" algn="l" defTabSz="682625"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Thứ hai ngày </a:t>
            </a:r>
            <a:r>
              <a:rPr lang="en-US" altLang="en-US" sz="3400" b="1">
                <a:solidFill>
                  <a:srgbClr val="FFFFFF"/>
                </a:solidFill>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21</a:t>
            </a:r>
            <a:r>
              <a:rPr kumimoji="0" lang="en-US" altLang="en-US" sz="3400"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 tháng </a:t>
            </a:r>
            <a:r>
              <a:rPr kumimoji="0" lang="vi-VN" altLang="en-US" sz="3400"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2</a:t>
            </a:r>
            <a:r>
              <a:rPr kumimoji="0" lang="en-US" altLang="en-US" sz="3400"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 năm </a:t>
            </a:r>
            <a:r>
              <a:rPr kumimoji="0" lang="vi-VN" altLang="en-US" sz="3400"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2022</a:t>
            </a:r>
            <a:endParaRPr kumimoji="0" lang="en-US" altLang="en-US" sz="3400"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16740" name="TextBox 6">
            <a:extLst>
              <a:ext uri="{FF2B5EF4-FFF2-40B4-BE49-F238E27FC236}">
                <a16:creationId xmlns:a16="http://schemas.microsoft.com/office/drawing/2014/main" id="{6F2B2FE9-C4CF-428A-9603-DE5374AF1504}"/>
              </a:ext>
            </a:extLst>
          </p:cNvPr>
          <p:cNvSpPr txBox="1">
            <a:spLocks noChangeArrowheads="1"/>
          </p:cNvSpPr>
          <p:nvPr/>
        </p:nvSpPr>
        <p:spPr bwMode="auto">
          <a:xfrm>
            <a:off x="2336800" y="1682750"/>
            <a:ext cx="51990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a:spcBef>
                <a:spcPct val="20000"/>
              </a:spcBef>
              <a:buChar char="•"/>
              <a:defRPr sz="2200">
                <a:solidFill>
                  <a:schemeClr val="tx1"/>
                </a:solidFill>
                <a:latin typeface="Arial" panose="020B0604020202020204" pitchFamily="34" charset="0"/>
              </a:defRPr>
            </a:lvl1pPr>
            <a:lvl2pPr marL="742950" indent="-285750" defTabSz="682625">
              <a:spcBef>
                <a:spcPct val="20000"/>
              </a:spcBef>
              <a:buChar char="–"/>
              <a:defRPr sz="2000">
                <a:solidFill>
                  <a:schemeClr val="tx1"/>
                </a:solidFill>
                <a:latin typeface="Arial" panose="020B0604020202020204" pitchFamily="34" charset="0"/>
              </a:defRPr>
            </a:lvl2pPr>
            <a:lvl3pPr marL="1143000" indent="-228600" defTabSz="682625">
              <a:spcBef>
                <a:spcPct val="20000"/>
              </a:spcBef>
              <a:buChar char="•"/>
              <a:defRPr sz="1600">
                <a:solidFill>
                  <a:schemeClr val="tx1"/>
                </a:solidFill>
                <a:latin typeface="Arial" panose="020B0604020202020204" pitchFamily="34" charset="0"/>
              </a:defRPr>
            </a:lvl3pPr>
            <a:lvl4pPr marL="1600200" indent="-228600" defTabSz="682625">
              <a:spcBef>
                <a:spcPct val="20000"/>
              </a:spcBef>
              <a:buChar char="–"/>
              <a:defRPr sz="1300">
                <a:solidFill>
                  <a:schemeClr val="tx1"/>
                </a:solidFill>
                <a:latin typeface="Arial" panose="020B0604020202020204" pitchFamily="34" charset="0"/>
              </a:defRPr>
            </a:lvl4pPr>
            <a:lvl5pPr marL="2057400" indent="-228600" defTabSz="682625">
              <a:spcBef>
                <a:spcPct val="20000"/>
              </a:spcBef>
              <a:buChar char="»"/>
              <a:defRPr sz="1300">
                <a:solidFill>
                  <a:schemeClr val="tx1"/>
                </a:solidFill>
                <a:latin typeface="Arial" panose="020B0604020202020204" pitchFamily="34" charset="0"/>
              </a:defRPr>
            </a:lvl5pPr>
            <a:lvl6pPr marL="25146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6pPr>
            <a:lvl7pPr marL="29718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7pPr>
            <a:lvl8pPr marL="34290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8pPr>
            <a:lvl9pPr marL="38862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9pPr>
          </a:lstStyle>
          <a:p>
            <a:pPr marL="0" marR="0" lvl="0" indent="0" algn="l" defTabSz="682625"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a:ln>
                  <a:noFill/>
                </a:ln>
                <a:solidFill>
                  <a:srgbClr val="FFFFFF"/>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Tập đọc - Kể chuyện</a:t>
            </a:r>
          </a:p>
        </p:txBody>
      </p:sp>
      <p:sp>
        <p:nvSpPr>
          <p:cNvPr id="116741" name="TextBox 7">
            <a:extLst>
              <a:ext uri="{FF2B5EF4-FFF2-40B4-BE49-F238E27FC236}">
                <a16:creationId xmlns:a16="http://schemas.microsoft.com/office/drawing/2014/main" id="{C63D2F14-4CF0-4D81-8F97-D425DBD635EB}"/>
              </a:ext>
            </a:extLst>
          </p:cNvPr>
          <p:cNvSpPr txBox="1">
            <a:spLocks noChangeArrowheads="1"/>
          </p:cNvSpPr>
          <p:nvPr/>
        </p:nvSpPr>
        <p:spPr bwMode="auto">
          <a:xfrm>
            <a:off x="984250" y="2520950"/>
            <a:ext cx="81613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a:spcBef>
                <a:spcPct val="20000"/>
              </a:spcBef>
              <a:buChar char="•"/>
              <a:defRPr sz="2200">
                <a:solidFill>
                  <a:schemeClr val="tx1"/>
                </a:solidFill>
                <a:latin typeface="Arial" panose="020B0604020202020204" pitchFamily="34" charset="0"/>
              </a:defRPr>
            </a:lvl1pPr>
            <a:lvl2pPr marL="742950" indent="-285750" defTabSz="682625">
              <a:spcBef>
                <a:spcPct val="20000"/>
              </a:spcBef>
              <a:buChar char="–"/>
              <a:defRPr sz="2000">
                <a:solidFill>
                  <a:schemeClr val="tx1"/>
                </a:solidFill>
                <a:latin typeface="Arial" panose="020B0604020202020204" pitchFamily="34" charset="0"/>
              </a:defRPr>
            </a:lvl2pPr>
            <a:lvl3pPr marL="1143000" indent="-228600" defTabSz="682625">
              <a:spcBef>
                <a:spcPct val="20000"/>
              </a:spcBef>
              <a:buChar char="•"/>
              <a:defRPr sz="1600">
                <a:solidFill>
                  <a:schemeClr val="tx1"/>
                </a:solidFill>
                <a:latin typeface="Arial" panose="020B0604020202020204" pitchFamily="34" charset="0"/>
              </a:defRPr>
            </a:lvl3pPr>
            <a:lvl4pPr marL="1600200" indent="-228600" defTabSz="682625">
              <a:spcBef>
                <a:spcPct val="20000"/>
              </a:spcBef>
              <a:buChar char="–"/>
              <a:defRPr sz="1300">
                <a:solidFill>
                  <a:schemeClr val="tx1"/>
                </a:solidFill>
                <a:latin typeface="Arial" panose="020B0604020202020204" pitchFamily="34" charset="0"/>
              </a:defRPr>
            </a:lvl4pPr>
            <a:lvl5pPr marL="2057400" indent="-228600" defTabSz="682625">
              <a:spcBef>
                <a:spcPct val="20000"/>
              </a:spcBef>
              <a:buChar char="»"/>
              <a:defRPr sz="1300">
                <a:solidFill>
                  <a:schemeClr val="tx1"/>
                </a:solidFill>
                <a:latin typeface="Arial" panose="020B0604020202020204" pitchFamily="34" charset="0"/>
              </a:defRPr>
            </a:lvl5pPr>
            <a:lvl6pPr marL="25146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6pPr>
            <a:lvl7pPr marL="29718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7pPr>
            <a:lvl8pPr marL="34290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8pPr>
            <a:lvl9pPr marL="38862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9pPr>
          </a:lstStyle>
          <a:p>
            <a:pPr marL="0" marR="0" lvl="0" indent="0" algn="l" defTabSz="682625" rtl="0" eaLnBrk="1" fontAlgn="base" latinLnBrk="0" hangingPunct="1">
              <a:lnSpc>
                <a:spcPct val="100000"/>
              </a:lnSpc>
              <a:spcBef>
                <a:spcPct val="0"/>
              </a:spcBef>
              <a:spcAft>
                <a:spcPct val="0"/>
              </a:spcAft>
              <a:buClrTx/>
              <a:buSzTx/>
              <a:buFontTx/>
              <a:buNone/>
              <a:tabLst/>
              <a:defRPr/>
            </a:pPr>
            <a:endParaRPr kumimoji="0" lang="en-US" altLang="en-US" sz="3400" b="1" i="0" u="none" strike="noStrike" kern="1200" cap="none" spc="0" normalizeH="0" baseline="0" noProof="0">
              <a:ln>
                <a:noFill/>
              </a:ln>
              <a:solidFill>
                <a:srgbClr val="FFFF00"/>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endParaRPr>
          </a:p>
          <a:p>
            <a:pPr marL="0" marR="0" lvl="0" indent="0" algn="l" defTabSz="682625"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a:ln>
                  <a:noFill/>
                </a:ln>
                <a:solidFill>
                  <a:srgbClr val="FFFF00"/>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Ý  nghĩa:</a:t>
            </a:r>
          </a:p>
        </p:txBody>
      </p:sp>
      <p:sp>
        <p:nvSpPr>
          <p:cNvPr id="116742" name="TextBox 7">
            <a:extLst>
              <a:ext uri="{FF2B5EF4-FFF2-40B4-BE49-F238E27FC236}">
                <a16:creationId xmlns:a16="http://schemas.microsoft.com/office/drawing/2014/main" id="{C6FAB63B-98C7-4536-B6B9-3FD153DBA364}"/>
              </a:ext>
            </a:extLst>
          </p:cNvPr>
          <p:cNvSpPr txBox="1">
            <a:spLocks noChangeArrowheads="1"/>
          </p:cNvSpPr>
          <p:nvPr/>
        </p:nvSpPr>
        <p:spPr bwMode="auto">
          <a:xfrm>
            <a:off x="3046412" y="2366056"/>
            <a:ext cx="81613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2625">
              <a:spcBef>
                <a:spcPct val="20000"/>
              </a:spcBef>
              <a:buChar char="•"/>
              <a:defRPr sz="2200">
                <a:solidFill>
                  <a:schemeClr val="tx1"/>
                </a:solidFill>
                <a:latin typeface="Arial" panose="020B0604020202020204" pitchFamily="34" charset="0"/>
              </a:defRPr>
            </a:lvl1pPr>
            <a:lvl2pPr marL="742950" indent="-285750" defTabSz="682625">
              <a:spcBef>
                <a:spcPct val="20000"/>
              </a:spcBef>
              <a:buChar char="–"/>
              <a:defRPr sz="2000">
                <a:solidFill>
                  <a:schemeClr val="tx1"/>
                </a:solidFill>
                <a:latin typeface="Arial" panose="020B0604020202020204" pitchFamily="34" charset="0"/>
              </a:defRPr>
            </a:lvl2pPr>
            <a:lvl3pPr marL="1143000" indent="-228600" defTabSz="682625">
              <a:spcBef>
                <a:spcPct val="20000"/>
              </a:spcBef>
              <a:buChar char="•"/>
              <a:defRPr sz="1600">
                <a:solidFill>
                  <a:schemeClr val="tx1"/>
                </a:solidFill>
                <a:latin typeface="Arial" panose="020B0604020202020204" pitchFamily="34" charset="0"/>
              </a:defRPr>
            </a:lvl3pPr>
            <a:lvl4pPr marL="1600200" indent="-228600" defTabSz="682625">
              <a:spcBef>
                <a:spcPct val="20000"/>
              </a:spcBef>
              <a:buChar char="–"/>
              <a:defRPr sz="1300">
                <a:solidFill>
                  <a:schemeClr val="tx1"/>
                </a:solidFill>
                <a:latin typeface="Arial" panose="020B0604020202020204" pitchFamily="34" charset="0"/>
              </a:defRPr>
            </a:lvl4pPr>
            <a:lvl5pPr marL="2057400" indent="-228600" defTabSz="682625">
              <a:spcBef>
                <a:spcPct val="20000"/>
              </a:spcBef>
              <a:buChar char="»"/>
              <a:defRPr sz="1300">
                <a:solidFill>
                  <a:schemeClr val="tx1"/>
                </a:solidFill>
                <a:latin typeface="Arial" panose="020B0604020202020204" pitchFamily="34" charset="0"/>
              </a:defRPr>
            </a:lvl5pPr>
            <a:lvl6pPr marL="25146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6pPr>
            <a:lvl7pPr marL="29718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7pPr>
            <a:lvl8pPr marL="34290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8pPr>
            <a:lvl9pPr marL="3886200" indent="-228600" defTabSz="682625" eaLnBrk="0" fontAlgn="base" hangingPunct="0">
              <a:spcBef>
                <a:spcPct val="20000"/>
              </a:spcBef>
              <a:spcAft>
                <a:spcPct val="0"/>
              </a:spcAft>
              <a:buChar char="»"/>
              <a:defRPr sz="1300">
                <a:solidFill>
                  <a:schemeClr val="tx1"/>
                </a:solidFill>
                <a:latin typeface="Arial" panose="020B0604020202020204" pitchFamily="34" charset="0"/>
              </a:defRPr>
            </a:lvl9pPr>
          </a:lstStyle>
          <a:p>
            <a:pPr marL="0" marR="0" lvl="0" indent="0" algn="l" defTabSz="682625" rtl="0" eaLnBrk="1" fontAlgn="base" latinLnBrk="0" hangingPunct="1">
              <a:lnSpc>
                <a:spcPct val="100000"/>
              </a:lnSpc>
              <a:spcBef>
                <a:spcPct val="0"/>
              </a:spcBef>
              <a:spcAft>
                <a:spcPct val="0"/>
              </a:spcAft>
              <a:buClrTx/>
              <a:buSzTx/>
              <a:buFontTx/>
              <a:buNone/>
              <a:tabLst/>
              <a:defRPr/>
            </a:pPr>
            <a:r>
              <a:rPr kumimoji="0" lang="vi-VN" altLang="en-US" sz="3400" b="1" i="0" u="none" strike="noStrike" kern="1200" cap="none" spc="0" normalizeH="0" baseline="0" noProof="0">
                <a:ln>
                  <a:noFill/>
                </a:ln>
                <a:solidFill>
                  <a:srgbClr val="FFFF00"/>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Nhà</a:t>
            </a:r>
            <a:r>
              <a:rPr kumimoji="0" lang="en-US" altLang="en-US" sz="3400" b="1" i="0" u="none" strike="noStrike" kern="1200" cap="none" spc="0" normalizeH="0" baseline="0" noProof="0">
                <a:ln>
                  <a:noFill/>
                </a:ln>
                <a:solidFill>
                  <a:srgbClr val="FFFF00"/>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 </a:t>
            </a:r>
            <a:r>
              <a:rPr lang="en-US" altLang="en-US" sz="3400" b="1">
                <a:solidFill>
                  <a:srgbClr val="FFFF00"/>
                </a:solidFill>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rPr>
              <a:t>ảo thuật</a:t>
            </a:r>
            <a:endParaRPr kumimoji="0" lang="en-US" altLang="en-US" sz="3400" b="1" i="0" u="none" strike="noStrike" kern="1200" cap="none" spc="0" normalizeH="0" baseline="0" noProof="0">
              <a:ln>
                <a:noFill/>
              </a:ln>
              <a:solidFill>
                <a:srgbClr val="FFFF00"/>
              </a:solidFill>
              <a:effectLst/>
              <a:uLnTx/>
              <a:uFillTx/>
              <a:latin typeface="HP001 4 hàng" panose="020B0603050302020204" pitchFamily="34" charset="0"/>
              <a:ea typeface="宋体" panose="02010600030101010101" pitchFamily="2" charset="-122"/>
              <a:cs typeface="Arial" panose="020B0604020202020204" pitchFamily="34" charset="0"/>
              <a:sym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5" name="Picture 2" descr="D:\My Documents\My Pictures\My Scans\2013-02 (Feb)\scan0005.jpg"/>
          <p:cNvPicPr>
            <a:picLocks noChangeAspect="1" noChangeArrowheads="1"/>
          </p:cNvPicPr>
          <p:nvPr/>
        </p:nvPicPr>
        <p:blipFill>
          <a:blip r:embed="rId2"/>
          <a:srcRect/>
          <a:stretch>
            <a:fillRect/>
          </a:stretch>
        </p:blipFill>
        <p:spPr bwMode="auto">
          <a:xfrm>
            <a:off x="1447800" y="1219200"/>
            <a:ext cx="9144000" cy="5105400"/>
          </a:xfrm>
          <a:prstGeom prst="rect">
            <a:avLst/>
          </a:prstGeom>
          <a:noFill/>
          <a:ln w="9525">
            <a:noFill/>
            <a:miter lim="800000"/>
            <a:headEnd/>
            <a:tailEnd/>
          </a:ln>
        </p:spPr>
      </p:pic>
      <p:sp>
        <p:nvSpPr>
          <p:cNvPr id="58376" name="Text Box 8"/>
          <p:cNvSpPr txBox="1">
            <a:spLocks noChangeArrowheads="1"/>
          </p:cNvSpPr>
          <p:nvPr/>
        </p:nvSpPr>
        <p:spPr bwMode="auto">
          <a:xfrm>
            <a:off x="304800" y="328613"/>
            <a:ext cx="10515600" cy="523220"/>
          </a:xfrm>
          <a:prstGeom prst="rect">
            <a:avLst/>
          </a:prstGeom>
          <a:noFill/>
          <a:ln w="9525">
            <a:noFill/>
            <a:miter lim="800000"/>
            <a:headEnd/>
            <a:tailEnd/>
          </a:ln>
        </p:spPr>
        <p:txBody>
          <a:bodyPr wrap="square">
            <a:spAutoFit/>
          </a:bodyPr>
          <a:lstStyle/>
          <a:p>
            <a:pPr algn="ctr" eaLnBrk="0" hangingPunct="0">
              <a:buFontTx/>
              <a:buChar char="•"/>
            </a:pPr>
            <a:r>
              <a:rPr lang="en-US" sz="2800" b="1" i="1" dirty="0">
                <a:solidFill>
                  <a:srgbClr val="800000"/>
                </a:solidFill>
                <a:cs typeface="Times New Roman" pitchFamily="18" charset="0"/>
              </a:rPr>
              <a:t> </a:t>
            </a:r>
            <a:r>
              <a:rPr lang="vi-VN" sz="2800" b="1" i="1" dirty="0">
                <a:solidFill>
                  <a:srgbClr val="800000"/>
                </a:solidFill>
                <a:cs typeface="Times New Roman" pitchFamily="18" charset="0"/>
              </a:rPr>
              <a:t>Tranh 4: Những</a:t>
            </a:r>
            <a:r>
              <a:rPr lang="en-US" sz="2800" b="1" i="1" dirty="0">
                <a:solidFill>
                  <a:srgbClr val="800000"/>
                </a:solidFill>
                <a:cs typeface="Times New Roman" pitchFamily="18" charset="0"/>
              </a:rPr>
              <a:t> </a:t>
            </a:r>
            <a:r>
              <a:rPr lang="vi-VN" sz="2800" b="1" i="1" dirty="0">
                <a:solidFill>
                  <a:srgbClr val="800000"/>
                </a:solidFill>
                <a:cs typeface="Times New Roman" pitchFamily="18" charset="0"/>
              </a:rPr>
              <a:t>chuyện bất ngờ xảy ra khi mọi</a:t>
            </a:r>
            <a:r>
              <a:rPr lang="en-US" sz="2800" b="1" i="1" dirty="0">
                <a:solidFill>
                  <a:srgbClr val="800000"/>
                </a:solidFill>
                <a:cs typeface="Times New Roman" pitchFamily="18" charset="0"/>
              </a:rPr>
              <a:t> </a:t>
            </a:r>
            <a:r>
              <a:rPr lang="vi-VN" sz="2800" b="1" i="1" dirty="0">
                <a:solidFill>
                  <a:srgbClr val="800000"/>
                </a:solidFill>
                <a:cs typeface="Times New Roman" pitchFamily="18" charset="0"/>
              </a:rPr>
              <a:t>người uống trà.</a:t>
            </a:r>
            <a:endParaRPr lang="en-US" sz="2800" dirty="0">
              <a:solidFill>
                <a:srgbClr val="8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ppt_x"/>
                                          </p:val>
                                        </p:tav>
                                        <p:tav tm="100000">
                                          <p:val>
                                            <p:strVal val="#ppt_x"/>
                                          </p:val>
                                        </p:tav>
                                      </p:tavLst>
                                    </p:anim>
                                    <p:anim calcmode="lin" valueType="num">
                                      <p:cBhvr additive="base">
                                        <p:cTn id="8" dur="500" fill="hold"/>
                                        <p:tgtEl>
                                          <p:spTgt spid="58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375"/>
                                        </p:tgtEl>
                                        <p:attrNameLst>
                                          <p:attrName>style.visibility</p:attrName>
                                        </p:attrNameLst>
                                      </p:cBhvr>
                                      <p:to>
                                        <p:strVal val="visible"/>
                                      </p:to>
                                    </p:set>
                                    <p:anim calcmode="lin" valueType="num">
                                      <p:cBhvr additive="base">
                                        <p:cTn id="11" dur="500" fill="hold"/>
                                        <p:tgtEl>
                                          <p:spTgt spid="58375"/>
                                        </p:tgtEl>
                                        <p:attrNameLst>
                                          <p:attrName>ppt_x</p:attrName>
                                        </p:attrNameLst>
                                      </p:cBhvr>
                                      <p:tavLst>
                                        <p:tav tm="0">
                                          <p:val>
                                            <p:strVal val="#ppt_x"/>
                                          </p:val>
                                        </p:tav>
                                        <p:tav tm="100000">
                                          <p:val>
                                            <p:strVal val="#ppt_x"/>
                                          </p:val>
                                        </p:tav>
                                      </p:tavLst>
                                    </p:anim>
                                    <p:anim calcmode="lin" valueType="num">
                                      <p:cBhvr additive="base">
                                        <p:cTn id="12" dur="500" fill="hold"/>
                                        <p:tgtEl>
                                          <p:spTgt spid="583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0"/>
          <p:cNvPicPr>
            <a:picLocks noChangeAspect="1" noChangeArrowheads="1"/>
          </p:cNvPicPr>
          <p:nvPr/>
        </p:nvPicPr>
        <p:blipFill>
          <a:blip r:embed="rId2"/>
          <a:srcRect b="9375"/>
          <a:stretch>
            <a:fillRect/>
          </a:stretch>
        </p:blipFill>
        <p:spPr bwMode="auto">
          <a:xfrm>
            <a:off x="1524000" y="1600200"/>
            <a:ext cx="2266950" cy="4648200"/>
          </a:xfrm>
          <a:prstGeom prst="rect">
            <a:avLst/>
          </a:prstGeom>
          <a:noFill/>
          <a:ln w="9525">
            <a:solidFill>
              <a:srgbClr val="990000"/>
            </a:solidFill>
            <a:miter lim="800000"/>
            <a:headEnd/>
            <a:tailEnd/>
          </a:ln>
        </p:spPr>
      </p:pic>
      <p:pic>
        <p:nvPicPr>
          <p:cNvPr id="41987" name="Picture 9" descr="0"/>
          <p:cNvPicPr>
            <a:picLocks noChangeAspect="1" noChangeArrowheads="1"/>
          </p:cNvPicPr>
          <p:nvPr/>
        </p:nvPicPr>
        <p:blipFill>
          <a:blip r:embed="rId3"/>
          <a:srcRect b="8571"/>
          <a:stretch>
            <a:fillRect/>
          </a:stretch>
        </p:blipFill>
        <p:spPr bwMode="auto">
          <a:xfrm>
            <a:off x="3810000" y="1600200"/>
            <a:ext cx="2438400" cy="4648200"/>
          </a:xfrm>
          <a:prstGeom prst="rect">
            <a:avLst/>
          </a:prstGeom>
          <a:noFill/>
          <a:ln w="9525">
            <a:solidFill>
              <a:srgbClr val="990000"/>
            </a:solidFill>
            <a:miter lim="800000"/>
            <a:headEnd/>
            <a:tailEnd/>
          </a:ln>
        </p:spPr>
      </p:pic>
      <p:pic>
        <p:nvPicPr>
          <p:cNvPr id="41988" name="Picture 10" descr="0"/>
          <p:cNvPicPr>
            <a:picLocks noChangeAspect="1" noChangeArrowheads="1"/>
          </p:cNvPicPr>
          <p:nvPr/>
        </p:nvPicPr>
        <p:blipFill>
          <a:blip r:embed="rId4"/>
          <a:srcRect b="8824"/>
          <a:stretch>
            <a:fillRect/>
          </a:stretch>
        </p:blipFill>
        <p:spPr bwMode="auto">
          <a:xfrm>
            <a:off x="6248400" y="1600201"/>
            <a:ext cx="2266950" cy="4648200"/>
          </a:xfrm>
          <a:prstGeom prst="rect">
            <a:avLst/>
          </a:prstGeom>
          <a:noFill/>
          <a:ln w="9525">
            <a:solidFill>
              <a:srgbClr val="990000"/>
            </a:solidFill>
            <a:miter lim="800000"/>
            <a:headEnd/>
            <a:tailEnd/>
          </a:ln>
        </p:spPr>
      </p:pic>
      <p:pic>
        <p:nvPicPr>
          <p:cNvPr id="41989" name="Picture 11" descr="0"/>
          <p:cNvPicPr>
            <a:picLocks noChangeAspect="1" noChangeArrowheads="1"/>
          </p:cNvPicPr>
          <p:nvPr/>
        </p:nvPicPr>
        <p:blipFill>
          <a:blip r:embed="rId5"/>
          <a:srcRect t="8000" b="8000"/>
          <a:stretch>
            <a:fillRect/>
          </a:stretch>
        </p:blipFill>
        <p:spPr bwMode="auto">
          <a:xfrm>
            <a:off x="8509000" y="1600200"/>
            <a:ext cx="2235200" cy="4572000"/>
          </a:xfrm>
          <a:prstGeom prst="rect">
            <a:avLst/>
          </a:prstGeom>
          <a:noFill/>
          <a:ln w="9525">
            <a:solidFill>
              <a:srgbClr val="990000"/>
            </a:solidFill>
            <a:miter lim="800000"/>
            <a:headEnd/>
            <a:tailEnd/>
          </a:ln>
        </p:spPr>
      </p:pic>
      <p:sp>
        <p:nvSpPr>
          <p:cNvPr id="59404" name="Text Box 12"/>
          <p:cNvSpPr txBox="1">
            <a:spLocks noChangeArrowheads="1"/>
          </p:cNvSpPr>
          <p:nvPr/>
        </p:nvSpPr>
        <p:spPr bwMode="auto">
          <a:xfrm>
            <a:off x="1219200" y="381000"/>
            <a:ext cx="9144000" cy="1077218"/>
          </a:xfrm>
          <a:prstGeom prst="rect">
            <a:avLst/>
          </a:prstGeom>
          <a:noFill/>
          <a:ln w="9525">
            <a:noFill/>
            <a:miter lim="800000"/>
            <a:headEnd/>
            <a:tailEnd/>
          </a:ln>
        </p:spPr>
        <p:txBody>
          <a:bodyPr>
            <a:spAutoFit/>
          </a:bodyPr>
          <a:lstStyle/>
          <a:p>
            <a:pPr>
              <a:spcBef>
                <a:spcPct val="50000"/>
              </a:spcBef>
            </a:pPr>
            <a:r>
              <a:rPr lang="en-US" sz="3200" b="1" dirty="0">
                <a:solidFill>
                  <a:srgbClr val="0000FF"/>
                </a:solidFill>
                <a:cs typeface="Times New Roman" pitchFamily="18" charset="0"/>
              </a:rPr>
              <a:t>* </a:t>
            </a:r>
            <a:r>
              <a:rPr lang="en-US" sz="3200" b="1" dirty="0">
                <a:solidFill>
                  <a:srgbClr val="800000"/>
                </a:solidFill>
                <a:latin typeface="Cambria" panose="02040503050406030204" pitchFamily="18" charset="0"/>
                <a:ea typeface="Cambria" panose="02040503050406030204" pitchFamily="18" charset="0"/>
                <a:cs typeface="Times New Roman" pitchFamily="18" charset="0"/>
              </a:rPr>
              <a:t>HSNK:</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Dùng</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lời</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của</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mình</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kể</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tóm</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tắt</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nội</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dung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câu</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00FF"/>
                </a:solidFill>
                <a:latin typeface="Cambria" panose="02040503050406030204" pitchFamily="18" charset="0"/>
                <a:ea typeface="Cambria" panose="02040503050406030204" pitchFamily="18" charset="0"/>
                <a:cs typeface="Times New Roman" pitchFamily="18" charset="0"/>
              </a:rPr>
              <a:t>chuyện</a:t>
            </a:r>
            <a:r>
              <a:rPr lang="en-US" sz="3200" b="1" dirty="0">
                <a:solidFill>
                  <a:srgbClr val="0000FF"/>
                </a:solidFill>
                <a:latin typeface="Cambria" panose="02040503050406030204" pitchFamily="18" charset="0"/>
                <a:ea typeface="Cambria" panose="02040503050406030204"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404"/>
                                        </p:tgtEl>
                                        <p:attrNameLst>
                                          <p:attrName>style.visibility</p:attrName>
                                        </p:attrNameLst>
                                      </p:cBhvr>
                                      <p:to>
                                        <p:strVal val="visible"/>
                                      </p:to>
                                    </p:set>
                                    <p:anim calcmode="discrete" valueType="clr">
                                      <p:cBhvr override="childStyle">
                                        <p:cTn id="7" dur="80"/>
                                        <p:tgtEl>
                                          <p:spTgt spid="5940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404"/>
                                        </p:tgtEl>
                                        <p:attrNameLst>
                                          <p:attrName>fillcolor</p:attrName>
                                        </p:attrNameLst>
                                      </p:cBhvr>
                                      <p:tavLst>
                                        <p:tav tm="0">
                                          <p:val>
                                            <p:clrVal>
                                              <a:schemeClr val="accent2"/>
                                            </p:clrVal>
                                          </p:val>
                                        </p:tav>
                                        <p:tav tm="50000">
                                          <p:val>
                                            <p:clrVal>
                                              <a:schemeClr val="hlink"/>
                                            </p:clrVal>
                                          </p:val>
                                        </p:tav>
                                      </p:tavLst>
                                    </p:anim>
                                    <p:set>
                                      <p:cBhvr>
                                        <p:cTn id="9" dur="80"/>
                                        <p:tgtEl>
                                          <p:spTgt spid="59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6082" name="Picture 2" descr="http://i11.photobucket.com/albums/a168/evelynregly/plakinhas/Teddy%20Bears/a06710h2_03n.gif"/>
          <p:cNvPicPr>
            <a:picLocks noChangeAspect="1" noChangeArrowheads="1" noCrop="1"/>
          </p:cNvPicPr>
          <p:nvPr/>
        </p:nvPicPr>
        <p:blipFill>
          <a:blip r:embed="rId3" cstate="print"/>
          <a:srcRect/>
          <a:stretch>
            <a:fillRect/>
          </a:stretch>
        </p:blipFill>
        <p:spPr bwMode="auto">
          <a:xfrm>
            <a:off x="9391650" y="4876802"/>
            <a:ext cx="1276350" cy="1981199"/>
          </a:xfrm>
          <a:prstGeom prst="rect">
            <a:avLst/>
          </a:prstGeom>
          <a:noFill/>
        </p:spPr>
      </p:pic>
      <p:sp>
        <p:nvSpPr>
          <p:cNvPr id="4" name="TextBox 3"/>
          <p:cNvSpPr txBox="1"/>
          <p:nvPr/>
        </p:nvSpPr>
        <p:spPr>
          <a:xfrm>
            <a:off x="2379718" y="2362200"/>
            <a:ext cx="7450082" cy="1317486"/>
          </a:xfrm>
          <a:prstGeom prst="rect">
            <a:avLst/>
          </a:prstGeom>
          <a:noFill/>
        </p:spPr>
        <p:txBody>
          <a:bodyPr wrap="none" rtlCol="0">
            <a:prstTxWarp prst="textChevronInverted">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Tạm</a:t>
            </a:r>
            <a:r>
              <a:rPr lang="en-US" sz="4000" b="1" dirty="0">
                <a:ln w="0"/>
                <a:solidFill>
                  <a:srgbClr val="0000FF"/>
                </a:solidFill>
                <a:effectLst>
                  <a:reflection blurRad="12700" stA="50000" endPos="50000" dist="5000" dir="5400000" sy="-100000" rotWithShape="0"/>
                </a:effectLst>
                <a:cs typeface="Times New Roman" panose="02020603050405020304" pitchFamily="18" charset="0"/>
              </a:rPr>
              <a:t> </a:t>
            </a:r>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Biệt</a:t>
            </a:r>
            <a:r>
              <a:rPr lang="en-US" sz="4000" b="1" dirty="0">
                <a:ln w="0"/>
                <a:solidFill>
                  <a:srgbClr val="0000FF"/>
                </a:solidFill>
                <a:effectLst>
                  <a:reflection blurRad="12700" stA="50000" endPos="50000" dist="5000" dir="5400000" sy="-100000" rotWithShape="0"/>
                </a:effectLst>
                <a:cs typeface="Times New Roman" panose="02020603050405020304" pitchFamily="18" charset="0"/>
              </a:rPr>
              <a:t> </a:t>
            </a:r>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Quý</a:t>
            </a:r>
            <a:r>
              <a:rPr lang="en-US" sz="4000" b="1" dirty="0">
                <a:ln w="0"/>
                <a:solidFill>
                  <a:srgbClr val="0000FF"/>
                </a:solidFill>
                <a:effectLst>
                  <a:reflection blurRad="12700" stA="50000" endPos="50000" dist="5000" dir="5400000" sy="-100000" rotWithShape="0"/>
                </a:effectLst>
                <a:cs typeface="Times New Roman" panose="02020603050405020304" pitchFamily="18" charset="0"/>
              </a:rPr>
              <a:t> </a:t>
            </a:r>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Thầy</a:t>
            </a:r>
            <a:r>
              <a:rPr lang="en-US" sz="4000" b="1" dirty="0">
                <a:ln w="0"/>
                <a:solidFill>
                  <a:srgbClr val="0000FF"/>
                </a:solidFill>
                <a:effectLst>
                  <a:reflection blurRad="12700" stA="50000" endPos="50000" dist="5000" dir="5400000" sy="-100000" rotWithShape="0"/>
                </a:effectLst>
                <a:cs typeface="Times New Roman" panose="02020603050405020304" pitchFamily="18" charset="0"/>
              </a:rPr>
              <a:t> </a:t>
            </a:r>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Cô</a:t>
            </a:r>
            <a:r>
              <a:rPr lang="en-US" sz="4000" b="1" dirty="0">
                <a:ln w="0"/>
                <a:solidFill>
                  <a:srgbClr val="0000FF"/>
                </a:solidFill>
                <a:effectLst>
                  <a:reflection blurRad="12700" stA="50000" endPos="50000" dist="5000" dir="5400000" sy="-100000" rotWithShape="0"/>
                </a:effectLst>
                <a:cs typeface="Times New Roman" panose="02020603050405020304" pitchFamily="18" charset="0"/>
              </a:rPr>
              <a:t> </a:t>
            </a:r>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Và</a:t>
            </a:r>
            <a:r>
              <a:rPr lang="en-US" sz="4000" b="1" dirty="0">
                <a:ln w="0"/>
                <a:solidFill>
                  <a:srgbClr val="0000FF"/>
                </a:solidFill>
                <a:effectLst>
                  <a:reflection blurRad="12700" stA="50000" endPos="50000" dist="5000" dir="5400000" sy="-100000" rotWithShape="0"/>
                </a:effectLst>
                <a:cs typeface="Times New Roman" panose="02020603050405020304" pitchFamily="18" charset="0"/>
              </a:rPr>
              <a:t> </a:t>
            </a:r>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Các</a:t>
            </a:r>
            <a:r>
              <a:rPr lang="en-US" sz="4000" b="1" dirty="0">
                <a:ln w="0"/>
                <a:solidFill>
                  <a:srgbClr val="0000FF"/>
                </a:solidFill>
                <a:effectLst>
                  <a:reflection blurRad="12700" stA="50000" endPos="50000" dist="5000" dir="5400000" sy="-100000" rotWithShape="0"/>
                </a:effectLst>
                <a:cs typeface="Times New Roman" panose="02020603050405020304" pitchFamily="18" charset="0"/>
              </a:rPr>
              <a:t> </a:t>
            </a:r>
            <a:r>
              <a:rPr lang="en-US" sz="4000" b="1" dirty="0" err="1">
                <a:ln w="0"/>
                <a:solidFill>
                  <a:srgbClr val="0000FF"/>
                </a:solidFill>
                <a:effectLst>
                  <a:reflection blurRad="12700" stA="50000" endPos="50000" dist="5000" dir="5400000" sy="-100000" rotWithShape="0"/>
                </a:effectLst>
                <a:cs typeface="Times New Roman" panose="02020603050405020304" pitchFamily="18" charset="0"/>
              </a:rPr>
              <a:t>Em</a:t>
            </a:r>
            <a:endParaRPr lang="en-US" sz="4000" b="1" dirty="0">
              <a:ln w="0"/>
              <a:solidFill>
                <a:srgbClr val="0000FF"/>
              </a:solidFill>
              <a:effectLst>
                <a:reflection blurRad="12700" stA="50000" endPos="50000" dist="5000" dir="5400000" sy="-100000" rotWithShape="0"/>
              </a:effectLst>
              <a:cs typeface="Times New Roman" panose="02020603050405020304" pitchFamily="18" charset="0"/>
            </a:endParaRPr>
          </a:p>
        </p:txBody>
      </p:sp>
      <p:pic>
        <p:nvPicPr>
          <p:cNvPr id="46084" name="Picture 4" descr="http://s17.photobucket.com/albums/b93/tumylove91/blog/th_b9hsm1.gif"/>
          <p:cNvPicPr>
            <a:picLocks noChangeAspect="1" noChangeArrowheads="1" noCrop="1"/>
          </p:cNvPicPr>
          <p:nvPr/>
        </p:nvPicPr>
        <p:blipFill>
          <a:blip r:embed="rId4" cstate="print"/>
          <a:srcRect/>
          <a:stretch>
            <a:fillRect/>
          </a:stretch>
        </p:blipFill>
        <p:spPr bwMode="auto">
          <a:xfrm flipV="1">
            <a:off x="1524000" y="0"/>
            <a:ext cx="1295400" cy="1295400"/>
          </a:xfrm>
          <a:prstGeom prst="rect">
            <a:avLst/>
          </a:prstGeom>
          <a:noFill/>
        </p:spPr>
      </p:pic>
      <p:pic>
        <p:nvPicPr>
          <p:cNvPr id="5" name="Picture 4" descr="http://s17.photobucket.com/albums/b93/tumylove91/blog/th_b9hsm1.gif"/>
          <p:cNvPicPr>
            <a:picLocks noChangeAspect="1" noChangeArrowheads="1" noCrop="1"/>
          </p:cNvPicPr>
          <p:nvPr/>
        </p:nvPicPr>
        <p:blipFill>
          <a:blip r:embed="rId4" cstate="print"/>
          <a:srcRect/>
          <a:stretch>
            <a:fillRect/>
          </a:stretch>
        </p:blipFill>
        <p:spPr bwMode="auto">
          <a:xfrm flipV="1">
            <a:off x="9372600" y="0"/>
            <a:ext cx="1295400" cy="1295400"/>
          </a:xfrm>
          <a:prstGeom prst="rect">
            <a:avLst/>
          </a:prstGeom>
          <a:noFill/>
        </p:spPr>
      </p:pic>
      <p:pic>
        <p:nvPicPr>
          <p:cNvPr id="9" name="Picture 4" descr="http://s17.photobucket.com/albums/b93/tumylove91/blog/th_b9hsm1.gif"/>
          <p:cNvPicPr>
            <a:picLocks noChangeAspect="1" noChangeArrowheads="1" noCrop="1"/>
          </p:cNvPicPr>
          <p:nvPr/>
        </p:nvPicPr>
        <p:blipFill>
          <a:blip r:embed="rId4" cstate="print"/>
          <a:srcRect/>
          <a:stretch>
            <a:fillRect/>
          </a:stretch>
        </p:blipFill>
        <p:spPr bwMode="auto">
          <a:xfrm flipV="1">
            <a:off x="2743200" y="0"/>
            <a:ext cx="1295400" cy="1295400"/>
          </a:xfrm>
          <a:prstGeom prst="rect">
            <a:avLst/>
          </a:prstGeom>
          <a:noFill/>
        </p:spPr>
      </p:pic>
      <p:pic>
        <p:nvPicPr>
          <p:cNvPr id="10" name="Picture 4" descr="http://s17.photobucket.com/albums/b93/tumylove91/blog/th_b9hsm1.gif"/>
          <p:cNvPicPr>
            <a:picLocks noChangeAspect="1" noChangeArrowheads="1" noCrop="1"/>
          </p:cNvPicPr>
          <p:nvPr/>
        </p:nvPicPr>
        <p:blipFill>
          <a:blip r:embed="rId4" cstate="print"/>
          <a:srcRect/>
          <a:stretch>
            <a:fillRect/>
          </a:stretch>
        </p:blipFill>
        <p:spPr bwMode="auto">
          <a:xfrm flipV="1">
            <a:off x="4038600" y="0"/>
            <a:ext cx="1295400" cy="1295400"/>
          </a:xfrm>
          <a:prstGeom prst="rect">
            <a:avLst/>
          </a:prstGeom>
          <a:noFill/>
        </p:spPr>
      </p:pic>
      <p:pic>
        <p:nvPicPr>
          <p:cNvPr id="11" name="Picture 4" descr="http://s17.photobucket.com/albums/b93/tumylove91/blog/th_b9hsm1.gif"/>
          <p:cNvPicPr>
            <a:picLocks noChangeAspect="1" noChangeArrowheads="1" noCrop="1"/>
          </p:cNvPicPr>
          <p:nvPr/>
        </p:nvPicPr>
        <p:blipFill>
          <a:blip r:embed="rId4" cstate="print"/>
          <a:srcRect/>
          <a:stretch>
            <a:fillRect/>
          </a:stretch>
        </p:blipFill>
        <p:spPr bwMode="auto">
          <a:xfrm flipV="1">
            <a:off x="5257800" y="0"/>
            <a:ext cx="1295400" cy="1295400"/>
          </a:xfrm>
          <a:prstGeom prst="rect">
            <a:avLst/>
          </a:prstGeom>
          <a:noFill/>
        </p:spPr>
      </p:pic>
      <p:pic>
        <p:nvPicPr>
          <p:cNvPr id="12" name="Picture 4" descr="http://s17.photobucket.com/albums/b93/tumylove91/blog/th_b9hsm1.gif"/>
          <p:cNvPicPr>
            <a:picLocks noChangeAspect="1" noChangeArrowheads="1" noCrop="1"/>
          </p:cNvPicPr>
          <p:nvPr/>
        </p:nvPicPr>
        <p:blipFill>
          <a:blip r:embed="rId4" cstate="print"/>
          <a:srcRect/>
          <a:stretch>
            <a:fillRect/>
          </a:stretch>
        </p:blipFill>
        <p:spPr bwMode="auto">
          <a:xfrm flipV="1">
            <a:off x="6477000" y="0"/>
            <a:ext cx="1295400" cy="1295400"/>
          </a:xfrm>
          <a:prstGeom prst="rect">
            <a:avLst/>
          </a:prstGeom>
          <a:noFill/>
        </p:spPr>
      </p:pic>
      <p:pic>
        <p:nvPicPr>
          <p:cNvPr id="13" name="Picture 4" descr="http://s17.photobucket.com/albums/b93/tumylove91/blog/th_b9hsm1.gif"/>
          <p:cNvPicPr>
            <a:picLocks noChangeAspect="1" noChangeArrowheads="1" noCrop="1"/>
          </p:cNvPicPr>
          <p:nvPr/>
        </p:nvPicPr>
        <p:blipFill>
          <a:blip r:embed="rId4" cstate="print"/>
          <a:srcRect/>
          <a:stretch>
            <a:fillRect/>
          </a:stretch>
        </p:blipFill>
        <p:spPr bwMode="auto">
          <a:xfrm flipV="1">
            <a:off x="7924800" y="0"/>
            <a:ext cx="1295400" cy="1295400"/>
          </a:xfrm>
          <a:prstGeom prst="rect">
            <a:avLst/>
          </a:prstGeom>
          <a:noFill/>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54864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6388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10886" y="34699"/>
            <a:ext cx="12257314" cy="6834187"/>
          </a:xfrm>
          <a:prstGeom prst="rect">
            <a:avLst/>
          </a:prstGeom>
          <a:noFill/>
          <a:ln w="9525">
            <a:noFill/>
            <a:miter lim="800000"/>
            <a:headEnd/>
            <a:tailEnd/>
          </a:ln>
        </p:spPr>
      </p:pic>
      <p:sp>
        <p:nvSpPr>
          <p:cNvPr id="3" name="Text Box 7"/>
          <p:cNvSpPr txBox="1">
            <a:spLocks noChangeArrowheads="1"/>
          </p:cNvSpPr>
          <p:nvPr/>
        </p:nvSpPr>
        <p:spPr bwMode="auto">
          <a:xfrm>
            <a:off x="6023976" y="1438423"/>
            <a:ext cx="2743200" cy="646331"/>
          </a:xfrm>
          <a:prstGeom prst="rect">
            <a:avLst/>
          </a:prstGeom>
          <a:noFill/>
          <a:ln w="9525">
            <a:solidFill>
              <a:schemeClr val="bg1"/>
            </a:solidFill>
            <a:miter lim="800000"/>
            <a:headEnd/>
            <a:tailEnd/>
          </a:ln>
        </p:spPr>
        <p:txBody>
          <a:bodyPr>
            <a:spAutoFit/>
          </a:bodyPr>
          <a:lstStyle/>
          <a:p>
            <a:pPr>
              <a:spcBef>
                <a:spcPct val="50000"/>
              </a:spcBef>
            </a:pPr>
            <a:r>
              <a:rPr lang="en-US" sz="3600" b="1" dirty="0" err="1">
                <a:ln w="0"/>
                <a:solidFill>
                  <a:srgbClr val="FF0000"/>
                </a:solidFill>
                <a:effectLst>
                  <a:outerShdw blurRad="38100" dist="19050" dir="2700000" algn="tl" rotWithShape="0">
                    <a:schemeClr val="dk1">
                      <a:alpha val="40000"/>
                    </a:schemeClr>
                  </a:outerShdw>
                </a:effectLst>
                <a:cs typeface="Times New Roman" panose="02020603050405020304" pitchFamily="18" charset="0"/>
              </a:rPr>
              <a:t>Luyện</a:t>
            </a:r>
            <a:r>
              <a:rPr lang="en-US" sz="3600" b="1" dirty="0">
                <a:ln w="0"/>
                <a:solidFill>
                  <a:srgbClr val="FF0000"/>
                </a:solidFill>
                <a:effectLst>
                  <a:outerShdw blurRad="38100" dist="19050" dir="2700000" algn="tl" rotWithShape="0">
                    <a:schemeClr val="dk1">
                      <a:alpha val="40000"/>
                    </a:schemeClr>
                  </a:outerShdw>
                </a:effectLst>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cs typeface="Times New Roman" panose="02020603050405020304" pitchFamily="18" charset="0"/>
              </a:rPr>
              <a:t>đọc</a:t>
            </a:r>
            <a:r>
              <a:rPr lang="en-US" sz="3600" b="1" dirty="0">
                <a:ln w="0"/>
                <a:solidFill>
                  <a:srgbClr val="FF0000"/>
                </a:solidFill>
                <a:effectLst>
                  <a:outerShdw blurRad="38100" dist="19050" dir="2700000" algn="tl" rotWithShape="0">
                    <a:schemeClr val="dk1">
                      <a:alpha val="40000"/>
                    </a:schemeClr>
                  </a:outerShdw>
                </a:effectLst>
                <a:cs typeface="Times New Roman" panose="02020603050405020304" pitchFamily="18" charset="0"/>
              </a:rPr>
              <a:t>.</a:t>
            </a:r>
          </a:p>
        </p:txBody>
      </p:sp>
      <p:sp>
        <p:nvSpPr>
          <p:cNvPr id="4" name="Text Box 8"/>
          <p:cNvSpPr txBox="1">
            <a:spLocks noChangeArrowheads="1"/>
          </p:cNvSpPr>
          <p:nvPr/>
        </p:nvSpPr>
        <p:spPr bwMode="auto">
          <a:xfrm>
            <a:off x="4495800" y="2020313"/>
            <a:ext cx="2819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800000"/>
                </a:solidFill>
                <a:cs typeface="Times New Roman" panose="02020603050405020304" pitchFamily="18" charset="0"/>
              </a:rPr>
              <a:t>* </a:t>
            </a:r>
            <a:r>
              <a:rPr lang="en-US" sz="3200" b="1" dirty="0" err="1">
                <a:solidFill>
                  <a:srgbClr val="800000"/>
                </a:solidFill>
                <a:cs typeface="Times New Roman" panose="02020603050405020304" pitchFamily="18" charset="0"/>
              </a:rPr>
              <a:t>Đọc</a:t>
            </a:r>
            <a:r>
              <a:rPr lang="en-US" sz="3200" b="1" dirty="0">
                <a:solidFill>
                  <a:srgbClr val="800000"/>
                </a:solidFill>
                <a:cs typeface="Times New Roman" panose="02020603050405020304" pitchFamily="18" charset="0"/>
              </a:rPr>
              <a:t> </a:t>
            </a:r>
            <a:r>
              <a:rPr lang="en-US" sz="3200" b="1" dirty="0" err="1">
                <a:solidFill>
                  <a:srgbClr val="800000"/>
                </a:solidFill>
                <a:cs typeface="Times New Roman" panose="02020603050405020304" pitchFamily="18" charset="0"/>
              </a:rPr>
              <a:t>đúng</a:t>
            </a:r>
            <a:r>
              <a:rPr lang="en-US" sz="3200" b="1" dirty="0">
                <a:solidFill>
                  <a:srgbClr val="800000"/>
                </a:solidFill>
                <a:cs typeface="Times New Roman" panose="02020603050405020304" pitchFamily="18" charset="0"/>
              </a:rPr>
              <a:t>: </a:t>
            </a:r>
          </a:p>
        </p:txBody>
      </p:sp>
      <p:sp>
        <p:nvSpPr>
          <p:cNvPr id="5" name="Text Box 9"/>
          <p:cNvSpPr txBox="1">
            <a:spLocks noChangeArrowheads="1"/>
          </p:cNvSpPr>
          <p:nvPr/>
        </p:nvSpPr>
        <p:spPr bwMode="auto">
          <a:xfrm>
            <a:off x="5559287" y="2571984"/>
            <a:ext cx="2468880" cy="584775"/>
          </a:xfrm>
          <a:prstGeom prst="rect">
            <a:avLst/>
          </a:prstGeom>
          <a:noFill/>
          <a:ln w="9525">
            <a:noFill/>
            <a:miter lim="800000"/>
            <a:headEnd/>
            <a:tailEnd/>
          </a:ln>
        </p:spPr>
        <p:txBody>
          <a:bodyPr wrap="square">
            <a:spAutoFit/>
          </a:bodyPr>
          <a:lstStyle/>
          <a:p>
            <a:pPr eaLnBrk="0" hangingPunct="0"/>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nổi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tiếng</a:t>
            </a:r>
            <a:endParaRPr lang="en-US" sz="3200" b="1" dirty="0">
              <a:solidFill>
                <a:srgbClr val="0000FF"/>
              </a:solidFill>
              <a:cs typeface="Times New Roman" panose="02020603050405020304" pitchFamily="18" charset="0"/>
            </a:endParaRPr>
          </a:p>
        </p:txBody>
      </p:sp>
      <p:sp>
        <p:nvSpPr>
          <p:cNvPr id="7" name="Text Box 9"/>
          <p:cNvSpPr txBox="1">
            <a:spLocks noChangeArrowheads="1"/>
          </p:cNvSpPr>
          <p:nvPr/>
        </p:nvSpPr>
        <p:spPr bwMode="auto">
          <a:xfrm>
            <a:off x="5562600" y="3092318"/>
            <a:ext cx="2468880" cy="584775"/>
          </a:xfrm>
          <a:prstGeom prst="rect">
            <a:avLst/>
          </a:prstGeom>
          <a:noFill/>
          <a:ln w="9525">
            <a:noFill/>
            <a:miter lim="800000"/>
            <a:headEnd/>
            <a:tailEnd/>
          </a:ln>
        </p:spPr>
        <p:txBody>
          <a:bodyPr wrap="square">
            <a:spAutoFit/>
          </a:bodyPr>
          <a:lstStyle/>
          <a:p>
            <a:pPr eaLnBrk="0" hangingPunct="0"/>
            <a:r>
              <a:rPr lang="en-US" sz="28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Xô</a:t>
            </a:r>
            <a:r>
              <a:rPr lang="en-US" sz="3200" b="1" dirty="0">
                <a:solidFill>
                  <a:srgbClr val="0000FF"/>
                </a:solidFill>
                <a:cs typeface="Times New Roman" panose="02020603050405020304" pitchFamily="18" charset="0"/>
              </a:rPr>
              <a:t> – phi</a:t>
            </a:r>
          </a:p>
        </p:txBody>
      </p:sp>
      <p:sp>
        <p:nvSpPr>
          <p:cNvPr id="8" name="Text Box 9"/>
          <p:cNvSpPr txBox="1">
            <a:spLocks noChangeArrowheads="1"/>
          </p:cNvSpPr>
          <p:nvPr/>
        </p:nvSpPr>
        <p:spPr bwMode="auto">
          <a:xfrm>
            <a:off x="5503829" y="3618461"/>
            <a:ext cx="2468880" cy="584775"/>
          </a:xfrm>
          <a:prstGeom prst="rect">
            <a:avLst/>
          </a:prstGeom>
          <a:noFill/>
          <a:ln w="9525">
            <a:noFill/>
            <a:miter lim="800000"/>
            <a:headEnd/>
            <a:tailEnd/>
          </a:ln>
        </p:spPr>
        <p:txBody>
          <a:bodyPr wrap="square">
            <a:spAutoFit/>
          </a:bodyPr>
          <a:lstStyle/>
          <a:p>
            <a:pPr eaLnBrk="0" hangingPunct="0"/>
            <a:r>
              <a:rPr lang="en-US" sz="28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lỉnh</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kỉnh</a:t>
            </a:r>
            <a:endParaRPr lang="en-US" sz="3200" b="1" dirty="0">
              <a:solidFill>
                <a:srgbClr val="0000FF"/>
              </a:solidFill>
              <a:cs typeface="Times New Roman" panose="02020603050405020304" pitchFamily="18" charset="0"/>
            </a:endParaRPr>
          </a:p>
        </p:txBody>
      </p:sp>
      <p:sp>
        <p:nvSpPr>
          <p:cNvPr id="9" name="Text Box 9"/>
          <p:cNvSpPr txBox="1">
            <a:spLocks noChangeArrowheads="1"/>
          </p:cNvSpPr>
          <p:nvPr/>
        </p:nvSpPr>
        <p:spPr bwMode="auto">
          <a:xfrm>
            <a:off x="5540272" y="4089976"/>
            <a:ext cx="2468880" cy="584775"/>
          </a:xfrm>
          <a:prstGeom prst="rect">
            <a:avLst/>
          </a:prstGeom>
          <a:noFill/>
          <a:ln w="9525">
            <a:noFill/>
            <a:miter lim="800000"/>
            <a:headEnd/>
            <a:tailEnd/>
          </a:ln>
        </p:spPr>
        <p:txBody>
          <a:bodyPr wrap="square">
            <a:spAutoFit/>
          </a:bodyPr>
          <a:lstStyle/>
          <a:p>
            <a:pPr eaLnBrk="0" hangingPunct="0"/>
            <a:r>
              <a:rPr lang="en-US" sz="28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rạp</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xiếc</a:t>
            </a:r>
            <a:endParaRPr lang="en-US" sz="3200" b="1" dirty="0">
              <a:solidFill>
                <a:srgbClr val="0000FF"/>
              </a:solidFill>
              <a:cs typeface="Times New Roman" panose="02020603050405020304" pitchFamily="18" charset="0"/>
            </a:endParaRPr>
          </a:p>
        </p:txBody>
      </p:sp>
      <p:sp>
        <p:nvSpPr>
          <p:cNvPr id="10" name="Text Box 9"/>
          <p:cNvSpPr txBox="1">
            <a:spLocks noChangeArrowheads="1"/>
          </p:cNvSpPr>
          <p:nvPr/>
        </p:nvSpPr>
        <p:spPr bwMode="auto">
          <a:xfrm>
            <a:off x="5540272" y="4514023"/>
            <a:ext cx="2468880" cy="584775"/>
          </a:xfrm>
          <a:prstGeom prst="rect">
            <a:avLst/>
          </a:prstGeom>
          <a:noFill/>
          <a:ln w="9525">
            <a:noFill/>
            <a:miter lim="800000"/>
            <a:headEnd/>
            <a:tailEnd/>
          </a:ln>
        </p:spPr>
        <p:txBody>
          <a:bodyPr wrap="square">
            <a:spAutoFit/>
          </a:bodyPr>
          <a:lstStyle/>
          <a:p>
            <a:pPr eaLnBrk="0" hangingPunct="0"/>
            <a:r>
              <a:rPr lang="en-US" sz="28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mở</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nắp</a:t>
            </a:r>
            <a:r>
              <a:rPr lang="en-US" sz="3200" b="1" dirty="0">
                <a:solidFill>
                  <a:srgbClr val="0000FF"/>
                </a:solidFill>
                <a:cs typeface="Times New Roman" panose="02020603050405020304" pitchFamily="18" charset="0"/>
              </a:rPr>
              <a:t> </a:t>
            </a:r>
          </a:p>
        </p:txBody>
      </p:sp>
      <p:sp>
        <p:nvSpPr>
          <p:cNvPr id="11" name="Text Box 9"/>
          <p:cNvSpPr txBox="1">
            <a:spLocks noChangeArrowheads="1"/>
          </p:cNvSpPr>
          <p:nvPr/>
        </p:nvSpPr>
        <p:spPr bwMode="auto">
          <a:xfrm>
            <a:off x="5540272" y="5033007"/>
            <a:ext cx="2468880" cy="584775"/>
          </a:xfrm>
          <a:prstGeom prst="rect">
            <a:avLst/>
          </a:prstGeom>
          <a:noFill/>
          <a:ln w="9525">
            <a:noFill/>
            <a:miter lim="800000"/>
            <a:headEnd/>
            <a:tailEnd/>
          </a:ln>
        </p:spPr>
        <p:txBody>
          <a:bodyPr wrap="square">
            <a:spAutoFit/>
          </a:bodyPr>
          <a:lstStyle/>
          <a:p>
            <a:pPr eaLnBrk="0" hangingPunct="0"/>
            <a:r>
              <a:rPr lang="en-US" sz="28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lọ</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đường</a:t>
            </a:r>
            <a:r>
              <a:rPr lang="en-US" sz="3200" b="1" dirty="0">
                <a:solidFill>
                  <a:srgbClr val="0000FF"/>
                </a:solidFill>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8"/>
                                        </p:tgtEl>
                                        <p:attrNameLst>
                                          <p:attrName>style.visibility</p:attrName>
                                        </p:attrNameLst>
                                      </p:cBhvr>
                                      <p:to>
                                        <p:strVal val="visible"/>
                                      </p:to>
                                    </p:set>
                                    <p:anim calcmode="discrete" valueType="clr">
                                      <p:cBhvr override="childStyle">
                                        <p:cTn id="3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
                                        </p:tgtEl>
                                        <p:attrNameLst>
                                          <p:attrName>fillcolor</p:attrName>
                                        </p:attrNameLst>
                                      </p:cBhvr>
                                      <p:tavLst>
                                        <p:tav tm="0">
                                          <p:val>
                                            <p:clrVal>
                                              <a:schemeClr val="accent2"/>
                                            </p:clrVal>
                                          </p:val>
                                        </p:tav>
                                        <p:tav tm="50000">
                                          <p:val>
                                            <p:clrVal>
                                              <a:schemeClr val="hlink"/>
                                            </p:clrVal>
                                          </p:val>
                                        </p:tav>
                                      </p:tavLst>
                                    </p:anim>
                                    <p:set>
                                      <p:cBhvr>
                                        <p:cTn id="37" dur="80"/>
                                        <p:tgtEl>
                                          <p:spTgt spid="8"/>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9"/>
                                        </p:tgtEl>
                                        <p:attrNameLst>
                                          <p:attrName>style.visibility</p:attrName>
                                        </p:attrNameLst>
                                      </p:cBhvr>
                                      <p:to>
                                        <p:strVal val="visible"/>
                                      </p:to>
                                    </p:set>
                                    <p:anim calcmode="discrete" valueType="clr">
                                      <p:cBhvr override="childStyle">
                                        <p:cTn id="4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
                                        </p:tgtEl>
                                        <p:attrNameLst>
                                          <p:attrName>fillcolor</p:attrName>
                                        </p:attrNameLst>
                                      </p:cBhvr>
                                      <p:tavLst>
                                        <p:tav tm="0">
                                          <p:val>
                                            <p:clrVal>
                                              <a:schemeClr val="accent2"/>
                                            </p:clrVal>
                                          </p:val>
                                        </p:tav>
                                        <p:tav tm="50000">
                                          <p:val>
                                            <p:clrVal>
                                              <a:schemeClr val="hlink"/>
                                            </p:clrVal>
                                          </p:val>
                                        </p:tav>
                                      </p:tavLst>
                                    </p:anim>
                                    <p:set>
                                      <p:cBhvr>
                                        <p:cTn id="44" dur="80"/>
                                        <p:tgtEl>
                                          <p:spTgt spid="9"/>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0"/>
                                        </p:tgtEl>
                                        <p:attrNameLst>
                                          <p:attrName>style.visibility</p:attrName>
                                        </p:attrNameLst>
                                      </p:cBhvr>
                                      <p:to>
                                        <p:strVal val="visible"/>
                                      </p:to>
                                    </p:set>
                                    <p:anim calcmode="discrete" valueType="clr">
                                      <p:cBhvr override="childStyle">
                                        <p:cTn id="4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gtEl>
                                        <p:attrNameLst>
                                          <p:attrName>fillcolor</p:attrName>
                                        </p:attrNameLst>
                                      </p:cBhvr>
                                      <p:tavLst>
                                        <p:tav tm="0">
                                          <p:val>
                                            <p:clrVal>
                                              <a:schemeClr val="accent2"/>
                                            </p:clrVal>
                                          </p:val>
                                        </p:tav>
                                        <p:tav tm="50000">
                                          <p:val>
                                            <p:clrVal>
                                              <a:schemeClr val="hlink"/>
                                            </p:clrVal>
                                          </p:val>
                                        </p:tav>
                                      </p:tavLst>
                                    </p:anim>
                                    <p:set>
                                      <p:cBhvr>
                                        <p:cTn id="51" dur="80"/>
                                        <p:tgtEl>
                                          <p:spTgt spid="10"/>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1"/>
                                        </p:tgtEl>
                                        <p:attrNameLst>
                                          <p:attrName>style.visibility</p:attrName>
                                        </p:attrNameLst>
                                      </p:cBhvr>
                                      <p:to>
                                        <p:strVal val="visible"/>
                                      </p:to>
                                    </p:set>
                                    <p:anim calcmode="discrete" valueType="clr">
                                      <p:cBhvr override="childStyle">
                                        <p:cTn id="5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1"/>
                                        </p:tgtEl>
                                        <p:attrNameLst>
                                          <p:attrName>fillcolor</p:attrName>
                                        </p:attrNameLst>
                                      </p:cBhvr>
                                      <p:tavLst>
                                        <p:tav tm="0">
                                          <p:val>
                                            <p:clrVal>
                                              <a:schemeClr val="accent2"/>
                                            </p:clrVal>
                                          </p:val>
                                        </p:tav>
                                        <p:tav tm="50000">
                                          <p:val>
                                            <p:clrVal>
                                              <a:schemeClr val="hlink"/>
                                            </p:clrVal>
                                          </p:val>
                                        </p:tav>
                                      </p:tavLst>
                                    </p:anim>
                                    <p:set>
                                      <p:cBhvr>
                                        <p:cTn id="58"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4419600" y="762001"/>
            <a:ext cx="3200400" cy="646331"/>
          </a:xfrm>
          <a:prstGeom prst="rect">
            <a:avLst/>
          </a:prstGeom>
          <a:noFill/>
          <a:ln w="9525">
            <a:noFill/>
            <a:miter lim="800000"/>
            <a:headEnd/>
            <a:tailEnd/>
          </a:ln>
        </p:spPr>
        <p:txBody>
          <a:bodyPr wrap="square">
            <a:spAutoFit/>
          </a:bodyPr>
          <a:lstStyle/>
          <a:p>
            <a:pPr>
              <a:spcBef>
                <a:spcPct val="50000"/>
              </a:spcBef>
            </a:pPr>
            <a:r>
              <a:rPr lang="en-US" sz="3600" b="1" dirty="0">
                <a:solidFill>
                  <a:srgbClr val="800000"/>
                </a:solidFill>
                <a:cs typeface="Times New Roman" panose="02020603050405020304" pitchFamily="18" charset="0"/>
              </a:rPr>
              <a:t>* </a:t>
            </a:r>
            <a:r>
              <a:rPr lang="en-US" sz="3600" b="1" dirty="0" err="1">
                <a:solidFill>
                  <a:srgbClr val="800000"/>
                </a:solidFill>
                <a:cs typeface="Times New Roman" panose="02020603050405020304" pitchFamily="18" charset="0"/>
              </a:rPr>
              <a:t>Đoạn</a:t>
            </a:r>
            <a:r>
              <a:rPr lang="en-US" sz="3600" b="1" dirty="0">
                <a:solidFill>
                  <a:srgbClr val="800000"/>
                </a:solidFill>
                <a:cs typeface="Times New Roman" panose="02020603050405020304" pitchFamily="18" charset="0"/>
              </a:rPr>
              <a:t> 1 </a:t>
            </a:r>
          </a:p>
        </p:txBody>
      </p:sp>
      <p:sp>
        <p:nvSpPr>
          <p:cNvPr id="5" name="Text Box 11"/>
          <p:cNvSpPr txBox="1">
            <a:spLocks noChangeArrowheads="1"/>
          </p:cNvSpPr>
          <p:nvPr/>
        </p:nvSpPr>
        <p:spPr bwMode="auto">
          <a:xfrm>
            <a:off x="609600" y="609600"/>
            <a:ext cx="11430000" cy="3877985"/>
          </a:xfrm>
          <a:prstGeom prst="rect">
            <a:avLst/>
          </a:prstGeom>
          <a:noFill/>
          <a:ln w="9525">
            <a:noFill/>
            <a:miter lim="800000"/>
            <a:headEnd/>
            <a:tailEnd/>
          </a:ln>
        </p:spPr>
        <p:txBody>
          <a:bodyPr wrap="square">
            <a:spAutoFit/>
          </a:bodyPr>
          <a:lstStyle/>
          <a:p>
            <a:pPr>
              <a:spcBef>
                <a:spcPct val="50000"/>
              </a:spcBef>
            </a:pPr>
            <a:endParaRPr lang="en-US" sz="2800" b="1" dirty="0">
              <a:solidFill>
                <a:srgbClr val="0000FF"/>
              </a:solidFill>
              <a:cs typeface="Times New Roman" panose="02020603050405020304" pitchFamily="18" charset="0"/>
            </a:endParaRPr>
          </a:p>
          <a:p>
            <a:pPr>
              <a:spcBef>
                <a:spcPct val="50000"/>
              </a:spcBef>
            </a:pPr>
            <a:endParaRPr lang="en-US" sz="2800" b="1" dirty="0">
              <a:solidFill>
                <a:srgbClr val="0000FF"/>
              </a:solidFill>
              <a:cs typeface="Times New Roman" panose="02020603050405020304" pitchFamily="18" charset="0"/>
            </a:endParaRPr>
          </a:p>
          <a:p>
            <a:pPr>
              <a:spcBef>
                <a:spcPct val="50000"/>
              </a:spcBef>
            </a:pPr>
            <a:r>
              <a:rPr lang="en-US" sz="3200" b="1" dirty="0">
                <a:solidFill>
                  <a:srgbClr val="0000FF"/>
                </a:solidFill>
                <a:cs typeface="Times New Roman" panose="02020603050405020304" pitchFamily="18" charset="0"/>
              </a:rPr>
              <a:t> Ở </a:t>
            </a:r>
            <a:r>
              <a:rPr lang="en-US" sz="3200" b="1" dirty="0" err="1">
                <a:solidFill>
                  <a:srgbClr val="0000FF"/>
                </a:solidFill>
                <a:cs typeface="Times New Roman" panose="02020603050405020304" pitchFamily="18" charset="0"/>
              </a:rPr>
              <a:t>nhiều</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nơi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trong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thành</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phố</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người</a:t>
            </a:r>
            <a:r>
              <a:rPr lang="en-US" sz="3200" b="1" dirty="0">
                <a:solidFill>
                  <a:srgbClr val="0000FF"/>
                </a:solidFill>
                <a:cs typeface="Times New Roman" panose="02020603050405020304" pitchFamily="18" charset="0"/>
              </a:rPr>
              <a:t> ta </a:t>
            </a:r>
            <a:r>
              <a:rPr lang="en-US" sz="3200" b="1" dirty="0" err="1">
                <a:solidFill>
                  <a:srgbClr val="0000FF"/>
                </a:solidFill>
                <a:cs typeface="Times New Roman" panose="02020603050405020304" pitchFamily="18" charset="0"/>
              </a:rPr>
              <a:t>dán</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quảng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cáo</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về</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buổi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biểu</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diễn</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của</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một</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nhà</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ảo</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thuật</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Trung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Quốc</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nổi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tiếng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Chiều</a:t>
            </a:r>
            <a:r>
              <a:rPr lang="en-US" sz="3200" b="1" dirty="0">
                <a:solidFill>
                  <a:srgbClr val="0000FF"/>
                </a:solidFill>
                <a:cs typeface="Times New Roman" panose="02020603050405020304" pitchFamily="18" charset="0"/>
              </a:rPr>
              <a:t> nay, </a:t>
            </a:r>
            <a:r>
              <a:rPr lang="en-US" sz="3200" b="1" dirty="0" err="1">
                <a:solidFill>
                  <a:srgbClr val="0000FF"/>
                </a:solidFill>
                <a:cs typeface="Times New Roman" panose="02020603050405020304" pitchFamily="18" charset="0"/>
              </a:rPr>
              <a:t>trường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của</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Xô</a:t>
            </a:r>
            <a:r>
              <a:rPr lang="en-US" sz="3200" b="1" dirty="0">
                <a:solidFill>
                  <a:srgbClr val="0000FF"/>
                </a:solidFill>
                <a:cs typeface="Times New Roman" panose="02020603050405020304" pitchFamily="18" charset="0"/>
              </a:rPr>
              <a:t>-phi </a:t>
            </a:r>
            <a:r>
              <a:rPr lang="en-US" sz="3200" b="1" dirty="0" err="1">
                <a:solidFill>
                  <a:srgbClr val="0000FF"/>
                </a:solidFill>
                <a:cs typeface="Times New Roman" panose="02020603050405020304" pitchFamily="18" charset="0"/>
              </a:rPr>
              <a:t>và</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Mác</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tổ</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chức</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cho</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học</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sinh</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đi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xem</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Nhưng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hai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chị</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em</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không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dám</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xin</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tiền</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mua</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vé</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vì</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bố</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đang</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nằm</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viện</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các</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em</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biết</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mẹ</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rất</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cần</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tiền</a:t>
            </a:r>
            <a:r>
              <a:rPr lang="en-US" sz="3200" b="1" dirty="0">
                <a:solidFill>
                  <a:srgbClr val="0000FF"/>
                </a:solidFill>
                <a:cs typeface="Times New Roman" panose="02020603050405020304" pitchFamily="18" charset="0"/>
              </a:rPr>
              <a:t>.</a:t>
            </a:r>
            <a:endParaRPr lang="en-US" sz="3200" b="1"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4572000" y="1676401"/>
            <a:ext cx="3200400" cy="646331"/>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Ngắt</a:t>
            </a: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câu</a:t>
            </a:r>
            <a:r>
              <a:rPr lang="en-US" sz="3600" b="1" kern="0" dirty="0">
                <a:solidFill>
                  <a:srgbClr val="800000"/>
                </a:solidFill>
                <a:cs typeface="Times New Roman" panose="02020603050405020304" pitchFamily="18" charset="0"/>
              </a:rPr>
              <a:t>: </a:t>
            </a:r>
          </a:p>
        </p:txBody>
      </p:sp>
      <p:sp>
        <p:nvSpPr>
          <p:cNvPr id="5" name="Text Box 11"/>
          <p:cNvSpPr txBox="1">
            <a:spLocks noChangeArrowheads="1"/>
          </p:cNvSpPr>
          <p:nvPr/>
        </p:nvSpPr>
        <p:spPr bwMode="auto">
          <a:xfrm>
            <a:off x="2286000" y="2667000"/>
            <a:ext cx="7620000" cy="1569660"/>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28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Nhưng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hai</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chị</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không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dám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xin</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tiền</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mua</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vé</a:t>
            </a:r>
            <a:r>
              <a:rPr lang="en-US" sz="3200" b="1" kern="0" dirty="0">
                <a:solidFill>
                  <a:srgbClr val="FF0000"/>
                </a:solidFill>
                <a:effectLst>
                  <a:outerShdw blurRad="38100" dist="38100" dir="2700000" algn="tl">
                    <a:srgbClr val="000000">
                      <a:alpha val="43137"/>
                    </a:srgbClr>
                  </a:outerShdw>
                </a:effectLst>
                <a:cs typeface="Times New Roman" panose="02020603050405020304" pitchFamily="18" charset="0"/>
              </a:rPr>
              <a: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vì</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bố</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đang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nằm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viện</a:t>
            </a:r>
            <a:r>
              <a:rPr lang="en-US" sz="3200" b="1" kern="0" dirty="0">
                <a:solidFill>
                  <a:srgbClr val="0000FF"/>
                </a:solidFill>
                <a:cs typeface="Times New Roman" panose="02020603050405020304" pitchFamily="18" charset="0"/>
              </a:rPr>
              <a:t>,</a:t>
            </a:r>
            <a:r>
              <a:rPr lang="en-US" sz="3200" b="1" kern="0" dirty="0">
                <a:solidFill>
                  <a:srgbClr val="FF0000"/>
                </a:solidFill>
                <a:effectLst>
                  <a:outerShdw blurRad="38100" dist="38100" dir="2700000" algn="tl">
                    <a:srgbClr val="000000">
                      <a:alpha val="43137"/>
                    </a:srgbClr>
                  </a:outerShdw>
                </a:effectLst>
                <a:cs typeface="Times New Roman" panose="02020603050405020304" pitchFamily="18" charset="0"/>
              </a:rPr>
              <a: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các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biết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mẹ</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rất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cần</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tiền</a:t>
            </a:r>
            <a:r>
              <a:rPr lang="en-US" sz="3200" b="1" kern="0" dirty="0">
                <a:solidFill>
                  <a:srgbClr val="FF0000"/>
                </a:solidFill>
                <a:effectLst>
                  <a:outerShdw blurRad="38100" dist="38100" dir="2700000" algn="tl">
                    <a:srgbClr val="000000">
                      <a:alpha val="43137"/>
                    </a:srgbClr>
                  </a:outerShdw>
                </a:effectLst>
                <a:cs typeface="Times New Roman" panose="02020603050405020304" pitchFamily="18" charset="0"/>
              </a:rPr>
              <a:t>.//</a:t>
            </a:r>
          </a:p>
        </p:txBody>
      </p:sp>
    </p:spTree>
    <p:extLst>
      <p:ext uri="{BB962C8B-B14F-4D97-AF65-F5344CB8AC3E}">
        <p14:creationId xmlns:p14="http://schemas.microsoft.com/office/powerpoint/2010/main" val="148574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11906"/>
            <a:ext cx="12192000" cy="6834187"/>
          </a:xfrm>
          <a:prstGeom prst="rect">
            <a:avLst/>
          </a:prstGeom>
          <a:noFill/>
          <a:ln w="9525">
            <a:noFill/>
            <a:miter lim="800000"/>
            <a:headEnd/>
            <a:tailEnd/>
          </a:ln>
        </p:spPr>
      </p:pic>
      <p:sp>
        <p:nvSpPr>
          <p:cNvPr id="3" name="Text Box 7"/>
          <p:cNvSpPr txBox="1">
            <a:spLocks noChangeArrowheads="1"/>
          </p:cNvSpPr>
          <p:nvPr/>
        </p:nvSpPr>
        <p:spPr bwMode="auto">
          <a:xfrm>
            <a:off x="5181600" y="1658035"/>
            <a:ext cx="3657600" cy="646331"/>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800000"/>
                </a:solidFill>
                <a:cs typeface="Times New Roman" panose="02020603050405020304" pitchFamily="18" charset="0"/>
              </a:rPr>
              <a:t>Giải</a:t>
            </a:r>
            <a:r>
              <a:rPr lang="en-US" sz="3600" b="1" dirty="0">
                <a:solidFill>
                  <a:srgbClr val="800000"/>
                </a:solidFill>
                <a:cs typeface="Times New Roman" panose="02020603050405020304" pitchFamily="18" charset="0"/>
              </a:rPr>
              <a:t> </a:t>
            </a:r>
            <a:r>
              <a:rPr lang="en-US" sz="3600" b="1" dirty="0" err="1">
                <a:solidFill>
                  <a:srgbClr val="800000"/>
                </a:solidFill>
                <a:cs typeface="Times New Roman" panose="02020603050405020304" pitchFamily="18" charset="0"/>
              </a:rPr>
              <a:t>nghĩa</a:t>
            </a:r>
            <a:r>
              <a:rPr lang="en-US" sz="3600" b="1" dirty="0">
                <a:solidFill>
                  <a:srgbClr val="800000"/>
                </a:solidFill>
                <a:cs typeface="Times New Roman" panose="02020603050405020304" pitchFamily="18" charset="0"/>
              </a:rPr>
              <a:t> </a:t>
            </a:r>
            <a:r>
              <a:rPr lang="en-US" sz="3600" b="1" dirty="0" err="1">
                <a:solidFill>
                  <a:srgbClr val="800000"/>
                </a:solidFill>
                <a:cs typeface="Times New Roman" panose="02020603050405020304" pitchFamily="18" charset="0"/>
              </a:rPr>
              <a:t>từ</a:t>
            </a:r>
            <a:r>
              <a:rPr lang="en-US" sz="3600" b="1" dirty="0">
                <a:solidFill>
                  <a:srgbClr val="800000"/>
                </a:solidFill>
                <a:cs typeface="Times New Roman" panose="02020603050405020304" pitchFamily="18" charset="0"/>
              </a:rPr>
              <a:t>:</a:t>
            </a:r>
          </a:p>
        </p:txBody>
      </p:sp>
      <p:sp>
        <p:nvSpPr>
          <p:cNvPr id="13" name="Text Box 3"/>
          <p:cNvSpPr txBox="1">
            <a:spLocks noChangeArrowheads="1"/>
          </p:cNvSpPr>
          <p:nvPr/>
        </p:nvSpPr>
        <p:spPr bwMode="auto">
          <a:xfrm>
            <a:off x="5410200" y="2449496"/>
            <a:ext cx="3048000" cy="954107"/>
          </a:xfrm>
          <a:prstGeom prst="rect">
            <a:avLst/>
          </a:prstGeom>
          <a:noFill/>
          <a:ln w="9525">
            <a:noFill/>
            <a:miter lim="800000"/>
            <a:headEnd/>
            <a:tailEnd/>
          </a:ln>
        </p:spPr>
        <p:txBody>
          <a:bodyPr wrap="square">
            <a:spAutoFit/>
          </a:bodyPr>
          <a:lstStyle/>
          <a:p>
            <a:pPr eaLnBrk="0" hangingPunct="0"/>
            <a:endParaRPr lang="en-US" sz="2800" b="1" dirty="0">
              <a:solidFill>
                <a:srgbClr val="0000FF"/>
              </a:solidFill>
              <a:cs typeface="Times New Roman" panose="02020603050405020304" pitchFamily="18" charset="0"/>
            </a:endParaRPr>
          </a:p>
          <a:p>
            <a:pPr eaLnBrk="0" hangingPunct="0"/>
            <a:r>
              <a:rPr lang="en-US" sz="2800" b="1" dirty="0">
                <a:solidFill>
                  <a:srgbClr val="0000FF"/>
                </a:solidFill>
                <a:cs typeface="Times New Roman" panose="02020603050405020304" pitchFamily="18" charset="0"/>
              </a:rPr>
              <a:t>- </a:t>
            </a:r>
            <a:r>
              <a:rPr lang="en-US" sz="2800" b="1" dirty="0" err="1">
                <a:solidFill>
                  <a:srgbClr val="0000FF"/>
                </a:solidFill>
                <a:cs typeface="Times New Roman" panose="02020603050405020304" pitchFamily="18" charset="0"/>
              </a:rPr>
              <a:t>Ảo</a:t>
            </a:r>
            <a:r>
              <a:rPr lang="en-US" sz="2800" b="1" dirty="0">
                <a:solidFill>
                  <a:srgbClr val="0000FF"/>
                </a:solidFill>
                <a:cs typeface="Times New Roman" panose="02020603050405020304" pitchFamily="18" charset="0"/>
              </a:rPr>
              <a:t> </a:t>
            </a:r>
            <a:r>
              <a:rPr lang="en-US" sz="2800" b="1" dirty="0" err="1">
                <a:solidFill>
                  <a:srgbClr val="0000FF"/>
                </a:solidFill>
                <a:cs typeface="Times New Roman" panose="02020603050405020304" pitchFamily="18" charset="0"/>
              </a:rPr>
              <a:t>thuật</a:t>
            </a:r>
            <a:r>
              <a:rPr lang="en-US" sz="2800" b="1" dirty="0">
                <a:solidFill>
                  <a:srgbClr val="0000FF"/>
                </a:solidFill>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4495800" y="838201"/>
            <a:ext cx="3200400" cy="646331"/>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3600" b="1" kern="0" dirty="0">
                <a:solidFill>
                  <a:srgbClr val="800000"/>
                </a:solidFill>
                <a:cs typeface="Times New Roman" panose="02020603050405020304" pitchFamily="18" charset="0"/>
              </a:rPr>
              <a:t>* </a:t>
            </a:r>
            <a:r>
              <a:rPr lang="en-US" sz="3600" b="1" kern="0" dirty="0" err="1">
                <a:solidFill>
                  <a:srgbClr val="800000"/>
                </a:solidFill>
                <a:cs typeface="Times New Roman" panose="02020603050405020304" pitchFamily="18" charset="0"/>
              </a:rPr>
              <a:t>Đoạn</a:t>
            </a:r>
            <a:r>
              <a:rPr lang="en-US" sz="3600" b="1" kern="0" dirty="0">
                <a:solidFill>
                  <a:srgbClr val="800000"/>
                </a:solidFill>
                <a:cs typeface="Times New Roman" panose="02020603050405020304" pitchFamily="18" charset="0"/>
              </a:rPr>
              <a:t> 2 </a:t>
            </a:r>
          </a:p>
        </p:txBody>
      </p:sp>
      <p:sp>
        <p:nvSpPr>
          <p:cNvPr id="5" name="Text Box 11"/>
          <p:cNvSpPr txBox="1">
            <a:spLocks noChangeArrowheads="1"/>
          </p:cNvSpPr>
          <p:nvPr/>
        </p:nvSpPr>
        <p:spPr bwMode="auto">
          <a:xfrm>
            <a:off x="685800" y="1752600"/>
            <a:ext cx="11506200" cy="2554545"/>
          </a:xfrm>
          <a:prstGeom prst="rect">
            <a:avLst/>
          </a:prstGeom>
          <a:noFill/>
          <a:ln w="9525">
            <a:noFill/>
            <a:miter lim="800000"/>
            <a:headEnd/>
            <a:tailEnd/>
          </a:ln>
        </p:spPr>
        <p:txBody>
          <a:bodyPr wrap="square">
            <a:spAutoFit/>
          </a:bodyPr>
          <a:lstStyle/>
          <a:p>
            <a:pPr fontAlgn="auto">
              <a:spcBef>
                <a:spcPct val="50000"/>
              </a:spcBef>
              <a:spcAft>
                <a:spcPts val="0"/>
              </a:spcAft>
              <a:defRPr/>
            </a:pPr>
            <a:r>
              <a:rPr lang="en-US" sz="3200" b="1" kern="0">
                <a:solidFill>
                  <a:srgbClr val="0000FF"/>
                </a:solidFill>
                <a:cs typeface="Times New Roman" panose="02020603050405020304" pitchFamily="18" charset="0"/>
              </a:rPr>
              <a:t>   Tình </a:t>
            </a:r>
            <a:r>
              <a:rPr lang="en-US" sz="3200" b="1" kern="0" dirty="0" err="1">
                <a:solidFill>
                  <a:srgbClr val="0000FF"/>
                </a:solidFill>
                <a:cs typeface="Times New Roman" panose="02020603050405020304" pitchFamily="18" charset="0"/>
              </a:rPr>
              <a:t>cờ</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trong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lúc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ra</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ga</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mua</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sữa</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hai</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chị</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gặp</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chú</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Lý</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nhà</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ảo</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thuật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Các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giúp</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chú</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mang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những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đồ</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đạc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lỉnh</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kỉnh</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đến</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rạp</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xiếc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Biết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hai</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chị</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thích</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xem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ảo</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thuật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chú</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Lý</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bảo</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các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nhờ</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một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lát</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Nhưng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chị</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em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Xô</a:t>
            </a:r>
            <a:r>
              <a:rPr lang="en-US" sz="3200" b="1" kern="0" dirty="0">
                <a:solidFill>
                  <a:srgbClr val="0000FF"/>
                </a:solidFill>
                <a:cs typeface="Times New Roman" panose="02020603050405020304" pitchFamily="18" charset="0"/>
              </a:rPr>
              <a:t>-phi </a:t>
            </a:r>
            <a:r>
              <a:rPr lang="en-US" sz="3200" b="1" kern="0" dirty="0" err="1">
                <a:solidFill>
                  <a:srgbClr val="0000FF"/>
                </a:solidFill>
                <a:cs typeface="Times New Roman" panose="02020603050405020304" pitchFamily="18" charset="0"/>
              </a:rPr>
              <a:t>đã</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về</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nhà</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ngay</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vì</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nhớ</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lời</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mẹ</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dặn</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không</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được</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làm</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phiền</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người</a:t>
            </a:r>
            <a:r>
              <a:rPr lang="en-US" sz="3200" b="1" kern="0" dirty="0">
                <a:solidFill>
                  <a:srgbClr val="0000FF"/>
                </a:solidFill>
                <a:cs typeface="Times New Roman" panose="02020603050405020304" pitchFamily="18" charset="0"/>
              </a:rPr>
              <a:t> </a:t>
            </a:r>
            <a:r>
              <a:rPr lang="en-US" sz="3200" b="1" kern="0" dirty="0" err="1">
                <a:solidFill>
                  <a:srgbClr val="0000FF"/>
                </a:solidFill>
                <a:cs typeface="Times New Roman" panose="02020603050405020304" pitchFamily="18" charset="0"/>
              </a:rPr>
              <a:t>khác</a:t>
            </a:r>
            <a:r>
              <a:rPr lang="en-US" sz="3200" b="1" kern="0" dirty="0">
                <a:solidFill>
                  <a:srgbClr val="0000FF"/>
                </a:solidFill>
                <a:cs typeface="Times New Roman" panose="02020603050405020304" pitchFamily="18" charset="0"/>
              </a:rPr>
              <a:t>.</a:t>
            </a:r>
            <a:endParaRPr lang="en-US" sz="3200" b="1" kern="0"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219672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1091</TotalTime>
  <Words>1073</Words>
  <Application>Microsoft Office PowerPoint</Application>
  <PresentationFormat>Widescreen</PresentationFormat>
  <Paragraphs>91</Paragraphs>
  <Slides>32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.VnTime</vt:lpstr>
      <vt:lpstr>Arial</vt:lpstr>
      <vt:lpstr>Calibri</vt:lpstr>
      <vt:lpstr>Cambria</vt:lpstr>
      <vt:lpstr>HP001 4 hàng</vt:lpstr>
      <vt:lpstr>Times New Roman</vt:lpstr>
      <vt:lpstr>Wingdings</vt:lpstr>
      <vt:lpstr>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KuNho</dc:creator>
  <cp:lastModifiedBy>Admin</cp:lastModifiedBy>
  <cp:revision>87</cp:revision>
  <dcterms:created xsi:type="dcterms:W3CDTF">2015-01-20T15:55:58Z</dcterms:created>
  <dcterms:modified xsi:type="dcterms:W3CDTF">2022-02-19T07:48:39Z</dcterms:modified>
</cp:coreProperties>
</file>