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 id="2147484262" r:id="rId6"/>
  </p:sldMasterIdLst>
  <p:notesMasterIdLst>
    <p:notesMasterId r:id="rId26"/>
  </p:notesMasterIdLst>
  <p:sldIdLst>
    <p:sldId id="285" r:id="rId7"/>
    <p:sldId id="296" r:id="rId8"/>
    <p:sldId id="311" r:id="rId9"/>
    <p:sldId id="286" r:id="rId10"/>
    <p:sldId id="305" r:id="rId11"/>
    <p:sldId id="289" r:id="rId12"/>
    <p:sldId id="313" r:id="rId13"/>
    <p:sldId id="291" r:id="rId14"/>
    <p:sldId id="292" r:id="rId15"/>
    <p:sldId id="294" r:id="rId16"/>
    <p:sldId id="295" r:id="rId17"/>
    <p:sldId id="298" r:id="rId18"/>
    <p:sldId id="304" r:id="rId19"/>
    <p:sldId id="258" r:id="rId20"/>
    <p:sldId id="307" r:id="rId21"/>
    <p:sldId id="308" r:id="rId22"/>
    <p:sldId id="299" r:id="rId23"/>
    <p:sldId id="316" r:id="rId24"/>
    <p:sldId id="315" r:id="rId25"/>
  </p:sldIdLst>
  <p:sldSz cx="12192000" cy="6858000"/>
  <p:notesSz cx="6858000" cy="9144000"/>
  <p:custDataLst>
    <p:tags r:id="rId27"/>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6" autoAdjust="0"/>
    <p:restoredTop sz="94660"/>
  </p:normalViewPr>
  <p:slideViewPr>
    <p:cSldViewPr>
      <p:cViewPr varScale="1">
        <p:scale>
          <a:sx n="59" d="100"/>
          <a:sy n="59" d="100"/>
        </p:scale>
        <p:origin x="944" y="5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a:t>Click to edit Master text styles</a:t>
            </a:r>
          </a:p>
          <a:p>
            <a:pPr lvl="1"/>
            <a:r>
              <a:rPr lang="en-US" altLang="vi-VN" noProof="0"/>
              <a:t>Second level</a:t>
            </a:r>
          </a:p>
          <a:p>
            <a:pPr lvl="2"/>
            <a:r>
              <a:rPr lang="en-US" altLang="vi-VN" noProof="0"/>
              <a:t>Third level</a:t>
            </a:r>
          </a:p>
          <a:p>
            <a:pPr lvl="3"/>
            <a:r>
              <a:rPr lang="en-US" altLang="vi-VN" noProof="0"/>
              <a:t>Fourth level</a:t>
            </a:r>
          </a:p>
          <a:p>
            <a:pPr lvl="4"/>
            <a:r>
              <a:rPr lang="en-US" altLang="vi-VN" noProof="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2022/2/19</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2022/2/19</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2022/2/19</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2022/2/19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2022/2/19</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2022/2/19</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2022/2/19</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2022/2/19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2022/2/19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2022/2/19</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2022/2/19</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2022/2/19</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2/19/2022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2/19/2022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2/19/2022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2/19/2022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2/19/2022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2/19/2022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2/19/2022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2"/>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2" y="3886200"/>
            <a:ext cx="8534401" cy="1752600"/>
          </a:xfrm>
        </p:spPr>
        <p:txBody>
          <a:bodyPr/>
          <a:lstStyle>
            <a:lvl1pPr marL="0" indent="0" algn="ctr">
              <a:buNone/>
              <a:defRPr/>
            </a:lvl1pPr>
            <a:lvl2pPr marL="342802" indent="0" algn="ctr">
              <a:buNone/>
              <a:defRPr/>
            </a:lvl2pPr>
            <a:lvl3pPr marL="685602" indent="0" algn="ctr">
              <a:buNone/>
              <a:defRPr/>
            </a:lvl3pPr>
            <a:lvl4pPr marL="1028404" indent="0" algn="ctr">
              <a:buNone/>
              <a:defRPr/>
            </a:lvl4pPr>
            <a:lvl5pPr marL="1371204" indent="0" algn="ctr">
              <a:buNone/>
              <a:defRPr/>
            </a:lvl5pPr>
            <a:lvl6pPr marL="1714006" indent="0" algn="ctr">
              <a:buNone/>
              <a:defRPr/>
            </a:lvl6pPr>
            <a:lvl7pPr marL="2056807" indent="0" algn="ctr">
              <a:buNone/>
              <a:defRPr/>
            </a:lvl7pPr>
            <a:lvl8pPr marL="2399608" indent="0" algn="ctr">
              <a:buNone/>
              <a:defRPr/>
            </a:lvl8pPr>
            <a:lvl9pPr marL="2742410"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id="{6FF6A303-7333-429F-86D8-8227F8AE05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F7262B-2274-4AD8-87AD-B64EC17CCC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CA0989-0571-4856-915F-1D22092D6674}"/>
              </a:ext>
            </a:extLst>
          </p:cNvPr>
          <p:cNvSpPr>
            <a:spLocks noGrp="1" noChangeArrowheads="1"/>
          </p:cNvSpPr>
          <p:nvPr>
            <p:ph type="sldNum" sz="quarter" idx="12"/>
          </p:nvPr>
        </p:nvSpPr>
        <p:spPr>
          <a:ln/>
        </p:spPr>
        <p:txBody>
          <a:bodyPr/>
          <a:lstStyle>
            <a:lvl1pPr>
              <a:defRPr/>
            </a:lvl1pPr>
          </a:lstStyle>
          <a:p>
            <a:pPr>
              <a:defRPr/>
            </a:pPr>
            <a:fld id="{0D5FE017-6A04-450F-85D5-C270BD640CCF}" type="slidenum">
              <a:rPr lang="en-US" altLang="en-US"/>
              <a:pPr>
                <a:defRPr/>
              </a:pPr>
              <a:t>‹#›</a:t>
            </a:fld>
            <a:endParaRPr lang="en-US" altLang="en-US"/>
          </a:p>
        </p:txBody>
      </p:sp>
    </p:spTree>
    <p:extLst>
      <p:ext uri="{BB962C8B-B14F-4D97-AF65-F5344CB8AC3E}">
        <p14:creationId xmlns:p14="http://schemas.microsoft.com/office/powerpoint/2010/main" val="4152406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D24A06F7-417E-4DF1-804C-0988E2A98D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2341B3-7773-4E11-9DFB-684D4AF5EE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793BA2-EADA-4A3C-9979-C6C41D2CD2F9}"/>
              </a:ext>
            </a:extLst>
          </p:cNvPr>
          <p:cNvSpPr>
            <a:spLocks noGrp="1" noChangeArrowheads="1"/>
          </p:cNvSpPr>
          <p:nvPr>
            <p:ph type="sldNum" sz="quarter" idx="12"/>
          </p:nvPr>
        </p:nvSpPr>
        <p:spPr>
          <a:ln/>
        </p:spPr>
        <p:txBody>
          <a:bodyPr/>
          <a:lstStyle>
            <a:lvl1pPr>
              <a:defRPr/>
            </a:lvl1pPr>
          </a:lstStyle>
          <a:p>
            <a:pPr>
              <a:defRPr/>
            </a:pPr>
            <a:fld id="{8DBD1ED4-0881-4BDB-B59D-960DE0B4EABB}" type="slidenum">
              <a:rPr lang="en-US" altLang="en-US"/>
              <a:pPr>
                <a:defRPr/>
              </a:pPr>
              <a:t>‹#›</a:t>
            </a:fld>
            <a:endParaRPr lang="en-US" altLang="en-US"/>
          </a:p>
        </p:txBody>
      </p:sp>
    </p:spTree>
    <p:extLst>
      <p:ext uri="{BB962C8B-B14F-4D97-AF65-F5344CB8AC3E}">
        <p14:creationId xmlns:p14="http://schemas.microsoft.com/office/powerpoint/2010/main" val="345570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2999" b="1" cap="all"/>
            </a:lvl1pPr>
          </a:lstStyle>
          <a:p>
            <a:r>
              <a:rPr lang="en-US"/>
              <a:t>Click to edit Master title style</a:t>
            </a:r>
            <a:endParaRPr lang="en-SG"/>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1499"/>
            </a:lvl1pPr>
            <a:lvl2pPr marL="342802" indent="0">
              <a:buNone/>
              <a:defRPr sz="1349"/>
            </a:lvl2pPr>
            <a:lvl3pPr marL="685602" indent="0">
              <a:buNone/>
              <a:defRPr sz="1199"/>
            </a:lvl3pPr>
            <a:lvl4pPr marL="1028404" indent="0">
              <a:buNone/>
              <a:defRPr sz="1051"/>
            </a:lvl4pPr>
            <a:lvl5pPr marL="1371204" indent="0">
              <a:buNone/>
              <a:defRPr sz="1051"/>
            </a:lvl5pPr>
            <a:lvl6pPr marL="1714006" indent="0">
              <a:buNone/>
              <a:defRPr sz="1051"/>
            </a:lvl6pPr>
            <a:lvl7pPr marL="2056807" indent="0">
              <a:buNone/>
              <a:defRPr sz="1051"/>
            </a:lvl7pPr>
            <a:lvl8pPr marL="2399608" indent="0">
              <a:buNone/>
              <a:defRPr sz="1051"/>
            </a:lvl8pPr>
            <a:lvl9pPr marL="2742410" indent="0">
              <a:buNone/>
              <a:defRPr sz="1051"/>
            </a:lvl9pPr>
          </a:lstStyle>
          <a:p>
            <a:pPr lvl="0"/>
            <a:r>
              <a:rPr lang="en-US"/>
              <a:t>Click to edit Master text styles</a:t>
            </a:r>
          </a:p>
        </p:txBody>
      </p:sp>
      <p:sp>
        <p:nvSpPr>
          <p:cNvPr id="4" name="Rectangle 4">
            <a:extLst>
              <a:ext uri="{FF2B5EF4-FFF2-40B4-BE49-F238E27FC236}">
                <a16:creationId xmlns:a16="http://schemas.microsoft.com/office/drawing/2014/main" id="{9D7BBDE1-16BC-49E7-AC83-9F0CBE00C3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50D0E0-6F7D-4518-A620-595DD46AB2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57CCB6-8594-46EB-98F6-C89BE1FF0539}"/>
              </a:ext>
            </a:extLst>
          </p:cNvPr>
          <p:cNvSpPr>
            <a:spLocks noGrp="1" noChangeArrowheads="1"/>
          </p:cNvSpPr>
          <p:nvPr>
            <p:ph type="sldNum" sz="quarter" idx="12"/>
          </p:nvPr>
        </p:nvSpPr>
        <p:spPr>
          <a:ln/>
        </p:spPr>
        <p:txBody>
          <a:bodyPr/>
          <a:lstStyle>
            <a:lvl1pPr>
              <a:defRPr/>
            </a:lvl1pPr>
          </a:lstStyle>
          <a:p>
            <a:pPr>
              <a:defRPr/>
            </a:pPr>
            <a:fld id="{2A9200A9-42D4-42EE-8474-352340A1C550}" type="slidenum">
              <a:rPr lang="en-US" altLang="en-US"/>
              <a:pPr>
                <a:defRPr/>
              </a:pPr>
              <a:t>‹#›</a:t>
            </a:fld>
            <a:endParaRPr lang="en-US" altLang="en-US"/>
          </a:p>
        </p:txBody>
      </p:sp>
    </p:spTree>
    <p:extLst>
      <p:ext uri="{BB962C8B-B14F-4D97-AF65-F5344CB8AC3E}">
        <p14:creationId xmlns:p14="http://schemas.microsoft.com/office/powerpoint/2010/main" val="25683077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1" y="1600205"/>
            <a:ext cx="5384800" cy="4525963"/>
          </a:xfrm>
        </p:spPr>
        <p:txBody>
          <a:bodyPr/>
          <a:lstStyle>
            <a:lvl1pPr>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5"/>
            <a:ext cx="5384800" cy="4525963"/>
          </a:xfrm>
        </p:spPr>
        <p:txBody>
          <a:bodyPr/>
          <a:lstStyle>
            <a:lvl1pPr>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id="{2780750A-BE49-4F90-851A-3C6CB3BA46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8D30AA-2D77-4D5B-81E5-2B1E3DFC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8027ED-1097-40A4-B715-71DC821F32F8}"/>
              </a:ext>
            </a:extLst>
          </p:cNvPr>
          <p:cNvSpPr>
            <a:spLocks noGrp="1" noChangeArrowheads="1"/>
          </p:cNvSpPr>
          <p:nvPr>
            <p:ph type="sldNum" sz="quarter" idx="12"/>
          </p:nvPr>
        </p:nvSpPr>
        <p:spPr>
          <a:ln/>
        </p:spPr>
        <p:txBody>
          <a:bodyPr/>
          <a:lstStyle>
            <a:lvl1pPr>
              <a:defRPr/>
            </a:lvl1pPr>
          </a:lstStyle>
          <a:p>
            <a:pPr>
              <a:defRPr/>
            </a:pPr>
            <a:fld id="{256FF2CF-30FD-4E47-966E-FE80D7AD762F}" type="slidenum">
              <a:rPr lang="en-US" altLang="en-US"/>
              <a:pPr>
                <a:defRPr/>
              </a:pPr>
              <a:t>‹#›</a:t>
            </a:fld>
            <a:endParaRPr lang="en-US" altLang="en-US"/>
          </a:p>
        </p:txBody>
      </p:sp>
    </p:spTree>
    <p:extLst>
      <p:ext uri="{BB962C8B-B14F-4D97-AF65-F5344CB8AC3E}">
        <p14:creationId xmlns:p14="http://schemas.microsoft.com/office/powerpoint/2010/main" val="38393395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3" y="1535113"/>
            <a:ext cx="5386916" cy="639763"/>
          </a:xfrm>
        </p:spPr>
        <p:txBody>
          <a:bodyPr anchor="b"/>
          <a:lstStyle>
            <a:lvl1pPr marL="0" indent="0">
              <a:buNone/>
              <a:defRPr sz="1799" b="1"/>
            </a:lvl1pPr>
            <a:lvl2pPr marL="342802" indent="0">
              <a:buNone/>
              <a:defRPr sz="1499" b="1"/>
            </a:lvl2pPr>
            <a:lvl3pPr marL="685602" indent="0">
              <a:buNone/>
              <a:defRPr sz="1349" b="1"/>
            </a:lvl3pPr>
            <a:lvl4pPr marL="1028404" indent="0">
              <a:buNone/>
              <a:defRPr sz="1199" b="1"/>
            </a:lvl4pPr>
            <a:lvl5pPr marL="1371204" indent="0">
              <a:buNone/>
              <a:defRPr sz="1199" b="1"/>
            </a:lvl5pPr>
            <a:lvl6pPr marL="1714006" indent="0">
              <a:buNone/>
              <a:defRPr sz="1199" b="1"/>
            </a:lvl6pPr>
            <a:lvl7pPr marL="2056807" indent="0">
              <a:buNone/>
              <a:defRPr sz="1199" b="1"/>
            </a:lvl7pPr>
            <a:lvl8pPr marL="2399608" indent="0">
              <a:buNone/>
              <a:defRPr sz="1199" b="1"/>
            </a:lvl8pPr>
            <a:lvl9pPr marL="2742410" indent="0">
              <a:buNone/>
              <a:defRPr sz="1199" b="1"/>
            </a:lvl9pPr>
          </a:lstStyle>
          <a:p>
            <a:pPr lvl="0"/>
            <a:r>
              <a:rPr lang="en-US"/>
              <a:t>Click to edit Master text styles</a:t>
            </a:r>
          </a:p>
        </p:txBody>
      </p:sp>
      <p:sp>
        <p:nvSpPr>
          <p:cNvPr id="4" name="Content Placeholder 3"/>
          <p:cNvSpPr>
            <a:spLocks noGrp="1"/>
          </p:cNvSpPr>
          <p:nvPr>
            <p:ph sz="half" idx="2"/>
          </p:nvPr>
        </p:nvSpPr>
        <p:spPr>
          <a:xfrm>
            <a:off x="609603" y="2174877"/>
            <a:ext cx="5386916" cy="3951288"/>
          </a:xfrm>
        </p:spPr>
        <p:txBody>
          <a:bodyPr/>
          <a:lstStyle>
            <a:lvl1pPr>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1799" b="1"/>
            </a:lvl1pPr>
            <a:lvl2pPr marL="342802" indent="0">
              <a:buNone/>
              <a:defRPr sz="1499" b="1"/>
            </a:lvl2pPr>
            <a:lvl3pPr marL="685602" indent="0">
              <a:buNone/>
              <a:defRPr sz="1349" b="1"/>
            </a:lvl3pPr>
            <a:lvl4pPr marL="1028404" indent="0">
              <a:buNone/>
              <a:defRPr sz="1199" b="1"/>
            </a:lvl4pPr>
            <a:lvl5pPr marL="1371204" indent="0">
              <a:buNone/>
              <a:defRPr sz="1199" b="1"/>
            </a:lvl5pPr>
            <a:lvl6pPr marL="1714006" indent="0">
              <a:buNone/>
              <a:defRPr sz="1199" b="1"/>
            </a:lvl6pPr>
            <a:lvl7pPr marL="2056807" indent="0">
              <a:buNone/>
              <a:defRPr sz="1199" b="1"/>
            </a:lvl7pPr>
            <a:lvl8pPr marL="2399608" indent="0">
              <a:buNone/>
              <a:defRPr sz="1199" b="1"/>
            </a:lvl8pPr>
            <a:lvl9pPr marL="2742410" indent="0">
              <a:buNone/>
              <a:defRPr sz="1199"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99CF615A-0F39-4AD5-BB4A-5215BB08950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792E45-F7D4-41DF-8613-C1982C3870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60A419-7A74-447E-9025-84EC824575D4}"/>
              </a:ext>
            </a:extLst>
          </p:cNvPr>
          <p:cNvSpPr>
            <a:spLocks noGrp="1" noChangeArrowheads="1"/>
          </p:cNvSpPr>
          <p:nvPr>
            <p:ph type="sldNum" sz="quarter" idx="12"/>
          </p:nvPr>
        </p:nvSpPr>
        <p:spPr>
          <a:ln/>
        </p:spPr>
        <p:txBody>
          <a:bodyPr/>
          <a:lstStyle>
            <a:lvl1pPr>
              <a:defRPr/>
            </a:lvl1pPr>
          </a:lstStyle>
          <a:p>
            <a:pPr>
              <a:defRPr/>
            </a:pPr>
            <a:fld id="{782CBF43-BACD-41A0-907C-2768A26B4AE5}" type="slidenum">
              <a:rPr lang="en-US" altLang="en-US"/>
              <a:pPr>
                <a:defRPr/>
              </a:pPr>
              <a:t>‹#›</a:t>
            </a:fld>
            <a:endParaRPr lang="en-US" altLang="en-US"/>
          </a:p>
        </p:txBody>
      </p:sp>
    </p:spTree>
    <p:extLst>
      <p:ext uri="{BB962C8B-B14F-4D97-AF65-F5344CB8AC3E}">
        <p14:creationId xmlns:p14="http://schemas.microsoft.com/office/powerpoint/2010/main" val="41550311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id="{3DFF81FD-38BE-44BC-9C37-31B8D5680E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74078B-1765-44DE-AC7A-29A9CFC21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97D50D-36CC-4AD5-AB3F-4A7D4C93372A}"/>
              </a:ext>
            </a:extLst>
          </p:cNvPr>
          <p:cNvSpPr>
            <a:spLocks noGrp="1" noChangeArrowheads="1"/>
          </p:cNvSpPr>
          <p:nvPr>
            <p:ph type="sldNum" sz="quarter" idx="12"/>
          </p:nvPr>
        </p:nvSpPr>
        <p:spPr>
          <a:ln/>
        </p:spPr>
        <p:txBody>
          <a:bodyPr/>
          <a:lstStyle>
            <a:lvl1pPr>
              <a:defRPr/>
            </a:lvl1pPr>
          </a:lstStyle>
          <a:p>
            <a:pPr>
              <a:defRPr/>
            </a:pPr>
            <a:fld id="{1CC7EC68-67BC-4A97-B2B1-E46B18FFAD9C}" type="slidenum">
              <a:rPr lang="en-US" altLang="en-US"/>
              <a:pPr>
                <a:defRPr/>
              </a:pPr>
              <a:t>‹#›</a:t>
            </a:fld>
            <a:endParaRPr lang="en-US" altLang="en-US"/>
          </a:p>
        </p:txBody>
      </p:sp>
    </p:spTree>
    <p:extLst>
      <p:ext uri="{BB962C8B-B14F-4D97-AF65-F5344CB8AC3E}">
        <p14:creationId xmlns:p14="http://schemas.microsoft.com/office/powerpoint/2010/main" val="92941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1CDCD4-C9CD-4FBD-802D-54030A34393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0B89D3-9950-45D1-AC3B-ECFA4DAE01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45963F-7C4F-4D62-9BF1-01215FF9B083}"/>
              </a:ext>
            </a:extLst>
          </p:cNvPr>
          <p:cNvSpPr>
            <a:spLocks noGrp="1" noChangeArrowheads="1"/>
          </p:cNvSpPr>
          <p:nvPr>
            <p:ph type="sldNum" sz="quarter" idx="12"/>
          </p:nvPr>
        </p:nvSpPr>
        <p:spPr>
          <a:ln/>
        </p:spPr>
        <p:txBody>
          <a:bodyPr/>
          <a:lstStyle>
            <a:lvl1pPr>
              <a:defRPr/>
            </a:lvl1pPr>
          </a:lstStyle>
          <a:p>
            <a:pPr>
              <a:defRPr/>
            </a:pPr>
            <a:fld id="{7F793956-8F53-401E-800C-523E487B0529}" type="slidenum">
              <a:rPr lang="en-US" altLang="en-US"/>
              <a:pPr>
                <a:defRPr/>
              </a:pPr>
              <a:t>‹#›</a:t>
            </a:fld>
            <a:endParaRPr lang="en-US" altLang="en-US"/>
          </a:p>
        </p:txBody>
      </p:sp>
    </p:spTree>
    <p:extLst>
      <p:ext uri="{BB962C8B-B14F-4D97-AF65-F5344CB8AC3E}">
        <p14:creationId xmlns:p14="http://schemas.microsoft.com/office/powerpoint/2010/main" val="538122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3"/>
            <a:ext cx="4011083" cy="1162051"/>
          </a:xfrm>
        </p:spPr>
        <p:txBody>
          <a:bodyPr anchor="b"/>
          <a:lstStyle>
            <a:lvl1pPr algn="l">
              <a:defRPr sz="1499" b="1"/>
            </a:lvl1pPr>
          </a:lstStyle>
          <a:p>
            <a:r>
              <a:rPr lang="en-US"/>
              <a:t>Click to edit Master title style</a:t>
            </a:r>
            <a:endParaRPr lang="en-SG"/>
          </a:p>
        </p:txBody>
      </p:sp>
      <p:sp>
        <p:nvSpPr>
          <p:cNvPr id="3" name="Content Placeholder 2"/>
          <p:cNvSpPr>
            <a:spLocks noGrp="1"/>
          </p:cNvSpPr>
          <p:nvPr>
            <p:ph idx="1"/>
          </p:nvPr>
        </p:nvSpPr>
        <p:spPr>
          <a:xfrm>
            <a:off x="4766737" y="273057"/>
            <a:ext cx="6815667" cy="5853113"/>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5" y="1435104"/>
            <a:ext cx="4011083" cy="4691063"/>
          </a:xfrm>
        </p:spPr>
        <p:txBody>
          <a:bodyPr/>
          <a:lstStyle>
            <a:lvl1pPr marL="0" indent="0">
              <a:buNone/>
              <a:defRPr sz="1051"/>
            </a:lvl1pPr>
            <a:lvl2pPr marL="342802" indent="0">
              <a:buNone/>
              <a:defRPr sz="900"/>
            </a:lvl2pPr>
            <a:lvl3pPr marL="685602" indent="0">
              <a:buNone/>
              <a:defRPr sz="751"/>
            </a:lvl3pPr>
            <a:lvl4pPr marL="1028404" indent="0">
              <a:buNone/>
              <a:defRPr sz="675"/>
            </a:lvl4pPr>
            <a:lvl5pPr marL="1371204" indent="0">
              <a:buNone/>
              <a:defRPr sz="675"/>
            </a:lvl5pPr>
            <a:lvl6pPr marL="1714006" indent="0">
              <a:buNone/>
              <a:defRPr sz="675"/>
            </a:lvl6pPr>
            <a:lvl7pPr marL="2056807" indent="0">
              <a:buNone/>
              <a:defRPr sz="675"/>
            </a:lvl7pPr>
            <a:lvl8pPr marL="2399608" indent="0">
              <a:buNone/>
              <a:defRPr sz="675"/>
            </a:lvl8pPr>
            <a:lvl9pPr marL="274241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E5A31EA-DA83-4062-B632-90CB57EDD0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BD1B49-0ABF-47B9-AE1A-4F9173D802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E1AB92-43E0-4EE1-8DC6-740D92E708DB}"/>
              </a:ext>
            </a:extLst>
          </p:cNvPr>
          <p:cNvSpPr>
            <a:spLocks noGrp="1" noChangeArrowheads="1"/>
          </p:cNvSpPr>
          <p:nvPr>
            <p:ph type="sldNum" sz="quarter" idx="12"/>
          </p:nvPr>
        </p:nvSpPr>
        <p:spPr>
          <a:ln/>
        </p:spPr>
        <p:txBody>
          <a:bodyPr/>
          <a:lstStyle>
            <a:lvl1pPr>
              <a:defRPr/>
            </a:lvl1pPr>
          </a:lstStyle>
          <a:p>
            <a:pPr>
              <a:defRPr/>
            </a:pPr>
            <a:fld id="{21565927-9603-498F-8988-3D8EEFEFEA2A}" type="slidenum">
              <a:rPr lang="en-US" altLang="en-US"/>
              <a:pPr>
                <a:defRPr/>
              </a:pPr>
              <a:t>‹#›</a:t>
            </a:fld>
            <a:endParaRPr lang="en-US" altLang="en-US"/>
          </a:p>
        </p:txBody>
      </p:sp>
    </p:spTree>
    <p:extLst>
      <p:ext uri="{BB962C8B-B14F-4D97-AF65-F5344CB8AC3E}">
        <p14:creationId xmlns:p14="http://schemas.microsoft.com/office/powerpoint/2010/main" val="2762934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9"/>
          </a:xfrm>
        </p:spPr>
        <p:txBody>
          <a:bodyPr anchor="b"/>
          <a:lstStyle>
            <a:lvl1pPr algn="l">
              <a:defRPr sz="1499" b="1"/>
            </a:lvl1pPr>
          </a:lstStyle>
          <a:p>
            <a:r>
              <a:rPr lang="en-US"/>
              <a:t>Click to edit Master title style</a:t>
            </a:r>
            <a:endParaRPr lang="en-SG"/>
          </a:p>
        </p:txBody>
      </p:sp>
      <p:sp>
        <p:nvSpPr>
          <p:cNvPr id="3" name="Picture Placeholder 2"/>
          <p:cNvSpPr>
            <a:spLocks noGrp="1"/>
          </p:cNvSpPr>
          <p:nvPr>
            <p:ph type="pic" idx="1"/>
          </p:nvPr>
        </p:nvSpPr>
        <p:spPr>
          <a:xfrm>
            <a:off x="2389719" y="612776"/>
            <a:ext cx="7315200" cy="4114800"/>
          </a:xfrm>
        </p:spPr>
        <p:txBody>
          <a:bodyPr/>
          <a:lstStyle>
            <a:lvl1pPr marL="0" indent="0">
              <a:buNone/>
              <a:defRPr sz="2399"/>
            </a:lvl1pPr>
            <a:lvl2pPr marL="342802" indent="0">
              <a:buNone/>
              <a:defRPr sz="2099"/>
            </a:lvl2pPr>
            <a:lvl3pPr marL="685602" indent="0">
              <a:buNone/>
              <a:defRPr sz="1799"/>
            </a:lvl3pPr>
            <a:lvl4pPr marL="1028404" indent="0">
              <a:buNone/>
              <a:defRPr sz="1499"/>
            </a:lvl4pPr>
            <a:lvl5pPr marL="1371204" indent="0">
              <a:buNone/>
              <a:defRPr sz="1499"/>
            </a:lvl5pPr>
            <a:lvl6pPr marL="1714006" indent="0">
              <a:buNone/>
              <a:defRPr sz="1499"/>
            </a:lvl6pPr>
            <a:lvl7pPr marL="2056807" indent="0">
              <a:buNone/>
              <a:defRPr sz="1499"/>
            </a:lvl7pPr>
            <a:lvl8pPr marL="2399608" indent="0">
              <a:buNone/>
              <a:defRPr sz="1499"/>
            </a:lvl8pPr>
            <a:lvl9pPr marL="2742410" indent="0">
              <a:buNone/>
              <a:defRPr sz="1499"/>
            </a:lvl9pPr>
          </a:lstStyle>
          <a:p>
            <a:pPr lvl="0"/>
            <a:endParaRPr lang="en-SG"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051"/>
            </a:lvl1pPr>
            <a:lvl2pPr marL="342802" indent="0">
              <a:buNone/>
              <a:defRPr sz="900"/>
            </a:lvl2pPr>
            <a:lvl3pPr marL="685602" indent="0">
              <a:buNone/>
              <a:defRPr sz="751"/>
            </a:lvl3pPr>
            <a:lvl4pPr marL="1028404" indent="0">
              <a:buNone/>
              <a:defRPr sz="675"/>
            </a:lvl4pPr>
            <a:lvl5pPr marL="1371204" indent="0">
              <a:buNone/>
              <a:defRPr sz="675"/>
            </a:lvl5pPr>
            <a:lvl6pPr marL="1714006" indent="0">
              <a:buNone/>
              <a:defRPr sz="675"/>
            </a:lvl6pPr>
            <a:lvl7pPr marL="2056807" indent="0">
              <a:buNone/>
              <a:defRPr sz="675"/>
            </a:lvl7pPr>
            <a:lvl8pPr marL="2399608" indent="0">
              <a:buNone/>
              <a:defRPr sz="675"/>
            </a:lvl8pPr>
            <a:lvl9pPr marL="274241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F603C43E-CDDE-4EC5-8569-12D0A54D15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D93121-6850-46E5-B3C7-766E77D439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6AFF2F-9D51-42EB-BFB1-EDDB0C125939}"/>
              </a:ext>
            </a:extLst>
          </p:cNvPr>
          <p:cNvSpPr>
            <a:spLocks noGrp="1" noChangeArrowheads="1"/>
          </p:cNvSpPr>
          <p:nvPr>
            <p:ph type="sldNum" sz="quarter" idx="12"/>
          </p:nvPr>
        </p:nvSpPr>
        <p:spPr>
          <a:ln/>
        </p:spPr>
        <p:txBody>
          <a:bodyPr/>
          <a:lstStyle>
            <a:lvl1pPr>
              <a:defRPr/>
            </a:lvl1pPr>
          </a:lstStyle>
          <a:p>
            <a:pPr>
              <a:defRPr/>
            </a:pPr>
            <a:fld id="{89178C5C-DD42-4438-BB58-A890BA296564}" type="slidenum">
              <a:rPr lang="en-US" altLang="en-US"/>
              <a:pPr>
                <a:defRPr/>
              </a:pPr>
              <a:t>‹#›</a:t>
            </a:fld>
            <a:endParaRPr lang="en-US" altLang="en-US"/>
          </a:p>
        </p:txBody>
      </p:sp>
    </p:spTree>
    <p:extLst>
      <p:ext uri="{BB962C8B-B14F-4D97-AF65-F5344CB8AC3E}">
        <p14:creationId xmlns:p14="http://schemas.microsoft.com/office/powerpoint/2010/main" val="31352885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68518022-110A-46AC-8614-48B7DC28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646CAD-B66F-4D3B-AA6C-6F9833984F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E0B110-3B3B-4355-8C69-DE010939E9A4}"/>
              </a:ext>
            </a:extLst>
          </p:cNvPr>
          <p:cNvSpPr>
            <a:spLocks noGrp="1" noChangeArrowheads="1"/>
          </p:cNvSpPr>
          <p:nvPr>
            <p:ph type="sldNum" sz="quarter" idx="12"/>
          </p:nvPr>
        </p:nvSpPr>
        <p:spPr>
          <a:ln/>
        </p:spPr>
        <p:txBody>
          <a:bodyPr/>
          <a:lstStyle>
            <a:lvl1pPr>
              <a:defRPr/>
            </a:lvl1pPr>
          </a:lstStyle>
          <a:p>
            <a:pPr>
              <a:defRPr/>
            </a:pPr>
            <a:fld id="{0BD18BB5-F1FF-426B-84ED-CDC07A7EBBDC}" type="slidenum">
              <a:rPr lang="en-US" altLang="en-US"/>
              <a:pPr>
                <a:defRPr/>
              </a:pPr>
              <a:t>‹#›</a:t>
            </a:fld>
            <a:endParaRPr lang="en-US" altLang="en-US"/>
          </a:p>
        </p:txBody>
      </p:sp>
    </p:spTree>
    <p:extLst>
      <p:ext uri="{BB962C8B-B14F-4D97-AF65-F5344CB8AC3E}">
        <p14:creationId xmlns:p14="http://schemas.microsoft.com/office/powerpoint/2010/main" val="2645714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6" y="274644"/>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930BB400-A6F1-4362-9B30-A31F496841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02497F-4AD8-4D95-B29D-664745EFBB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D1B700-AD52-4E6C-8BBC-C64DC0D1F353}"/>
              </a:ext>
            </a:extLst>
          </p:cNvPr>
          <p:cNvSpPr>
            <a:spLocks noGrp="1" noChangeArrowheads="1"/>
          </p:cNvSpPr>
          <p:nvPr>
            <p:ph type="sldNum" sz="quarter" idx="12"/>
          </p:nvPr>
        </p:nvSpPr>
        <p:spPr>
          <a:ln/>
        </p:spPr>
        <p:txBody>
          <a:bodyPr/>
          <a:lstStyle>
            <a:lvl1pPr>
              <a:defRPr/>
            </a:lvl1pPr>
          </a:lstStyle>
          <a:p>
            <a:pPr>
              <a:defRPr/>
            </a:pPr>
            <a:fld id="{9C439FB4-C666-47AA-A56B-1A06B32B1C93}" type="slidenum">
              <a:rPr lang="en-US" altLang="en-US"/>
              <a:pPr>
                <a:defRPr/>
              </a:pPr>
              <a:t>‹#›</a:t>
            </a:fld>
            <a:endParaRPr lang="en-US" altLang="en-US"/>
          </a:p>
        </p:txBody>
      </p:sp>
    </p:spTree>
    <p:extLst>
      <p:ext uri="{BB962C8B-B14F-4D97-AF65-F5344CB8AC3E}">
        <p14:creationId xmlns:p14="http://schemas.microsoft.com/office/powerpoint/2010/main" val="304695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5">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2022/2/19</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 id="2147484261" r:id="rId13"/>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2022/2/19</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2/19/2022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00B0C7C-5180-4103-A80B-FDD6CE92F933}"/>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AC52AFA7-9AC3-46CD-AB1F-65B3C40251BE}"/>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D3E9600-1718-4D9E-9F3B-AD5669944602}"/>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1">
                <a:solidFill>
                  <a:srgbClr val="000000"/>
                </a:solidFill>
                <a:latin typeface="Arial"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1E9F5D14-C7DC-4D2C-B744-FCC4F1ED6BE7}"/>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1">
                <a:solidFill>
                  <a:srgbClr val="000000"/>
                </a:solidFill>
                <a:latin typeface="Arial"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78E97D6C-A07C-42CF-8D4E-D536CCDE8FCF}"/>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933">
                <a:solidFill>
                  <a:srgbClr val="000000"/>
                </a:solidFill>
                <a:latin typeface="Verdana" panose="020B0604030504040204" pitchFamily="34" charset="0"/>
                <a:cs typeface="Arial" panose="020B0604020202020204" pitchFamily="34" charset="0"/>
              </a:defRPr>
            </a:lvl1pPr>
          </a:lstStyle>
          <a:p>
            <a:pPr>
              <a:defRPr/>
            </a:pPr>
            <a:fld id="{7910240B-0DF8-4A8C-BCDB-668FF916EB49}" type="slidenum">
              <a:rPr lang="en-US" altLang="en-US"/>
              <a:pPr>
                <a:defRPr/>
              </a:pPr>
              <a:t>‹#›</a:t>
            </a:fld>
            <a:endParaRPr lang="en-US" altLang="en-US"/>
          </a:p>
        </p:txBody>
      </p:sp>
    </p:spTree>
    <p:extLst>
      <p:ext uri="{BB962C8B-B14F-4D97-AF65-F5344CB8AC3E}">
        <p14:creationId xmlns:p14="http://schemas.microsoft.com/office/powerpoint/2010/main" val="1385008488"/>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342802" algn="ctr" rtl="0" fontAlgn="base">
        <a:spcBef>
          <a:spcPct val="0"/>
        </a:spcBef>
        <a:spcAft>
          <a:spcPct val="0"/>
        </a:spcAft>
        <a:defRPr sz="3299">
          <a:solidFill>
            <a:schemeClr val="tx2"/>
          </a:solidFill>
          <a:latin typeface="Arial" charset="0"/>
        </a:defRPr>
      </a:lvl6pPr>
      <a:lvl7pPr marL="685602" algn="ctr" rtl="0" fontAlgn="base">
        <a:spcBef>
          <a:spcPct val="0"/>
        </a:spcBef>
        <a:spcAft>
          <a:spcPct val="0"/>
        </a:spcAft>
        <a:defRPr sz="3299">
          <a:solidFill>
            <a:schemeClr val="tx2"/>
          </a:solidFill>
          <a:latin typeface="Arial" charset="0"/>
        </a:defRPr>
      </a:lvl7pPr>
      <a:lvl8pPr marL="1028404" algn="ctr" rtl="0" fontAlgn="base">
        <a:spcBef>
          <a:spcPct val="0"/>
        </a:spcBef>
        <a:spcAft>
          <a:spcPct val="0"/>
        </a:spcAft>
        <a:defRPr sz="3299">
          <a:solidFill>
            <a:schemeClr val="tx2"/>
          </a:solidFill>
          <a:latin typeface="Arial" charset="0"/>
        </a:defRPr>
      </a:lvl8pPr>
      <a:lvl9pPr marL="1371204" algn="ctr" rtl="0" fontAlgn="base">
        <a:spcBef>
          <a:spcPct val="0"/>
        </a:spcBef>
        <a:spcAft>
          <a:spcPct val="0"/>
        </a:spcAft>
        <a:defRPr sz="3299">
          <a:solidFill>
            <a:schemeClr val="tx2"/>
          </a:solidFill>
          <a:latin typeface="Arial" charset="0"/>
        </a:defRPr>
      </a:lvl9pPr>
    </p:titleStyle>
    <p:bodyStyle>
      <a:lvl1pPr marL="253994" indent="-253994" algn="l" rtl="0" eaLnBrk="0" fontAlgn="base" hangingPunct="0">
        <a:spcBef>
          <a:spcPct val="20000"/>
        </a:spcBef>
        <a:spcAft>
          <a:spcPct val="0"/>
        </a:spcAft>
        <a:buChar char="•"/>
        <a:defRPr sz="2267">
          <a:solidFill>
            <a:schemeClr val="tx1"/>
          </a:solidFill>
          <a:latin typeface="+mn-lt"/>
          <a:ea typeface="+mn-ea"/>
          <a:cs typeface="+mn-cs"/>
        </a:defRPr>
      </a:lvl1pPr>
      <a:lvl2pPr marL="554553" indent="-211661" algn="l" rtl="0" eaLnBrk="0" fontAlgn="base" hangingPunct="0">
        <a:spcBef>
          <a:spcPct val="20000"/>
        </a:spcBef>
        <a:spcAft>
          <a:spcPct val="0"/>
        </a:spcAft>
        <a:buChar char="–"/>
        <a:defRPr sz="2000">
          <a:solidFill>
            <a:schemeClr val="tx1"/>
          </a:solidFill>
          <a:latin typeface="+mn-lt"/>
        </a:defRPr>
      </a:lvl2pPr>
      <a:lvl3pPr marL="855112" indent="-169329" algn="l" rtl="0" eaLnBrk="0" fontAlgn="base" hangingPunct="0">
        <a:spcBef>
          <a:spcPct val="20000"/>
        </a:spcBef>
        <a:spcAft>
          <a:spcPct val="0"/>
        </a:spcAft>
        <a:buChar char="•"/>
        <a:defRPr sz="1600">
          <a:solidFill>
            <a:schemeClr val="tx1"/>
          </a:solidFill>
          <a:latin typeface="+mn-lt"/>
        </a:defRPr>
      </a:lvl3pPr>
      <a:lvl4pPr marL="1198003" indent="-169329" algn="l" rtl="0" eaLnBrk="0" fontAlgn="base" hangingPunct="0">
        <a:spcBef>
          <a:spcPct val="20000"/>
        </a:spcBef>
        <a:spcAft>
          <a:spcPct val="0"/>
        </a:spcAft>
        <a:buChar char="–"/>
        <a:defRPr sz="1333">
          <a:solidFill>
            <a:schemeClr val="tx1"/>
          </a:solidFill>
          <a:latin typeface="+mn-lt"/>
        </a:defRPr>
      </a:lvl4pPr>
      <a:lvl5pPr marL="1540895" indent="-169329" algn="l" rtl="0" eaLnBrk="0" fontAlgn="base" hangingPunct="0">
        <a:spcBef>
          <a:spcPct val="20000"/>
        </a:spcBef>
        <a:spcAft>
          <a:spcPct val="0"/>
        </a:spcAft>
        <a:buChar char="»"/>
        <a:defRPr sz="1333">
          <a:solidFill>
            <a:schemeClr val="tx1"/>
          </a:solidFill>
          <a:latin typeface="+mn-lt"/>
        </a:defRPr>
      </a:lvl5pPr>
      <a:lvl6pPr marL="1885406" indent="-171401" algn="l" rtl="0" fontAlgn="base">
        <a:spcBef>
          <a:spcPct val="20000"/>
        </a:spcBef>
        <a:spcAft>
          <a:spcPct val="0"/>
        </a:spcAft>
        <a:buChar char="»"/>
        <a:defRPr sz="1499">
          <a:solidFill>
            <a:schemeClr val="tx1"/>
          </a:solidFill>
          <a:latin typeface="+mn-lt"/>
        </a:defRPr>
      </a:lvl6pPr>
      <a:lvl7pPr marL="2228207" indent="-171401" algn="l" rtl="0" fontAlgn="base">
        <a:spcBef>
          <a:spcPct val="20000"/>
        </a:spcBef>
        <a:spcAft>
          <a:spcPct val="0"/>
        </a:spcAft>
        <a:buChar char="»"/>
        <a:defRPr sz="1499">
          <a:solidFill>
            <a:schemeClr val="tx1"/>
          </a:solidFill>
          <a:latin typeface="+mn-lt"/>
        </a:defRPr>
      </a:lvl7pPr>
      <a:lvl8pPr marL="2571009" indent="-171401" algn="l" rtl="0" fontAlgn="base">
        <a:spcBef>
          <a:spcPct val="20000"/>
        </a:spcBef>
        <a:spcAft>
          <a:spcPct val="0"/>
        </a:spcAft>
        <a:buChar char="»"/>
        <a:defRPr sz="1499">
          <a:solidFill>
            <a:schemeClr val="tx1"/>
          </a:solidFill>
          <a:latin typeface="+mn-lt"/>
        </a:defRPr>
      </a:lvl8pPr>
      <a:lvl9pPr marL="2913810" indent="-171401" algn="l" rtl="0" fontAlgn="base">
        <a:spcBef>
          <a:spcPct val="20000"/>
        </a:spcBef>
        <a:spcAft>
          <a:spcPct val="0"/>
        </a:spcAft>
        <a:buChar char="»"/>
        <a:defRPr sz="1499">
          <a:solidFill>
            <a:schemeClr val="tx1"/>
          </a:solidFill>
          <a:latin typeface="+mn-lt"/>
        </a:defRPr>
      </a:lvl9pPr>
    </p:bodyStyle>
    <p:otherStyle>
      <a:defPPr>
        <a:defRPr lang="en-US"/>
      </a:defPPr>
      <a:lvl1pPr marL="0" algn="l" defTabSz="685602" rtl="0" eaLnBrk="1" latinLnBrk="0" hangingPunct="1">
        <a:defRPr sz="1349" kern="1200">
          <a:solidFill>
            <a:schemeClr val="tx1"/>
          </a:solidFill>
          <a:latin typeface="+mn-lt"/>
          <a:ea typeface="+mn-ea"/>
          <a:cs typeface="+mn-cs"/>
        </a:defRPr>
      </a:lvl1pPr>
      <a:lvl2pPr marL="342802" algn="l" defTabSz="685602" rtl="0" eaLnBrk="1" latinLnBrk="0" hangingPunct="1">
        <a:defRPr sz="1349" kern="1200">
          <a:solidFill>
            <a:schemeClr val="tx1"/>
          </a:solidFill>
          <a:latin typeface="+mn-lt"/>
          <a:ea typeface="+mn-ea"/>
          <a:cs typeface="+mn-cs"/>
        </a:defRPr>
      </a:lvl2pPr>
      <a:lvl3pPr marL="685602" algn="l" defTabSz="685602" rtl="0" eaLnBrk="1" latinLnBrk="0" hangingPunct="1">
        <a:defRPr sz="1349" kern="1200">
          <a:solidFill>
            <a:schemeClr val="tx1"/>
          </a:solidFill>
          <a:latin typeface="+mn-lt"/>
          <a:ea typeface="+mn-ea"/>
          <a:cs typeface="+mn-cs"/>
        </a:defRPr>
      </a:lvl3pPr>
      <a:lvl4pPr marL="1028404" algn="l" defTabSz="685602" rtl="0" eaLnBrk="1" latinLnBrk="0" hangingPunct="1">
        <a:defRPr sz="1349" kern="1200">
          <a:solidFill>
            <a:schemeClr val="tx1"/>
          </a:solidFill>
          <a:latin typeface="+mn-lt"/>
          <a:ea typeface="+mn-ea"/>
          <a:cs typeface="+mn-cs"/>
        </a:defRPr>
      </a:lvl4pPr>
      <a:lvl5pPr marL="1371204" algn="l" defTabSz="685602" rtl="0" eaLnBrk="1" latinLnBrk="0" hangingPunct="1">
        <a:defRPr sz="1349" kern="1200">
          <a:solidFill>
            <a:schemeClr val="tx1"/>
          </a:solidFill>
          <a:latin typeface="+mn-lt"/>
          <a:ea typeface="+mn-ea"/>
          <a:cs typeface="+mn-cs"/>
        </a:defRPr>
      </a:lvl5pPr>
      <a:lvl6pPr marL="1714006" algn="l" defTabSz="685602" rtl="0" eaLnBrk="1" latinLnBrk="0" hangingPunct="1">
        <a:defRPr sz="1349" kern="1200">
          <a:solidFill>
            <a:schemeClr val="tx1"/>
          </a:solidFill>
          <a:latin typeface="+mn-lt"/>
          <a:ea typeface="+mn-ea"/>
          <a:cs typeface="+mn-cs"/>
        </a:defRPr>
      </a:lvl6pPr>
      <a:lvl7pPr marL="2056807" algn="l" defTabSz="685602" rtl="0" eaLnBrk="1" latinLnBrk="0" hangingPunct="1">
        <a:defRPr sz="1349" kern="1200">
          <a:solidFill>
            <a:schemeClr val="tx1"/>
          </a:solidFill>
          <a:latin typeface="+mn-lt"/>
          <a:ea typeface="+mn-ea"/>
          <a:cs typeface="+mn-cs"/>
        </a:defRPr>
      </a:lvl7pPr>
      <a:lvl8pPr marL="2399608" algn="l" defTabSz="685602" rtl="0" eaLnBrk="1" latinLnBrk="0" hangingPunct="1">
        <a:defRPr sz="1349" kern="1200">
          <a:solidFill>
            <a:schemeClr val="tx1"/>
          </a:solidFill>
          <a:latin typeface="+mn-lt"/>
          <a:ea typeface="+mn-ea"/>
          <a:cs typeface="+mn-cs"/>
        </a:defRPr>
      </a:lvl8pPr>
      <a:lvl9pPr marL="2742410" algn="l" defTabSz="685602"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371600" y="1447801"/>
            <a:ext cx="9601200" cy="2254250"/>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sz="4000" b="1" kern="0" dirty="0">
                <a:solidFill>
                  <a:srgbClr val="C00000"/>
                </a:solidFill>
                <a:latin typeface="Times New Roman" pitchFamily="18" charset="0"/>
                <a:cs typeface="Times New Roman" pitchFamily="18" charset="0"/>
              </a:rPr>
              <a:t>CHÀO MỪNG CÁC CON </a:t>
            </a:r>
          </a:p>
          <a:p>
            <a:pPr marL="0" indent="0" algn="ctr">
              <a:buFontTx/>
              <a:buNone/>
              <a:defRPr/>
            </a:pPr>
            <a:r>
              <a:rPr lang="en-US" sz="4000" b="1" kern="0" dirty="0">
                <a:solidFill>
                  <a:srgbClr val="C00000"/>
                </a:solidFill>
                <a:latin typeface="Times New Roman" pitchFamily="18" charset="0"/>
                <a:cs typeface="Times New Roman" pitchFamily="18" charset="0"/>
              </a:rPr>
              <a:t>ĐẾN VỚI TIẾT TẬP LÀM VĂN </a:t>
            </a:r>
            <a:r>
              <a:rPr lang="en-US" sz="4000" b="1" kern="0">
                <a:solidFill>
                  <a:srgbClr val="C00000"/>
                </a:solidFill>
                <a:latin typeface="Times New Roman" pitchFamily="18" charset="0"/>
                <a:cs typeface="Times New Roman" pitchFamily="18" charset="0"/>
              </a:rPr>
              <a:t>LỚP 3</a:t>
            </a:r>
          </a:p>
          <a:p>
            <a:pPr marL="0" indent="0" algn="ctr">
              <a:buFontTx/>
              <a:buNone/>
              <a:defRPr/>
            </a:pPr>
            <a:r>
              <a:rPr lang="en-US" sz="4000" b="1" kern="0">
                <a:solidFill>
                  <a:srgbClr val="0070C0"/>
                </a:solidFill>
                <a:latin typeface="Times New Roman" pitchFamily="18" charset="0"/>
                <a:cs typeface="Times New Roman" pitchFamily="18" charset="0"/>
              </a:rPr>
              <a:t>Tuần 23</a:t>
            </a:r>
            <a:endParaRPr lang="vi-VN" sz="4000" b="1" kern="0" dirty="0">
              <a:solidFill>
                <a:srgbClr val="0070C0"/>
              </a:solidFill>
              <a:latin typeface="Times New Roman" pitchFamily="18" charset="0"/>
              <a:cs typeface="Times New Roman" pitchFamily="18" charset="0"/>
            </a:endParaRPr>
          </a:p>
        </p:txBody>
      </p:sp>
      <p:sp>
        <p:nvSpPr>
          <p:cNvPr id="2" name="Rectangle 1"/>
          <p:cNvSpPr/>
          <p:nvPr/>
        </p:nvSpPr>
        <p:spPr>
          <a:xfrm>
            <a:off x="5939547" y="3244334"/>
            <a:ext cx="312906" cy="369332"/>
          </a:xfrm>
          <a:prstGeom prst="rect">
            <a:avLst/>
          </a:prstGeom>
        </p:spPr>
        <p:txBody>
          <a:bodyPr wrap="none">
            <a:spAutoFit/>
          </a:bodyPr>
          <a:lstStyle/>
          <a:p>
            <a:r>
              <a:rPr lang="en-US"/>
              <a:t>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a:latin typeface="Times New Roman" pitchFamily="18" charset="0"/>
                <a:cs typeface="Times New Roman" pitchFamily="18" charset="0"/>
              </a:rPr>
              <a:t>VD: 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mà còn đi được cả xe máy. Mặc dù ngồi trên xe máy, chân 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e</a:t>
            </a:r>
            <a:r>
              <a:rPr lang="en-US" sz="2800" i="1" dirty="0">
                <a:solidFill>
                  <a:srgbClr val="0000FF"/>
                </a:solidFill>
                <a:latin typeface="Times New Roman" pitchFamily="18" charset="0"/>
                <a:cs typeface="Times New Roman" pitchFamily="18" charset="0"/>
              </a:rPr>
              <a:t>)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mục, ng</a:t>
            </a:r>
            <a:r>
              <a:rPr lang="vi-VN" sz="2800" i="1">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diễn nh</a:t>
            </a:r>
            <a:r>
              <a:rPr lang="vi-VN" sz="2800" i="1">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nào,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ấn t</a:t>
            </a:r>
            <a:r>
              <a:rPr lang="vi-VN" sz="2800" i="1">
                <a:solidFill>
                  <a:srgbClr val="0000FF"/>
                </a:solidFill>
                <a:latin typeface="Times New Roman" pitchFamily="18" charset="0"/>
                <a:cs typeface="Times New Roman" pitchFamily="18" charset="0"/>
              </a:rPr>
              <a:t>ượng</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thông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iệp;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a:solidFill>
                  <a:srgbClr val="000000"/>
                </a:solidFill>
              </a:rPr>
              <a:t> Diễn đạt rõ ý, thành câu.</a:t>
            </a:r>
          </a:p>
          <a:p>
            <a:pPr eaLnBrk="1" hangingPunct="1"/>
            <a:r>
              <a:rPr lang="en-US" altLang="vi-VN" sz="2800" b="1">
                <a:solidFill>
                  <a:srgbClr val="000000"/>
                </a:solidFill>
              </a:rPr>
              <a:t>Từ ngữ gợi tả, có hình ảnh.</a:t>
            </a:r>
            <a:endParaRPr lang="vi-VN" altLang="vi-VN" sz="2800" b="1">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a:solidFill>
                  <a:srgbClr val="FF0000"/>
                </a:solidFill>
                <a:ea typeface="+mn-ea"/>
              </a:rPr>
              <a:t>Bài tham khảo          </a:t>
            </a:r>
            <a:r>
              <a:rPr lang="vi-VN" sz="2400">
                <a:solidFill>
                  <a:srgbClr val="000000"/>
                </a:solidFill>
                <a:ea typeface="+mn-ea"/>
              </a:rPr>
              <a:t>Kể 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p>
        </p:txBody>
      </p:sp>
    </p:spTree>
    <p:extLst>
      <p:ext uri="{BB962C8B-B14F-4D97-AF65-F5344CB8AC3E}">
        <p14:creationId xmlns:p14="http://schemas.microsoft.com/office/powerpoint/2010/main" val="326094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dò:</a:t>
            </a: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nữa.</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9" name="Rectangle 8"/>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thật</a:t>
            </a:r>
            <a:r>
              <a:rPr lang="en-US" sz="2400" b="1" dirty="0">
                <a:solidFill>
                  <a:srgbClr val="FF0000"/>
                </a:solidFill>
                <a:latin typeface="Times New Roman" pitchFamily="18" charset="0"/>
                <a:ea typeface="Calibri" panose="020F0502020204030204" pitchFamily="34" charset="0"/>
                <a:cs typeface="Times New Roman" pitchFamily="18" charset="0"/>
              </a:rPr>
              <a:t> hay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vị</a:t>
            </a:r>
            <a:r>
              <a:rPr lang="en-US" sz="2400" b="1" dirty="0">
                <a:solidFill>
                  <a:srgbClr val="FF0000"/>
                </a:solidFill>
                <a:latin typeface="Times New Roman" pitchFamily="18" charset="0"/>
                <a:ea typeface="Calibri" panose="020F0502020204030204" pitchFamily="34" charset="0"/>
                <a:cs typeface="Times New Roman" pitchFamily="18" charset="0"/>
              </a:rPr>
              <a:t>. Ra </a:t>
            </a:r>
            <a:r>
              <a:rPr lang="en-US" sz="2400" b="1" dirty="0" err="1">
                <a:solidFill>
                  <a:srgbClr val="FF0000"/>
                </a:solidFill>
                <a:latin typeface="Times New Roman" pitchFamily="18" charset="0"/>
                <a:ea typeface="Calibri" panose="020F0502020204030204" pitchFamily="34" charset="0"/>
                <a:cs typeface="Times New Roman" pitchFamily="18" charset="0"/>
              </a:rPr>
              <a:t>về</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rồi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vẫn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nuối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mãi</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nữa</a:t>
            </a:r>
            <a:r>
              <a:rPr lang="en-US" sz="2400" b="1">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3A5AEFEE-2518-426B-B80C-FD5A34040F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5">
            <a:extLst>
              <a:ext uri="{FF2B5EF4-FFF2-40B4-BE49-F238E27FC236}">
                <a16:creationId xmlns:a16="http://schemas.microsoft.com/office/drawing/2014/main" id="{32B577F8-7A00-4CB2-9BD5-D3EC0A2562F8}"/>
              </a:ext>
            </a:extLst>
          </p:cNvPr>
          <p:cNvSpPr txBox="1">
            <a:spLocks noChangeArrowheads="1"/>
          </p:cNvSpPr>
          <p:nvPr/>
        </p:nvSpPr>
        <p:spPr bwMode="auto">
          <a:xfrm>
            <a:off x="1021080" y="541917"/>
            <a:ext cx="828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2763">
              <a:spcBef>
                <a:spcPct val="20000"/>
              </a:spcBef>
              <a:buChar char="•"/>
              <a:defRPr sz="1700">
                <a:solidFill>
                  <a:schemeClr val="tx1"/>
                </a:solidFill>
                <a:latin typeface="Arial" panose="020B0604020202020204" pitchFamily="34" charset="0"/>
              </a:defRPr>
            </a:lvl1pPr>
            <a:lvl2pPr marL="742950" indent="-285750" defTabSz="512763">
              <a:spcBef>
                <a:spcPct val="20000"/>
              </a:spcBef>
              <a:buChar char="–"/>
              <a:defRPr sz="1500">
                <a:solidFill>
                  <a:schemeClr val="tx1"/>
                </a:solidFill>
                <a:latin typeface="Arial" panose="020B0604020202020204" pitchFamily="34" charset="0"/>
              </a:defRPr>
            </a:lvl2pPr>
            <a:lvl3pPr marL="1143000" indent="-228600" defTabSz="512763">
              <a:spcBef>
                <a:spcPct val="20000"/>
              </a:spcBef>
              <a:buChar char="•"/>
              <a:defRPr sz="1200">
                <a:solidFill>
                  <a:schemeClr val="tx1"/>
                </a:solidFill>
                <a:latin typeface="Arial" panose="020B0604020202020204" pitchFamily="34" charset="0"/>
              </a:defRPr>
            </a:lvl3pPr>
            <a:lvl4pPr marL="1600200" indent="-228600" defTabSz="512763">
              <a:spcBef>
                <a:spcPct val="20000"/>
              </a:spcBef>
              <a:buChar char="–"/>
              <a:defRPr sz="1000">
                <a:solidFill>
                  <a:schemeClr val="tx1"/>
                </a:solidFill>
                <a:latin typeface="Arial" panose="020B0604020202020204" pitchFamily="34" charset="0"/>
              </a:defRPr>
            </a:lvl4pPr>
            <a:lvl5pPr marL="2057400" indent="-228600" defTabSz="512763">
              <a:spcBef>
                <a:spcPct val="20000"/>
              </a:spcBef>
              <a:buChar char="»"/>
              <a:defRPr sz="1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9pPr>
          </a:lstStyle>
          <a:p>
            <a:pPr marL="0" marR="0" lvl="0" indent="0" algn="l" defTabSz="683667"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endParaRPr>
          </a:p>
          <a:p>
            <a:pPr marL="0" marR="0" lvl="0" indent="0" algn="l" defTabSz="683667"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err="1">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Thứ</a:t>
            </a:r>
            <a:r>
              <a:rPr kumimoji="0" lang="en-US"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sáu </a:t>
            </a:r>
            <a:r>
              <a:rPr kumimoji="0" lang="en-US" altLang="en-US" sz="3000" b="1" i="0" u="none" strike="noStrike" kern="1200" cap="none" spc="0" normalizeH="0" baseline="0" noProof="0" err="1">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ngày</a:t>
            </a:r>
            <a:r>
              <a:rPr kumimoji="0" lang="en-US"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a:t>
            </a:r>
            <a:r>
              <a:rPr lang="en-US" altLang="en-US" sz="3000" b="1">
                <a:solidFill>
                  <a:srgbClr val="FFFFFF"/>
                </a:solidFill>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25</a:t>
            </a:r>
            <a:r>
              <a:rPr kumimoji="0" lang="en-US"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a:t>
            </a:r>
            <a:r>
              <a:rPr kumimoji="0" lang="en-US" altLang="en-US" sz="3000" b="1" i="0" u="none" strike="noStrike" kern="1200" cap="none" spc="0" normalizeH="0" baseline="0" noProof="0" err="1">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tháng</a:t>
            </a:r>
            <a:r>
              <a:rPr kumimoji="0" lang="en-US"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a:t>
            </a:r>
            <a:r>
              <a:rPr kumimoji="0" lang="en-US" altLang="en-US" sz="3000" b="1" i="0" u="none" strike="noStrike" kern="1200" cap="none" spc="0" normalizeH="0" baseline="0" noProof="0" dirty="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2</a:t>
            </a:r>
            <a:r>
              <a:rPr kumimoji="0" lang="en-US"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a:t>
            </a:r>
            <a:r>
              <a:rPr kumimoji="0" lang="en-US" altLang="en-US" sz="3000" b="1" i="0" u="none" strike="noStrike" kern="1200" cap="none" spc="0" normalizeH="0" baseline="0" noProof="0" dirty="0" err="1">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năm</a:t>
            </a:r>
            <a:r>
              <a:rPr kumimoji="0" lang="en-US" altLang="en-US" sz="3000" b="1" i="0" u="none" strike="noStrike" kern="1200" cap="none" spc="0" normalizeH="0" baseline="0" noProof="0" dirty="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2022</a:t>
            </a:r>
          </a:p>
        </p:txBody>
      </p:sp>
      <p:sp>
        <p:nvSpPr>
          <p:cNvPr id="8196" name="TextBox 6">
            <a:extLst>
              <a:ext uri="{FF2B5EF4-FFF2-40B4-BE49-F238E27FC236}">
                <a16:creationId xmlns:a16="http://schemas.microsoft.com/office/drawing/2014/main" id="{1351C777-F906-4E05-BE45-F7ED858E1A10}"/>
              </a:ext>
            </a:extLst>
          </p:cNvPr>
          <p:cNvSpPr txBox="1">
            <a:spLocks noChangeArrowheads="1"/>
          </p:cNvSpPr>
          <p:nvPr/>
        </p:nvSpPr>
        <p:spPr bwMode="auto">
          <a:xfrm>
            <a:off x="2327408" y="1682938"/>
            <a:ext cx="51985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2763">
              <a:spcBef>
                <a:spcPct val="20000"/>
              </a:spcBef>
              <a:buChar char="•"/>
              <a:defRPr sz="1700">
                <a:solidFill>
                  <a:schemeClr val="tx1"/>
                </a:solidFill>
                <a:latin typeface="Arial" panose="020B0604020202020204" pitchFamily="34" charset="0"/>
              </a:defRPr>
            </a:lvl1pPr>
            <a:lvl2pPr marL="742950" indent="-285750" defTabSz="512763">
              <a:spcBef>
                <a:spcPct val="20000"/>
              </a:spcBef>
              <a:buChar char="–"/>
              <a:defRPr sz="1500">
                <a:solidFill>
                  <a:schemeClr val="tx1"/>
                </a:solidFill>
                <a:latin typeface="Arial" panose="020B0604020202020204" pitchFamily="34" charset="0"/>
              </a:defRPr>
            </a:lvl2pPr>
            <a:lvl3pPr marL="1143000" indent="-228600" defTabSz="512763">
              <a:spcBef>
                <a:spcPct val="20000"/>
              </a:spcBef>
              <a:buChar char="•"/>
              <a:defRPr sz="1200">
                <a:solidFill>
                  <a:schemeClr val="tx1"/>
                </a:solidFill>
                <a:latin typeface="Arial" panose="020B0604020202020204" pitchFamily="34" charset="0"/>
              </a:defRPr>
            </a:lvl3pPr>
            <a:lvl4pPr marL="1600200" indent="-228600" defTabSz="512763">
              <a:spcBef>
                <a:spcPct val="20000"/>
              </a:spcBef>
              <a:buChar char="–"/>
              <a:defRPr sz="1000">
                <a:solidFill>
                  <a:schemeClr val="tx1"/>
                </a:solidFill>
                <a:latin typeface="Arial" panose="020B0604020202020204" pitchFamily="34" charset="0"/>
              </a:defRPr>
            </a:lvl4pPr>
            <a:lvl5pPr marL="2057400" indent="-228600" defTabSz="512763">
              <a:spcBef>
                <a:spcPct val="20000"/>
              </a:spcBef>
              <a:buChar char="»"/>
              <a:defRPr sz="1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1000">
                <a:solidFill>
                  <a:schemeClr val="tx1"/>
                </a:solidFill>
                <a:latin typeface="Arial" panose="020B0604020202020204" pitchFamily="34" charset="0"/>
              </a:defRPr>
            </a:lvl9pPr>
          </a:lstStyle>
          <a:p>
            <a:pPr marL="0" marR="0" lvl="0" indent="0" algn="l" defTabSz="683667" rtl="0" eaLnBrk="1" fontAlgn="base" latinLnBrk="0" hangingPunct="1">
              <a:lnSpc>
                <a:spcPct val="100000"/>
              </a:lnSpc>
              <a:spcBef>
                <a:spcPct val="0"/>
              </a:spcBef>
              <a:spcAft>
                <a:spcPct val="0"/>
              </a:spcAft>
              <a:buClrTx/>
              <a:buSzTx/>
              <a:buFontTx/>
              <a:buNone/>
              <a:tabLst/>
              <a:defRPr/>
            </a:pPr>
            <a:r>
              <a:rPr kumimoji="0" lang="vi-VN"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Tập</a:t>
            </a:r>
            <a:r>
              <a:rPr kumimoji="0" lang="en-US"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làm văn</a:t>
            </a:r>
            <a:r>
              <a:rPr kumimoji="0" lang="vi-VN" altLang="en-US" sz="3000" b="1" i="0" u="none" strike="noStrike" kern="1200" cap="none" spc="0" normalizeH="0" baseline="0" noProof="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rPr>
              <a:t> </a:t>
            </a:r>
            <a:endParaRPr kumimoji="0" lang="en-US" altLang="en-US" sz="3000" b="1" i="0" u="none" strike="noStrike" kern="1200" cap="none" spc="0" normalizeH="0" baseline="0" noProof="0" dirty="0">
              <a:ln>
                <a:noFill/>
              </a:ln>
              <a:solidFill>
                <a:srgbClr val="FFFFFF"/>
              </a:solidFill>
              <a:effectLst/>
              <a:uLnTx/>
              <a:uFillTx/>
              <a:latin typeface="HP001 4 hàng" panose="020B0603050302020204" pitchFamily="34" charset="0"/>
              <a:ea typeface="SimSun" panose="02010600030101010101" pitchFamily="2" charset="-122"/>
              <a:cs typeface="Times New Roman" panose="02020603050405020304" pitchFamily="18" charset="0"/>
              <a:sym typeface="Arial" panose="020B0604020202020204" pitchFamily="34" charset="0"/>
            </a:endParaRPr>
          </a:p>
        </p:txBody>
      </p:sp>
      <p:sp>
        <p:nvSpPr>
          <p:cNvPr id="8197" name="TextBox 6">
            <a:extLst>
              <a:ext uri="{FF2B5EF4-FFF2-40B4-BE49-F238E27FC236}">
                <a16:creationId xmlns:a16="http://schemas.microsoft.com/office/drawing/2014/main" id="{FDC96B67-20EE-4E15-9943-8416CA7C55A8}"/>
              </a:ext>
            </a:extLst>
          </p:cNvPr>
          <p:cNvSpPr txBox="1">
            <a:spLocks noChangeArrowheads="1"/>
          </p:cNvSpPr>
          <p:nvPr/>
        </p:nvSpPr>
        <p:spPr bwMode="auto">
          <a:xfrm>
            <a:off x="1631504" y="1916832"/>
            <a:ext cx="98645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4175">
              <a:defRPr>
                <a:solidFill>
                  <a:schemeClr val="tx1"/>
                </a:solidFill>
                <a:latin typeface="Arial" panose="020B0604020202020204" pitchFamily="34" charset="0"/>
              </a:defRPr>
            </a:lvl1pPr>
            <a:lvl2pPr marL="742950" indent="-285750" defTabSz="384175">
              <a:defRPr>
                <a:solidFill>
                  <a:schemeClr val="tx1"/>
                </a:solidFill>
                <a:latin typeface="Arial" panose="020B0604020202020204" pitchFamily="34" charset="0"/>
              </a:defRPr>
            </a:lvl2pPr>
            <a:lvl3pPr marL="1143000" indent="-228600" defTabSz="384175">
              <a:defRPr>
                <a:solidFill>
                  <a:schemeClr val="tx1"/>
                </a:solidFill>
                <a:latin typeface="Arial" panose="020B0604020202020204" pitchFamily="34" charset="0"/>
              </a:defRPr>
            </a:lvl3pPr>
            <a:lvl4pPr marL="1600200" indent="-228600" defTabSz="384175">
              <a:defRPr>
                <a:solidFill>
                  <a:schemeClr val="tx1"/>
                </a:solidFill>
                <a:latin typeface="Arial" panose="020B0604020202020204" pitchFamily="34" charset="0"/>
              </a:defRPr>
            </a:lvl4pPr>
            <a:lvl5pPr marL="2057400" indent="-228600" defTabSz="384175">
              <a:defRPr>
                <a:solidFill>
                  <a:schemeClr val="tx1"/>
                </a:solidFill>
                <a:latin typeface="Arial" panose="020B0604020202020204" pitchFamily="34" charset="0"/>
              </a:defRPr>
            </a:lvl5pPr>
            <a:lvl6pPr marL="2514600" indent="-228600" defTabSz="384175" eaLnBrk="0" fontAlgn="base" hangingPunct="0">
              <a:spcBef>
                <a:spcPct val="0"/>
              </a:spcBef>
              <a:spcAft>
                <a:spcPct val="0"/>
              </a:spcAft>
              <a:defRPr>
                <a:solidFill>
                  <a:schemeClr val="tx1"/>
                </a:solidFill>
                <a:latin typeface="Arial" panose="020B0604020202020204" pitchFamily="34" charset="0"/>
              </a:defRPr>
            </a:lvl6pPr>
            <a:lvl7pPr marL="2971800" indent="-228600" defTabSz="384175" eaLnBrk="0" fontAlgn="base" hangingPunct="0">
              <a:spcBef>
                <a:spcPct val="0"/>
              </a:spcBef>
              <a:spcAft>
                <a:spcPct val="0"/>
              </a:spcAft>
              <a:defRPr>
                <a:solidFill>
                  <a:schemeClr val="tx1"/>
                </a:solidFill>
                <a:latin typeface="Arial" panose="020B0604020202020204" pitchFamily="34" charset="0"/>
              </a:defRPr>
            </a:lvl7pPr>
            <a:lvl8pPr marL="3429000" indent="-228600" defTabSz="384175" eaLnBrk="0" fontAlgn="base" hangingPunct="0">
              <a:spcBef>
                <a:spcPct val="0"/>
              </a:spcBef>
              <a:spcAft>
                <a:spcPct val="0"/>
              </a:spcAft>
              <a:defRPr>
                <a:solidFill>
                  <a:schemeClr val="tx1"/>
                </a:solidFill>
                <a:latin typeface="Arial" panose="020B0604020202020204" pitchFamily="34" charset="0"/>
              </a:defRPr>
            </a:lvl8pPr>
            <a:lvl9pPr marL="3886200" indent="-228600" defTabSz="3841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2221" rtl="0" eaLnBrk="1" fontAlgn="base" latinLnBrk="0" hangingPunct="1">
              <a:lnSpc>
                <a:spcPct val="100000"/>
              </a:lnSpc>
              <a:spcBef>
                <a:spcPct val="0"/>
              </a:spcBef>
              <a:spcAft>
                <a:spcPct val="0"/>
              </a:spcAft>
              <a:buClrTx/>
              <a:buSzTx/>
              <a:buFontTx/>
              <a:buNone/>
              <a:tabLst/>
              <a:defRPr/>
            </a:pPr>
            <a:endParaRPr kumimoji="0" lang="en-US" altLang="en-US" sz="3000" b="1" i="0" u="none" strike="noStrike" kern="1200" cap="none" spc="0" normalizeH="0" baseline="0" noProof="0">
              <a:ln>
                <a:noFill/>
              </a:ln>
              <a:solidFill>
                <a:srgbClr val="FFFF00"/>
              </a:solidFill>
              <a:effectLst/>
              <a:uLnTx/>
              <a:uFillTx/>
              <a:latin typeface="HP001 4 hàng" panose="020B0603050302020204" pitchFamily="34" charset="0"/>
              <a:ea typeface="+mn-ea"/>
              <a:cs typeface="Times New Roman" panose="02020603050405020304" pitchFamily="18" charset="0"/>
            </a:endParaRPr>
          </a:p>
          <a:p>
            <a:pPr marL="0" marR="0" lvl="0" indent="0" algn="l" defTabSz="512221" rtl="0" eaLnBrk="1" fontAlgn="base" latinLnBrk="0" hangingPunct="1">
              <a:lnSpc>
                <a:spcPct val="100000"/>
              </a:lnSpc>
              <a:spcBef>
                <a:spcPct val="0"/>
              </a:spcBef>
              <a:spcAft>
                <a:spcPct val="0"/>
              </a:spcAft>
              <a:buClrTx/>
              <a:buSzTx/>
              <a:buFontTx/>
              <a:buNone/>
              <a:tabLst/>
              <a:defRPr/>
            </a:pPr>
            <a:r>
              <a:rPr lang="en-US" altLang="en-US" sz="3000" b="1">
                <a:solidFill>
                  <a:srgbClr val="FFFF00"/>
                </a:solidFill>
                <a:latin typeface="HP001 4 hàng" panose="020B0603050302020204" pitchFamily="34" charset="0"/>
                <a:ea typeface="+mn-ea"/>
                <a:cs typeface="Times New Roman" panose="02020603050405020304" pitchFamily="18" charset="0"/>
              </a:rPr>
              <a:t>Kể về một buổi biểu diễn nghệ thuật</a:t>
            </a:r>
            <a:endParaRPr kumimoji="0" lang="en-US" altLang="en-US" sz="3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9" name="Rectangle 11"/>
          <p:cNvSpPr>
            <a:spLocks noChangeArrowheads="1"/>
          </p:cNvSpPr>
          <p:nvPr/>
        </p:nvSpPr>
        <p:spPr bwMode="auto">
          <a:xfrm>
            <a:off x="310006" y="383526"/>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mà</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011802" y="949995"/>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374006" y="988095"/>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1529206" y="1565677"/>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Thế</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nào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1 </a:t>
            </a:r>
            <a:r>
              <a:rPr lang="en-GB" sz="2400" b="1" dirty="0" err="1">
                <a:latin typeface="Times New Roman" panose="02020603050405020304" pitchFamily="18" charset="0"/>
                <a:cs typeface="Times New Roman" panose="02020603050405020304" pitchFamily="18" charset="0"/>
              </a:rPr>
              <a:t>buổi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biểu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diễn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thuật</a:t>
            </a:r>
            <a:r>
              <a:rPr lang="en-GB" sz="2400" b="1"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4"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334034" y="2014941"/>
            <a:ext cx="5451566" cy="3046988"/>
          </a:xfrm>
          <a:prstGeom prst="rect">
            <a:avLst/>
          </a:prstGeom>
          <a:noFill/>
        </p:spPr>
        <p:txBody>
          <a:bodyPr wrap="square" rtlCol="0">
            <a:spAutoFit/>
          </a:bodyPr>
          <a:lstStyle/>
          <a:p>
            <a:r>
              <a:rPr lang="en-GB" sz="3200" b="1" i="1" dirty="0" err="1">
                <a:solidFill>
                  <a:srgbClr val="FF0000"/>
                </a:solidFill>
                <a:latin typeface="Times New Roman" panose="02020603050405020304" pitchFamily="18" charset="0"/>
                <a:cs typeface="Times New Roman" panose="02020603050405020304" pitchFamily="18" charset="0"/>
              </a:rPr>
              <a:t>Buổi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biểu</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nghệ</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thuật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là</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buổi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trình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các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tiết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mục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vở</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trước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công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chúng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Là</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loại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hình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nghệ</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thuật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sử</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dụng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không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gian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sân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khấu</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để</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thể</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hiện</a:t>
            </a:r>
            <a:r>
              <a:rPr lang="en-GB" sz="32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3979">
                                            <p:txEl>
                                              <p:pRg st="0" end="0"/>
                                            </p:txEl>
                                          </p:spTgt>
                                        </p:tgtEl>
                                        <p:attrNameLst>
                                          <p:attrName>style.visibility</p:attrName>
                                        </p:attrNameLst>
                                      </p:cBhvr>
                                      <p:to>
                                        <p:strVal val="visible"/>
                                      </p:to>
                                    </p:set>
                                    <p:animScale>
                                      <p:cBhvr>
                                        <p:cTn id="7"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3979">
                                            <p:txEl>
                                              <p:pRg st="0" end="0"/>
                                            </p:txEl>
                                          </p:spTgt>
                                        </p:tgtEl>
                                        <p:attrNameLst>
                                          <p:attrName>ppt_x</p:attrName>
                                          <p:attrName>ppt_y</p:attrName>
                                        </p:attrNameLst>
                                      </p:cBhvr>
                                    </p:animMotion>
                                    <p:animEffect transition="in" filter="fade">
                                      <p:cBhvr>
                                        <p:cTn id="9" dur="1000"/>
                                        <p:tgtEl>
                                          <p:spTgt spid="839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3982"/>
                                        </p:tgtEl>
                                        <p:attrNameLst>
                                          <p:attrName>style.visibility</p:attrName>
                                        </p:attrNameLst>
                                      </p:cBhvr>
                                      <p:to>
                                        <p:strVal val="visible"/>
                                      </p:to>
                                    </p:set>
                                    <p:animEffect transition="in" filter="blinds(horizontal)">
                                      <p:cBhvr>
                                        <p:cTn id="14" dur="500"/>
                                        <p:tgtEl>
                                          <p:spTgt spid="839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3983"/>
                                        </p:tgtEl>
                                        <p:attrNameLst>
                                          <p:attrName>style.visibility</p:attrName>
                                        </p:attrNameLst>
                                      </p:cBhvr>
                                      <p:to>
                                        <p:strVal val="visible"/>
                                      </p:to>
                                    </p:set>
                                    <p:animEffect transition="in" filter="blinds(horizontal)">
                                      <p:cBhvr>
                                        <p:cTn id="19" dur="500"/>
                                        <p:tgtEl>
                                          <p:spTgt spid="839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3984"/>
                                        </p:tgtEl>
                                        <p:attrNameLst>
                                          <p:attrName>style.visibility</p:attrName>
                                        </p:attrNameLst>
                                      </p:cBhvr>
                                      <p:to>
                                        <p:strVal val="visible"/>
                                      </p:to>
                                    </p:set>
                                    <p:animEffect transition="in" filter="blinds(horizontal)">
                                      <p:cBhvr>
                                        <p:cTn id="24" dur="500"/>
                                        <p:tgtEl>
                                          <p:spTgt spid="83984"/>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16924" y="692696"/>
            <a:ext cx="4829923" cy="1083825"/>
          </a:xfrm>
          <a:noFill/>
          <a:effectLst>
            <a:glow rad="139700">
              <a:schemeClr val="accent2">
                <a:satMod val="175000"/>
                <a:alpha val="40000"/>
              </a:schemeClr>
            </a:glow>
          </a:effec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16924" y="199898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21058" y="383533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7030A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7030A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a:ln w="0"/>
                <a:solidFill>
                  <a:srgbClr val="0000FF"/>
                </a:solidFill>
                <a:effectLst>
                  <a:outerShdw blurRad="38100" dist="19050" dir="2700000" algn="tl" rotWithShape="0">
                    <a:schemeClr val="dk1">
                      <a:alpha val="40000"/>
                    </a:schemeClr>
                  </a:outerShdw>
                </a:effectLst>
                <a:latin typeface="+mn-lt"/>
              </a:rPr>
              <a:t>TẬP LÀM VĂN</a:t>
            </a:r>
            <a:br>
              <a:rPr lang="en-US" sz="3200" dirty="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a:solidFill>
                  <a:srgbClr val="C00000"/>
                </a:solidFill>
                <a:latin typeface="Times New Roman" pitchFamily="18" charset="0"/>
                <a:cs typeface="Times New Roman" pitchFamily="18" charset="0"/>
              </a:rPr>
              <a:t>Bài</a:t>
            </a:r>
            <a:r>
              <a:rPr lang="en-US" sz="3200" u="sng" dirty="0">
                <a:solidFill>
                  <a:srgbClr val="C00000"/>
                </a:solidFill>
                <a:latin typeface="Times New Roman" pitchFamily="18" charset="0"/>
                <a:cs typeface="Times New Roman" pitchFamily="18" charset="0"/>
              </a:rPr>
              <a:t> </a:t>
            </a:r>
            <a:r>
              <a:rPr lang="en-US" sz="3200" u="sng">
                <a:solidFill>
                  <a:srgbClr val="C00000"/>
                </a:solidFill>
                <a:latin typeface="Times New Roman" pitchFamily="18" charset="0"/>
                <a:cs typeface="Times New Roman" pitchFamily="18" charset="0"/>
              </a:rPr>
              <a:t>1 </a:t>
            </a:r>
            <a:r>
              <a:rPr lang="en-US" sz="3200">
                <a:solidFill>
                  <a:srgbClr val="C00000"/>
                </a:solidFill>
                <a:latin typeface="Times New Roman" pitchFamily="18" charset="0"/>
                <a:cs typeface="Times New Roman" pitchFamily="18" charset="0"/>
              </a:rPr>
              <a:t>:</a:t>
            </a:r>
            <a:r>
              <a:rPr lang="en-US" sz="3200" i="1">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Hãy</a:t>
            </a:r>
            <a:r>
              <a:rPr lang="en-US" altLang="vi-VN" sz="3200" dirty="0">
                <a:solidFill>
                  <a:srgbClr val="C00000"/>
                </a:solidFill>
                <a:latin typeface="Times New Roman" pitchFamily="18" charset="0"/>
                <a:cs typeface="Times New Roman" pitchFamily="18" charset="0"/>
              </a:rPr>
              <a:t> 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mà</a:t>
            </a:r>
            <a:r>
              <a:rPr lang="en-US" altLang="vi-VN" sz="3200" dirty="0">
                <a:solidFill>
                  <a:srgbClr val="C00000"/>
                </a:solidFill>
                <a:latin typeface="Times New Roman" pitchFamily="18" charset="0"/>
                <a:cs typeface="Times New Roman" pitchFamily="18" charset="0"/>
              </a:rPr>
              <a:t> em được xem.</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30213" y="2054051"/>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a:t>
            </a:r>
            <a:r>
              <a:rPr lang="en-US" sz="2800" i="1" kern="0" dirty="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41338" y="233742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dirty="0">
                <a:solidFill>
                  <a:srgbClr val="0000FF"/>
                </a:solidFill>
                <a:latin typeface="Times New Roman" pitchFamily="18" charset="0"/>
                <a:cs typeface="Times New Roman" pitchFamily="18" charset="0"/>
              </a:rPr>
              <a:t>Đó là buổi biểu diễn nghệ thuật gì: kịch, ca nhạc, múa, </a:t>
            </a:r>
            <a:r>
              <a:rPr lang="en-US" sz="2800">
                <a:solidFill>
                  <a:srgbClr val="0000FF"/>
                </a:solidFill>
                <a:latin typeface="Times New Roman" pitchFamily="18" charset="0"/>
                <a:cs typeface="Times New Roman" pitchFamily="18" charset="0"/>
              </a:rPr>
              <a:t>xiếc,…?</a:t>
            </a:r>
            <a:endParaRPr lang="vi-VN" sz="2800" dirty="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57201" y="2858914"/>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dirty="0">
                <a:solidFill>
                  <a:srgbClr val="0000FF"/>
                </a:solidFill>
                <a:latin typeface="Times New Roman" pitchFamily="18" charset="0"/>
                <a:cs typeface="Times New Roman" pitchFamily="18" charset="0"/>
              </a:rPr>
              <a:t>b) Buổi diễn được tổ chức ở đâu? Khi nào?</a:t>
            </a:r>
            <a:endParaRPr lang="vi-VN" sz="2800"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30213" y="3473276"/>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dirty="0">
                <a:solidFill>
                  <a:srgbClr val="0000FF"/>
                </a:solidFill>
                <a:latin typeface="Times New Roman" pitchFamily="18" charset="0"/>
                <a:cs typeface="Times New Roman" pitchFamily="18" charset="0"/>
              </a:rPr>
              <a:t>c) Em cùng xem với những ai?</a:t>
            </a:r>
            <a:endParaRPr lang="vi-VN" sz="2800"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30213" y="4087639"/>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dirty="0">
                <a:solidFill>
                  <a:srgbClr val="0000FF"/>
                </a:solidFill>
                <a:latin typeface="Times New Roman" pitchFamily="18" charset="0"/>
                <a:cs typeface="Times New Roman" pitchFamily="18" charset="0"/>
              </a:rPr>
              <a:t>d) Buổi diễn có những tiết mục nào?</a:t>
            </a:r>
            <a:endParaRPr lang="vi-VN" sz="2800"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30213" y="4703589"/>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dirty="0">
                <a:solidFill>
                  <a:srgbClr val="0000FF"/>
                </a:solidFill>
                <a:latin typeface="Times New Roman" pitchFamily="18" charset="0"/>
                <a:cs typeface="Times New Roman" pitchFamily="18" charset="0"/>
              </a:rPr>
              <a:t>e) Em thích tiết mục nào nhất? Hãy nói cụ thể về tiết </a:t>
            </a:r>
            <a:r>
              <a:rPr lang="en-US" sz="2800">
                <a:solidFill>
                  <a:srgbClr val="0000FF"/>
                </a:solidFill>
                <a:latin typeface="Times New Roman" pitchFamily="18" charset="0"/>
                <a:cs typeface="Times New Roman" pitchFamily="18" charset="0"/>
              </a:rPr>
              <a:t>mục ấy.</a:t>
            </a:r>
            <a:endParaRPr lang="vi-VN" sz="2800"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2495600" y="70485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367808"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459901" y="52977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a:solidFill>
                  <a:srgbClr val="C00000"/>
                </a:solidFill>
                <a:latin typeface="Times New Roman" pitchFamily="18" charset="0"/>
                <a:cs typeface="Times New Roman" pitchFamily="18" charset="0"/>
              </a:rPr>
              <a:t>Bài 1 </a:t>
            </a:r>
            <a:r>
              <a:rPr lang="en-US" sz="3200">
                <a:solidFill>
                  <a:srgbClr val="C00000"/>
                </a:solidFill>
                <a:latin typeface="Times New Roman" pitchFamily="18" charset="0"/>
                <a:cs typeface="Times New Roman" pitchFamily="18" charset="0"/>
              </a:rPr>
              <a:t>:</a:t>
            </a:r>
            <a:r>
              <a:rPr lang="en-US" sz="3200" i="1">
                <a:solidFill>
                  <a:srgbClr val="C00000"/>
                </a:solidFill>
                <a:latin typeface="Times New Roman" pitchFamily="18" charset="0"/>
                <a:cs typeface="Times New Roman" pitchFamily="18" charset="0"/>
              </a:rPr>
              <a:t> </a:t>
            </a:r>
            <a:r>
              <a:rPr lang="en-US" altLang="vi-VN" sz="320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591665" y="152831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2691927" y="98697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4472604" y="98697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601189" y="142512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xiếc,…?</a:t>
            </a:r>
            <a:endParaRPr lang="vi-VN" sz="2800" i="1" dirty="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Vào 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(cha mẹ, anh chị em, hay các bạn,…)</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1916</TotalTime>
  <Words>2117</Words>
  <Application>Microsoft Office PowerPoint</Application>
  <PresentationFormat>Widescreen</PresentationFormat>
  <Paragraphs>68</Paragraphs>
  <Slides>19</Slides>
  <Notes>1</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19</vt:i4>
      </vt:variant>
    </vt:vector>
  </HeadingPairs>
  <TitlesOfParts>
    <vt:vector size="32" baseType="lpstr">
      <vt:lpstr>Arial</vt:lpstr>
      <vt:lpstr>Arial Black</vt:lpstr>
      <vt:lpstr>Calibri</vt:lpstr>
      <vt:lpstr>HP001 4 hàng</vt:lpstr>
      <vt:lpstr>Times New Roman</vt:lpstr>
      <vt:lpstr>Verdana</vt:lpstr>
      <vt:lpstr>幼圆</vt:lpstr>
      <vt:lpstr>Theme1</vt:lpstr>
      <vt:lpstr>A000120140530B01PPBG</vt:lpstr>
      <vt:lpstr>1_Theme1</vt:lpstr>
      <vt:lpstr>1_A000120140530B01PPBG</vt:lpstr>
      <vt:lpstr>1_Default Design</vt:lpstr>
      <vt:lpstr>5_Default Design</vt:lpstr>
      <vt:lpstr>PowerPoint Presentation</vt:lpstr>
      <vt:lpstr>PowerPoint Presentation</vt:lpstr>
      <vt:lpstr>PowerPoint Presentation</vt:lpstr>
      <vt:lpstr>1. Đây là môn nghệ thuật mà thiếu nhi vô cùng yêu thích.</vt:lpstr>
      <vt:lpstr>TẬP LÀM VĂN </vt:lpstr>
      <vt:lpstr>Bài 1 :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Admin</cp:lastModifiedBy>
  <cp:revision>123</cp:revision>
  <dcterms:created xsi:type="dcterms:W3CDTF">2005-08-24T23:19:40Z</dcterms:created>
  <dcterms:modified xsi:type="dcterms:W3CDTF">2022-02-19T08:14:09Z</dcterms:modified>
</cp:coreProperties>
</file>