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</p:sldMasterIdLst>
  <p:notesMasterIdLst>
    <p:notesMasterId r:id="rId15"/>
  </p:notesMasterIdLst>
  <p:sldIdLst>
    <p:sldId id="272" r:id="rId3"/>
    <p:sldId id="257" r:id="rId4"/>
    <p:sldId id="268" r:id="rId5"/>
    <p:sldId id="288" r:id="rId6"/>
    <p:sldId id="290" r:id="rId7"/>
    <p:sldId id="299" r:id="rId8"/>
    <p:sldId id="292" r:id="rId9"/>
    <p:sldId id="296" r:id="rId10"/>
    <p:sldId id="297" r:id="rId11"/>
    <p:sldId id="298" r:id="rId12"/>
    <p:sldId id="291" r:id="rId13"/>
    <p:sldId id="293" r:id="rId14"/>
  </p:sldIdLst>
  <p:sldSz cx="12192000" cy="6858000"/>
  <p:notesSz cx="7104063" cy="10234613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B7369"/>
    <a:srgbClr val="FF0000"/>
    <a:srgbClr val="FFFF99"/>
    <a:srgbClr val="C1D33F"/>
    <a:srgbClr val="A0C2FC"/>
    <a:srgbClr val="FEB20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6" autoAdjust="0"/>
    <p:restoredTop sz="90073" autoAdjust="0"/>
  </p:normalViewPr>
  <p:slideViewPr>
    <p:cSldViewPr snapToGrid="0">
      <p:cViewPr varScale="1">
        <p:scale>
          <a:sx n="109" d="100"/>
          <a:sy n="109" d="100"/>
        </p:scale>
        <p:origin x="15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140FFD40-D1F2-44C7-8B87-BF05D4F01E20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70D8B6EF-32E7-494C-8FAF-CA6CEFA65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44CCFC5-C004-43B0-9204-E661465135F7}" type="slidenum">
              <a:rPr lang="zh-CN" altLang="en-US" b="0" smtClean="0">
                <a:latin typeface="等线" charset="-122"/>
                <a:ea typeface="等线" charset="-122"/>
              </a:rPr>
              <a:pPr/>
              <a:t>2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85CB42A-E1DD-4C8A-B570-5C0C3283DF82}" type="slidenum">
              <a:rPr lang="zh-CN" altLang="en-US" b="0" smtClean="0">
                <a:latin typeface="等线" charset="-122"/>
                <a:ea typeface="等线" charset="-122"/>
              </a:rPr>
              <a:pPr/>
              <a:t>3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C0CC3FE-4472-46C2-A742-C2303D72E095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4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5</a:t>
            </a:fld>
            <a:endParaRPr lang="en-US" altLang="zh-CN" b="0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77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4391CF-353A-4583-B6DF-5462627C184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14E89D-7D2D-4BC4-A595-F7F93BC49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ACC1AF-E5BE-4AE7-A52E-FEDD7DA61042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C04306-A9E5-46B1-95E9-7A3AB6EE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1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E2DBD-9B7A-4544-A956-3DFC48907C5D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40DD5CFD-6619-43CF-9D2E-6E79647B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8A46A-588D-4ED8-AB69-2827DFE812F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91B60D-E5F0-4644-A851-3D1EB82BB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96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EF2BD-8751-4BA5-9115-1B116FD0350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F93C3-6A9B-4D83-85D8-E8E7D51B6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53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F1E21B-8E38-471F-A46F-05F7A6152400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731F3A-987D-4858-B88A-C980C162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20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EDC06-E7B2-424E-88EE-6C73B245DFCB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B54E2-62DB-44F7-901F-2AB1E7FD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29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D0481E-63AE-45BE-B4A5-345CED38046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A2A5-A01A-4949-9C4C-0713EE02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61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393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3DAB-9AC6-4221-AC4A-3D07D104735A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FCD2C1-5F28-4E03-BA8D-5B721232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02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16141-1FC0-446F-AE0F-5C0E319F294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089858-2E7A-448B-889B-43E7D158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538240-8A40-42A1-8910-BCCE33F60DC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106BCD-C442-4BE6-8495-27BABA64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1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0E515-DE22-4919-A744-00B17A7C3ED5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6CE934-8778-4EB4-BED4-9BA4D56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77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BF2D37-A28F-4731-9EF3-24D09B91A6A4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33CE68-E63F-43D2-BD89-D5603C74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06C70-AF1F-414B-9A13-0086747B0E0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AE8A1-89F7-4007-9132-5091695F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994263" y="2428875"/>
            <a:ext cx="8707075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Chào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mừng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các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con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đến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với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tiết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học</a:t>
            </a:r>
            <a:r>
              <a:rPr lang="en-US" altLang="en-US" sz="44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vần</a:t>
            </a:r>
            <a:endParaRPr lang="en-US" altLang="en-US" sz="4400" b="1" dirty="0" smtClean="0">
              <a:solidFill>
                <a:srgbClr val="FF00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319088" y="12477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640888" y="100330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740275" y="1644650"/>
            <a:ext cx="407988" cy="3143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319088" y="2522538"/>
            <a:ext cx="407987" cy="41592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01598" y="23145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19088" y="37750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890345" y="4260850"/>
            <a:ext cx="28611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11749" y="3592512"/>
            <a:ext cx="328526" cy="381611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534508" y="4810979"/>
            <a:ext cx="660382" cy="39150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466725" y="50514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63900" y="61356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03550" y="565308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24425" y="358361"/>
            <a:ext cx="48244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oan</a:t>
            </a:r>
            <a:r>
              <a:rPr lang="en-US" altLang="en-US" sz="5400" b="0" dirty="0">
                <a:solidFill>
                  <a:srgbClr val="FF0000"/>
                </a:solidFill>
                <a:cs typeface="Times New Roman" panose="02020603050405020304" pitchFamily="18" charset="0"/>
              </a:rPr>
              <a:t> – oat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9863" y="569912"/>
            <a:ext cx="3157537" cy="9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119: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 err="1">
                  <a:solidFill>
                    <a:srgbClr val="008000"/>
                  </a:solidFill>
                </a:rPr>
                <a:t>oan</a:t>
              </a:r>
              <a:endParaRPr lang="en-US" altLang="en-US" sz="13000" b="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oat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66642" y="4143374"/>
            <a:ext cx="3354388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 err="1"/>
              <a:t>m¸y</a:t>
            </a:r>
            <a:r>
              <a:rPr lang="en-US" altLang="en-US" sz="4400" b="0" dirty="0"/>
              <a:t> </a:t>
            </a:r>
            <a:r>
              <a:rPr lang="en-US" altLang="en-US" sz="4400" b="0" dirty="0" err="1"/>
              <a:t>khoan</a:t>
            </a:r>
            <a:endParaRPr lang="en-US" altLang="en-US" sz="4400" b="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4400" b="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b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0" dirty="0" err="1">
                <a:latin typeface="Arial-SGK-TV" pitchFamily="2" charset="0"/>
                <a:cs typeface="Arial-SGK-TV" pitchFamily="2" charset="0"/>
              </a:rPr>
              <a:t>quen</a:t>
            </a:r>
            <a:endParaRPr lang="en-US" sz="44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6642" y="4034768"/>
            <a:ext cx="3354388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k</a:t>
            </a:r>
            <a:r>
              <a:rPr lang="en-US" sz="4800" b="0" dirty="0" err="1" smtClean="0">
                <a:latin typeface=".VnAvant" panose="020B7200000000000000" pitchFamily="34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2733" y="4996656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.VnAvant" pitchFamily="34" charset="0"/>
              </a:rPr>
              <a:t>kh</a:t>
            </a:r>
            <a:endParaRPr lang="en-US" sz="4800" b="0" dirty="0" smtClean="0">
              <a:latin typeface=".VnAvant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52283" y="4996656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882" y="1622253"/>
            <a:ext cx="203543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oan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3633" y="2853452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379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226422"/>
            <a:ext cx="5157421" cy="38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643313" y="281398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06697" y="2821487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07275" y="4316413"/>
            <a:ext cx="30845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trèn tho¸t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4400" b="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b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0" dirty="0" err="1">
                <a:latin typeface="Arial-SGK-TV" pitchFamily="2" charset="0"/>
                <a:cs typeface="Arial-SGK-TV" pitchFamily="2" charset="0"/>
              </a:rPr>
              <a:t>quen</a:t>
            </a:r>
            <a:endParaRPr lang="en-US" sz="44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9963" y="4183063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/>
              <a:t>t</a:t>
            </a:r>
            <a:r>
              <a:rPr lang="en-US" sz="4800" b="0" dirty="0" err="1" smtClean="0"/>
              <a:t>h</a:t>
            </a:r>
            <a:r>
              <a:rPr lang="en-US" sz="4800" b="0" dirty="0" err="1" smtClean="0">
                <a:solidFill>
                  <a:srgbClr val="FF0000"/>
                </a:solidFill>
              </a:rPr>
              <a:t>o¸t</a:t>
            </a:r>
            <a:endParaRPr lang="en-US" sz="4800" b="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</a:rPr>
              <a:t>oat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62450" y="3399372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52" y="61705"/>
            <a:ext cx="5022034" cy="40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433287" y="3413344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35786" y="3413344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7421" y="5086350"/>
            <a:ext cx="1598454" cy="903287"/>
          </a:xfrm>
          <a:prstGeom prst="rect">
            <a:avLst/>
          </a:prstGeom>
          <a:solidFill>
            <a:srgbClr val="FB7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/>
              <a:t>th</a:t>
            </a:r>
            <a:endParaRPr lang="en-US" sz="4800" b="0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05876" y="5086349"/>
            <a:ext cx="1884044" cy="903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FF0000"/>
                </a:solidFill>
              </a:rPr>
              <a:t>o¸t</a:t>
            </a:r>
            <a:endParaRPr lang="en-US" sz="48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7807" b="78680"/>
          <a:stretch/>
        </p:blipFill>
        <p:spPr bwMode="auto">
          <a:xfrm>
            <a:off x="862149" y="606653"/>
            <a:ext cx="10110652" cy="19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645" y="2580094"/>
            <a:ext cx="32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hình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1252" y="2525487"/>
            <a:ext cx="176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đĩa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oản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5143" y="2525486"/>
            <a:ext cx="209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xoan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0938" r="4866" b="12361"/>
          <a:stretch/>
        </p:blipFill>
        <p:spPr bwMode="auto">
          <a:xfrm>
            <a:off x="757645" y="3309187"/>
            <a:ext cx="10777864" cy="22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47421" y="5551664"/>
            <a:ext cx="191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oát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vé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6019" y="5480888"/>
            <a:ext cx="208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đoạt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84772" y="5497891"/>
            <a:ext cx="392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đoàn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quân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69477" y="3110261"/>
            <a:ext cx="80010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87034" y="2998892"/>
            <a:ext cx="80010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990992" y="2998892"/>
            <a:ext cx="876300" cy="715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9427" y="6127219"/>
            <a:ext cx="883627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22277" y="6127219"/>
            <a:ext cx="80010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35093" y="6119142"/>
            <a:ext cx="1027653" cy="8077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96" t="21578" r="21619" b="31889"/>
          <a:stretch/>
        </p:blipFill>
        <p:spPr>
          <a:xfrm>
            <a:off x="114298" y="175846"/>
            <a:ext cx="10876087" cy="45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21920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83877" y="3033346"/>
            <a:ext cx="2426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3877" y="3616814"/>
            <a:ext cx="982907" cy="4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697915" y="4295775"/>
            <a:ext cx="1930523" cy="12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11715" y="4879731"/>
            <a:ext cx="2338754" cy="8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5638" y="6173788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90</Words>
  <Application>Microsoft Office PowerPoint</Application>
  <PresentationFormat>Widescreen</PresentationFormat>
  <Paragraphs>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微软雅黑</vt:lpstr>
      <vt:lpstr>微软雅黑</vt:lpstr>
      <vt:lpstr>SimSun</vt:lpstr>
      <vt:lpstr>.VnAvant</vt:lpstr>
      <vt:lpstr>Arial</vt:lpstr>
      <vt:lpstr>Arial-SGK-TV</vt:lpstr>
      <vt:lpstr>Calibri</vt:lpstr>
      <vt:lpstr>Calibri Light</vt:lpstr>
      <vt:lpstr>等线</vt:lpstr>
      <vt:lpstr>Franklin Gothic Book</vt:lpstr>
      <vt:lpstr>Franklin Gothic Medium</vt:lpstr>
      <vt:lpstr>隶书</vt:lpstr>
      <vt:lpstr>Segoe UI Symbol</vt:lpstr>
      <vt:lpstr>Times New Roman</vt:lpstr>
      <vt:lpstr>Tunga</vt:lpstr>
      <vt:lpstr>UTM Avo</vt:lpstr>
      <vt:lpstr>Wingdings</vt:lpstr>
      <vt:lpstr>Office 主题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107</cp:revision>
  <dcterms:created xsi:type="dcterms:W3CDTF">2017-07-24T02:09:30Z</dcterms:created>
  <dcterms:modified xsi:type="dcterms:W3CDTF">2022-02-21T04:19:51Z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