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7" r:id="rId3"/>
    <p:sldId id="262" r:id="rId4"/>
    <p:sldId id="258" r:id="rId5"/>
    <p:sldId id="265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0000FF"/>
    <a:srgbClr val="0066FF"/>
    <a:srgbClr val="FF00FF"/>
    <a:srgbClr val="6600CC"/>
    <a:srgbClr val="009900"/>
    <a:srgbClr val="00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37" autoAdjust="0"/>
  </p:normalViewPr>
  <p:slideViewPr>
    <p:cSldViewPr>
      <p:cViewPr varScale="1">
        <p:scale>
          <a:sx n="95" d="100"/>
          <a:sy n="95" d="100"/>
        </p:scale>
        <p:origin x="109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B3968-20E6-42F0-808E-1B7A76032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BD18F-D96C-485A-BE89-5FCD8C71F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6E901-3D51-4E91-8ABB-CB85281D6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6B4C6-9C55-4286-AC2E-B6117E136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72075-F9F1-4710-AED7-36D59C649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D1FAE-814D-472A-A5CB-E08E439C9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29203-C871-4F83-9117-B80B10DBC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8CC96-02C4-4F73-B9A2-B52C7991D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B55CE-3372-4705-AF06-9CB2ADDA4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D3EBE-FD35-4982-B0DD-1E93F4A12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37CD9-2860-401F-8565-EF4728B2C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FA5B-3862-451B-A71D-98792DC35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1DC60-4683-46D4-B933-732C27740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12EBA-0E9B-429E-925A-B6E2CD4F4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CF70D-4CE1-403E-9A34-036E6CE73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84F99-E22A-4FB2-96D3-88263E4A1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02546-621D-4240-8742-95FBCC91B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096A8-78A9-4EBD-8C9F-46FBC5D76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EC5EC-58A4-494C-AA38-5CA1C6062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C1FDE-BF70-4BC4-B5E4-F18FFC7A6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F6916-49C8-4558-B451-AF2FAAD7D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AA52C-E70C-4996-B81E-FAD58F810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76C7CDD-CE41-4E54-8C7D-E035CD5E4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C3CA51-99CF-4860-9704-439603D7D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274638"/>
            <a:ext cx="5181600" cy="2544762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FF6699"/>
                </a:solidFill>
              </a:rPr>
              <a:t> </a:t>
            </a:r>
            <a:r>
              <a:rPr lang="en-US" sz="6000" b="1" dirty="0" err="1">
                <a:solidFill>
                  <a:srgbClr val="FF6699"/>
                </a:solidFill>
              </a:rPr>
              <a:t>bài</a:t>
            </a:r>
            <a:r>
              <a:rPr lang="en-US" sz="6000" b="1" dirty="0">
                <a:solidFill>
                  <a:srgbClr val="FF6699"/>
                </a:solidFill>
              </a:rPr>
              <a:t> </a:t>
            </a:r>
            <a:r>
              <a:rPr lang="en-US" sz="6000" b="1" dirty="0" err="1">
                <a:solidFill>
                  <a:srgbClr val="FF6699"/>
                </a:solidFill>
              </a:rPr>
              <a:t>cũ</a:t>
            </a:r>
            <a:endParaRPr lang="en-US" sz="6000" b="1" dirty="0">
              <a:solidFill>
                <a:srgbClr val="FF6699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0"/>
            <a:ext cx="8839200" cy="137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4000" i="1">
                <a:solidFill>
                  <a:srgbClr val="CC0099"/>
                </a:solidFill>
              </a:rPr>
              <a:t> </a:t>
            </a:r>
            <a:r>
              <a:rPr lang="en-US" sz="4000">
                <a:solidFill>
                  <a:srgbClr val="FF9900"/>
                </a:solidFill>
              </a:rPr>
              <a:t>1.</a:t>
            </a:r>
            <a:r>
              <a:rPr lang="en-US" sz="4000" i="1">
                <a:solidFill>
                  <a:srgbClr val="CC0099"/>
                </a:solidFill>
              </a:rPr>
              <a:t> Tiết kể chuyện hôm trước chúng ta học bài gì?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28600" y="4648200"/>
            <a:ext cx="8382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000">
                <a:solidFill>
                  <a:srgbClr val="FF9900"/>
                </a:solidFill>
              </a:rPr>
              <a:t>2. </a:t>
            </a:r>
            <a:r>
              <a:rPr lang="en-US" sz="4000" i="1">
                <a:solidFill>
                  <a:srgbClr val="CC0099"/>
                </a:solidFill>
              </a:rPr>
              <a:t>Hãy kể về một người có khả năng về sức khỏe đặc biệt mà em biết?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307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can00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" y="609600"/>
            <a:ext cx="72675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scan0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2913" y="619125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scan0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9055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2" descr="scan00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850" y="3276600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3" descr="scan00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243263"/>
            <a:ext cx="35814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762000" y="2438400"/>
            <a:ext cx="685800" cy="6858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FF"/>
                </a:solidFill>
              </a:rPr>
              <a:t>2</a:t>
            </a:r>
          </a:p>
        </p:txBody>
      </p:sp>
      <p:sp>
        <p:nvSpPr>
          <p:cNvPr id="4117" name="Oval 21"/>
          <p:cNvSpPr>
            <a:spLocks noChangeArrowheads="1"/>
          </p:cNvSpPr>
          <p:nvPr/>
        </p:nvSpPr>
        <p:spPr bwMode="auto">
          <a:xfrm>
            <a:off x="4414838" y="2514600"/>
            <a:ext cx="685800" cy="6858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FF"/>
                </a:solidFill>
              </a:rPr>
              <a:t>1</a:t>
            </a:r>
          </a:p>
        </p:txBody>
      </p:sp>
      <p:sp>
        <p:nvSpPr>
          <p:cNvPr id="4118" name="Oval 22"/>
          <p:cNvSpPr>
            <a:spLocks noChangeArrowheads="1"/>
          </p:cNvSpPr>
          <p:nvPr/>
        </p:nvSpPr>
        <p:spPr bwMode="auto">
          <a:xfrm>
            <a:off x="838200" y="5257800"/>
            <a:ext cx="685800" cy="6858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FF"/>
                </a:solidFill>
              </a:rPr>
              <a:t>3</a:t>
            </a:r>
          </a:p>
        </p:txBody>
      </p:sp>
      <p:sp>
        <p:nvSpPr>
          <p:cNvPr id="4119" name="Oval 23"/>
          <p:cNvSpPr>
            <a:spLocks noChangeArrowheads="1"/>
          </p:cNvSpPr>
          <p:nvPr/>
        </p:nvSpPr>
        <p:spPr bwMode="auto">
          <a:xfrm>
            <a:off x="4343400" y="5257800"/>
            <a:ext cx="685800" cy="6858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FF"/>
                </a:solidFill>
              </a:rPr>
              <a:t>4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0278 L -0.39843 -0.004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-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4.9711E-6 L -0.37917 -0.0055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-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6821E-7 L 0.4 0.002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2 0.00555 L 0.36198 0.005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" grpId="0" animBg="1"/>
      <p:bldP spid="4116" grpId="1" animBg="1"/>
      <p:bldP spid="4117" grpId="0" animBg="1"/>
      <p:bldP spid="4117" grpId="1" animBg="1"/>
      <p:bldP spid="4118" grpId="0" animBg="1"/>
      <p:bldP spid="41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an0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273050"/>
            <a:ext cx="39624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scan0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3450" y="152400"/>
            <a:ext cx="38100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scan00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328988"/>
            <a:ext cx="365760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scan00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298825"/>
            <a:ext cx="38100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09600" y="2651125"/>
            <a:ext cx="434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Vợ chồng thiên nga nhờ cô vịt chăm sóc con mình.</a:t>
            </a:r>
            <a:endParaRPr lang="en-US" sz="2000"/>
          </a:p>
        </p:txBody>
      </p:sp>
      <p:sp>
        <p:nvSpPr>
          <p:cNvPr id="6151" name="Oval 17"/>
          <p:cNvSpPr>
            <a:spLocks noChangeArrowheads="1"/>
          </p:cNvSpPr>
          <p:nvPr/>
        </p:nvSpPr>
        <p:spPr bwMode="auto">
          <a:xfrm>
            <a:off x="685800" y="2133600"/>
            <a:ext cx="461963" cy="461963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FF"/>
                </a:solidFill>
              </a:rPr>
              <a:t>1</a:t>
            </a:r>
          </a:p>
        </p:txBody>
      </p:sp>
      <p:sp>
        <p:nvSpPr>
          <p:cNvPr id="6152" name="Oval 18"/>
          <p:cNvSpPr>
            <a:spLocks noChangeArrowheads="1"/>
          </p:cNvSpPr>
          <p:nvPr/>
        </p:nvSpPr>
        <p:spPr bwMode="auto">
          <a:xfrm>
            <a:off x="4876800" y="2133600"/>
            <a:ext cx="461963" cy="461963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FF"/>
                </a:solidFill>
              </a:rPr>
              <a:t>2</a:t>
            </a:r>
          </a:p>
        </p:txBody>
      </p:sp>
      <p:sp>
        <p:nvSpPr>
          <p:cNvPr id="6153" name="Oval 19"/>
          <p:cNvSpPr>
            <a:spLocks noChangeArrowheads="1"/>
          </p:cNvSpPr>
          <p:nvPr/>
        </p:nvSpPr>
        <p:spPr bwMode="auto">
          <a:xfrm>
            <a:off x="838200" y="5486400"/>
            <a:ext cx="501650" cy="4572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FF"/>
                </a:solidFill>
              </a:rPr>
              <a:t>3</a:t>
            </a:r>
          </a:p>
        </p:txBody>
      </p:sp>
      <p:sp>
        <p:nvSpPr>
          <p:cNvPr id="6154" name="Oval 20"/>
          <p:cNvSpPr>
            <a:spLocks noChangeArrowheads="1"/>
          </p:cNvSpPr>
          <p:nvPr/>
        </p:nvSpPr>
        <p:spPr bwMode="auto">
          <a:xfrm>
            <a:off x="4876800" y="5448300"/>
            <a:ext cx="501650" cy="4572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FF"/>
                </a:solidFill>
              </a:rPr>
              <a:t>4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4876800" y="2743200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Thiên nga bị đàn vịt hắt hủi.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685800" y="6038850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Bố mẹ thiên nga quay lại đón con và cảm ơn mẹ vịt.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762500" y="6080125"/>
            <a:ext cx="358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Đàn vịt nhìn theo và ân hận về cách cư xử của mình.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  <p:bldP spid="13333" grpId="0"/>
      <p:bldP spid="13334" grpId="0"/>
      <p:bldP spid="133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"/>
          <p:cNvSpPr txBox="1">
            <a:spLocks noChangeArrowheads="1"/>
          </p:cNvSpPr>
          <p:nvPr/>
        </p:nvSpPr>
        <p:spPr bwMode="auto">
          <a:xfrm>
            <a:off x="5257800" y="1981200"/>
            <a:ext cx="2667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09600" y="1568450"/>
            <a:ext cx="373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1.</a:t>
            </a:r>
            <a:r>
              <a:rPr lang="en-US" sz="2400" dirty="0"/>
              <a:t>  </a:t>
            </a:r>
            <a:r>
              <a:rPr lang="en-US" sz="2400" b="1" dirty="0" err="1"/>
              <a:t>Kể</a:t>
            </a:r>
            <a:r>
              <a:rPr lang="en-US" sz="2400" b="1" dirty="0"/>
              <a:t> </a:t>
            </a:r>
            <a:r>
              <a:rPr lang="en-US" sz="2400" b="1" dirty="0" err="1"/>
              <a:t>lại</a:t>
            </a:r>
            <a:r>
              <a:rPr lang="en-US" sz="2400" b="1" dirty="0"/>
              <a:t> </a:t>
            </a:r>
            <a:r>
              <a:rPr lang="vi-VN" sz="2400" b="1" dirty="0" err="1"/>
              <a:t>đư</a:t>
            </a:r>
            <a:r>
              <a:rPr lang="en-US" sz="2400" b="1" dirty="0" err="1"/>
              <a:t>ợc</a:t>
            </a:r>
            <a:r>
              <a:rPr lang="en-US" sz="2400" b="1" dirty="0"/>
              <a:t> </a:t>
            </a:r>
            <a:r>
              <a:rPr lang="en-US" sz="2400" b="1" dirty="0" err="1"/>
              <a:t>toàn</a:t>
            </a:r>
            <a:r>
              <a:rPr lang="en-US" sz="2400" b="1" dirty="0"/>
              <a:t> </a:t>
            </a:r>
            <a:r>
              <a:rPr lang="en-US" sz="2400" b="1" dirty="0" err="1"/>
              <a:t>bộ</a:t>
            </a:r>
            <a:r>
              <a:rPr lang="en-US" sz="2400" b="1" dirty="0"/>
              <a:t> </a:t>
            </a:r>
            <a:r>
              <a:rPr lang="en-US" sz="2400" b="1" dirty="0" err="1"/>
              <a:t>nội</a:t>
            </a:r>
            <a:r>
              <a:rPr lang="en-US" sz="2400" b="1" dirty="0"/>
              <a:t> dung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chuyện</a:t>
            </a:r>
            <a:r>
              <a:rPr lang="en-US" sz="2400" b="1" dirty="0"/>
              <a:t>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533400" y="2711450"/>
            <a:ext cx="381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2.</a:t>
            </a:r>
            <a:r>
              <a:rPr lang="en-US" sz="2400" b="1" dirty="0"/>
              <a:t> </a:t>
            </a:r>
            <a:r>
              <a:rPr lang="en-US" sz="2400" b="1" dirty="0" err="1"/>
              <a:t>Giọng</a:t>
            </a:r>
            <a:r>
              <a:rPr lang="en-US" sz="2400" b="1" dirty="0"/>
              <a:t> </a:t>
            </a:r>
            <a:r>
              <a:rPr lang="en-US" sz="2400" b="1" dirty="0" err="1"/>
              <a:t>kể</a:t>
            </a:r>
            <a:r>
              <a:rPr lang="en-US" sz="2400" b="1" dirty="0"/>
              <a:t> </a:t>
            </a:r>
            <a:r>
              <a:rPr lang="en-US" sz="2400" b="1" dirty="0" err="1"/>
              <a:t>phù</a:t>
            </a:r>
            <a:r>
              <a:rPr lang="en-US" sz="2400" b="1" dirty="0"/>
              <a:t> </a:t>
            </a:r>
            <a:r>
              <a:rPr lang="en-US" sz="2400" b="1" dirty="0" err="1"/>
              <a:t>hợp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nội</a:t>
            </a:r>
            <a:r>
              <a:rPr lang="en-US" sz="2400" b="1" dirty="0"/>
              <a:t> dung </a:t>
            </a:r>
            <a:r>
              <a:rPr lang="en-US" sz="2400" b="1" dirty="0" err="1"/>
              <a:t>truyện</a:t>
            </a:r>
            <a:r>
              <a:rPr lang="en-US" sz="2400" b="1" dirty="0"/>
              <a:t>: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533400" y="609600"/>
            <a:ext cx="3962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TIÊU CHÍ ĐÁNH GIÁ</a:t>
            </a:r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4648200" y="1568450"/>
            <a:ext cx="358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3.</a:t>
            </a:r>
            <a:r>
              <a:rPr lang="en-US" sz="2400" b="1" dirty="0"/>
              <a:t> </a:t>
            </a:r>
            <a:r>
              <a:rPr lang="en-US" sz="2400" b="1" dirty="0" err="1"/>
              <a:t>Biết</a:t>
            </a:r>
            <a:r>
              <a:rPr lang="en-US" sz="2400" b="1" dirty="0"/>
              <a:t> </a:t>
            </a:r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hợp</a:t>
            </a:r>
            <a:r>
              <a:rPr lang="en-US" sz="2400" b="1" dirty="0"/>
              <a:t> </a:t>
            </a:r>
            <a:r>
              <a:rPr lang="en-US" sz="2400" b="1" dirty="0" err="1"/>
              <a:t>lời</a:t>
            </a:r>
            <a:r>
              <a:rPr lang="en-US" sz="2400" b="1" dirty="0"/>
              <a:t> </a:t>
            </a:r>
            <a:r>
              <a:rPr lang="en-US" sz="2400" b="1" dirty="0" err="1"/>
              <a:t>kể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vi-VN" sz="2400" b="1" dirty="0"/>
              <a:t>đ</a:t>
            </a:r>
            <a:r>
              <a:rPr lang="en-US" sz="2400" b="1" dirty="0" err="1"/>
              <a:t>iệu</a:t>
            </a:r>
            <a:r>
              <a:rPr lang="en-US" sz="2400" b="1" dirty="0"/>
              <a:t> </a:t>
            </a:r>
            <a:r>
              <a:rPr lang="en-US" sz="2400" b="1" dirty="0" err="1"/>
              <a:t>bộ</a:t>
            </a:r>
            <a:r>
              <a:rPr lang="en-US" sz="2400" b="1" dirty="0"/>
              <a:t>, </a:t>
            </a:r>
            <a:r>
              <a:rPr lang="en-US" sz="2400" b="1" dirty="0" err="1"/>
              <a:t>nét</a:t>
            </a:r>
            <a:r>
              <a:rPr lang="en-US" sz="2400" b="1" dirty="0"/>
              <a:t> </a:t>
            </a:r>
            <a:r>
              <a:rPr lang="en-US" sz="2400" b="1" dirty="0" err="1"/>
              <a:t>mặt</a:t>
            </a:r>
            <a:r>
              <a:rPr lang="en-US" sz="2400" b="1" dirty="0"/>
              <a:t>:</a:t>
            </a:r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4929981" y="2732088"/>
            <a:ext cx="33226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4.</a:t>
            </a:r>
            <a:r>
              <a:rPr lang="en-US" sz="2400" b="1" dirty="0"/>
              <a:t> </a:t>
            </a:r>
            <a:r>
              <a:rPr lang="en-US" sz="2400" b="1" dirty="0" err="1"/>
              <a:t>Hiểu</a:t>
            </a:r>
            <a:r>
              <a:rPr lang="en-US" sz="2400" b="1" dirty="0"/>
              <a:t> </a:t>
            </a:r>
            <a:r>
              <a:rPr lang="vi-VN" sz="2400" b="1" dirty="0" err="1"/>
              <a:t>đư</a:t>
            </a:r>
            <a:r>
              <a:rPr lang="en-US" sz="2400" b="1" dirty="0" err="1"/>
              <a:t>ợc</a:t>
            </a:r>
            <a:r>
              <a:rPr lang="en-US" sz="2400" b="1" dirty="0"/>
              <a:t> ý </a:t>
            </a:r>
            <a:r>
              <a:rPr lang="en-US" sz="2400" b="1" dirty="0" err="1"/>
              <a:t>nghĩa</a:t>
            </a:r>
            <a:r>
              <a:rPr lang="en-US" sz="2400" b="1" dirty="0"/>
              <a:t> </a:t>
            </a:r>
            <a:r>
              <a:rPr lang="en-US" sz="2400" b="1" dirty="0" err="1"/>
              <a:t>nội</a:t>
            </a:r>
            <a:r>
              <a:rPr lang="en-US" sz="2400" b="1" dirty="0"/>
              <a:t> dung </a:t>
            </a:r>
            <a:r>
              <a:rPr lang="en-US" sz="2400" b="1" dirty="0" err="1"/>
              <a:t>chuyện</a:t>
            </a:r>
            <a:r>
              <a:rPr lang="en-US" sz="2400" b="1" dirty="0"/>
              <a:t>: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  <p:bldP spid="123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newsflash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146</Words>
  <Application>Microsoft Office PowerPoint</Application>
  <PresentationFormat>Trình chiếu Trên màn hình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6</vt:i4>
      </vt:variant>
    </vt:vector>
  </HeadingPairs>
  <TitlesOfParts>
    <vt:vector size="9" baseType="lpstr">
      <vt:lpstr>Arial</vt:lpstr>
      <vt:lpstr>Default Design</vt:lpstr>
      <vt:lpstr>1_Default Design</vt:lpstr>
      <vt:lpstr> bài cũ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Minh Trần Đình</cp:lastModifiedBy>
  <cp:revision>64</cp:revision>
  <dcterms:created xsi:type="dcterms:W3CDTF">2010-01-22T08:43:09Z</dcterms:created>
  <dcterms:modified xsi:type="dcterms:W3CDTF">2022-02-14T10:54:46Z</dcterms:modified>
</cp:coreProperties>
</file>