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0" r:id="rId2"/>
    <p:sldMasterId id="2147483738" r:id="rId3"/>
  </p:sldMasterIdLst>
  <p:notesMasterIdLst>
    <p:notesMasterId r:id="rId11"/>
  </p:notesMasterIdLst>
  <p:sldIdLst>
    <p:sldId id="256" r:id="rId4"/>
    <p:sldId id="257" r:id="rId5"/>
    <p:sldId id="258" r:id="rId6"/>
    <p:sldId id="263" r:id="rId7"/>
    <p:sldId id="267" r:id="rId8"/>
    <p:sldId id="2890" r:id="rId9"/>
    <p:sldId id="266" r:id="rId1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2"/>
      <p:bold r:id="rId13"/>
    </p:embeddedFont>
    <p:embeddedFont>
      <p:font typeface="Arial-Rounded" panose="020B0500000000000000" pitchFamily="34" charset="0"/>
      <p:regular r:id="rId14"/>
    </p:embeddedFont>
    <p:embeddedFont>
      <p:font typeface="Bebas Neu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Nunito" pitchFamily="2" charset="0"/>
      <p:regular r:id="rId25"/>
      <p:bold r:id="rId26"/>
      <p:italic r:id="rId27"/>
      <p:boldItalic r:id="rId28"/>
    </p:embeddedFont>
    <p:embeddedFont>
      <p:font typeface="UTM Duepuntozero" panose="02040603050506020204" pitchFamily="18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737"/>
    <a:srgbClr val="43C143"/>
    <a:srgbClr val="339933"/>
    <a:srgbClr val="000000"/>
    <a:srgbClr val="D37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42C4CD-4917-4377-9A43-57CA9116ABC9}">
  <a:tblStyle styleId="{3C42C4CD-4917-4377-9A43-57CA9116AB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e9cbdaa8c9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e9cbdaa8c9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e9cbdaa8c9_0_3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2" name="Google Shape;2862;ge9cbdaa8c9_0_3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Google Shape;3024;ge9ee684f6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5" name="Google Shape;3025;ge9ee684f6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e9ee684f6d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e9ee684f6d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-1" y="-75362"/>
            <a:ext cx="9277141" cy="52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83412" y="568303"/>
            <a:ext cx="8377177" cy="42768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6278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ãi Biển Văn Chương đơn Giản Ảnh Nền, Nước Biển, Màu Xanh, Biển Hình nền  Vector để tải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02462" y="627383"/>
            <a:ext cx="8377177" cy="42768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98967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886466-2EBA-4C8E-A249-C34FE2500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3"/>
          <a:stretch/>
        </p:blipFill>
        <p:spPr>
          <a:xfrm>
            <a:off x="-1190" y="3923141"/>
            <a:ext cx="9144000" cy="16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5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54114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7220918" y="4786445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2" y="2219007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9" y="2846833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3" y="2738848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00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30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5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7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1" y="4940947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9" y="68543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74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7220530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5411402" y="4940945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6062609" y="4914137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7220919" y="4786446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6803401" y="4940947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61070" y="68543"/>
            <a:ext cx="9027322" cy="5041129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378" lvl="1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566" lvl="2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754" lvl="3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5943" lvl="4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132" lvl="5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320" lvl="6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509" lvl="7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697" lvl="8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4" name="Google Shape;294;p5"/>
          <p:cNvGrpSpPr/>
          <p:nvPr/>
        </p:nvGrpSpPr>
        <p:grpSpPr>
          <a:xfrm flipH="1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295" name="Google Shape;295;p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8" name="Google Shape;298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>
              <a:off x="362900" y="31819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7" name="Google Shape;33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" name="Google Shape;33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9" name="Google Shape;339;p5"/>
            <p:cNvSpPr/>
            <p:nvPr/>
          </p:nvSpPr>
          <p:spPr>
            <a:xfrm rot="8999773">
              <a:off x="6712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0" name="Google Shape;340;p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" name="Google Shape;341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2" name="Google Shape;342;p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3" name="Google Shape;343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4" name="Google Shape;344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45" name="Google Shape;345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46" name="Google Shape;346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7" name="Google Shape;347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48" name="Google Shape;348;p5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9" name="Google Shape;349;p5"/>
          <p:cNvSpPr txBox="1">
            <a:spLocks noGrp="1"/>
          </p:cNvSpPr>
          <p:nvPr>
            <p:ph type="subTitle" idx="1"/>
          </p:nvPr>
        </p:nvSpPr>
        <p:spPr>
          <a:xfrm>
            <a:off x="1266975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2"/>
          </p:nvPr>
        </p:nvSpPr>
        <p:spPr>
          <a:xfrm>
            <a:off x="4785511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3"/>
          </p:nvPr>
        </p:nvSpPr>
        <p:spPr>
          <a:xfrm>
            <a:off x="1266975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4"/>
          </p:nvPr>
        </p:nvSpPr>
        <p:spPr>
          <a:xfrm>
            <a:off x="4785511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94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684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22309" y="110400"/>
            <a:ext cx="8966083" cy="4999273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726275" y="540000"/>
            <a:ext cx="4759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82" name="Google Shape;482;p7"/>
          <p:cNvGrpSpPr/>
          <p:nvPr/>
        </p:nvGrpSpPr>
        <p:grpSpPr>
          <a:xfrm>
            <a:off x="6622279" y="720693"/>
            <a:ext cx="1386230" cy="2576599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4991671" y="2611790"/>
            <a:ext cx="1765307" cy="1991703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8424001" y="158969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" name="Google Shape;529;p7"/>
          <p:cNvSpPr/>
          <p:nvPr/>
        </p:nvSpPr>
        <p:spPr>
          <a:xfrm>
            <a:off x="6572826" y="42912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220375" y="977088"/>
            <a:ext cx="3771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220375" y="1589688"/>
            <a:ext cx="3771300" cy="25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378" lvl="1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566" lvl="2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754" lvl="3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5943" lvl="4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132" lvl="5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320" lvl="6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509" lvl="7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697" lvl="8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89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3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80" y="2694433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8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9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5"/>
          <p:cNvGrpSpPr/>
          <p:nvPr/>
        </p:nvGrpSpPr>
        <p:grpSpPr>
          <a:xfrm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295" name="Google Shape;295;p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8" name="Google Shape;298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>
              <a:off x="362900" y="31819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7" name="Google Shape;33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" name="Google Shape;33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9" name="Google Shape;339;p5"/>
            <p:cNvSpPr/>
            <p:nvPr/>
          </p:nvSpPr>
          <p:spPr>
            <a:xfrm rot="8999773">
              <a:off x="6712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0" name="Google Shape;340;p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" name="Google Shape;341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2" name="Google Shape;342;p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3" name="Google Shape;343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4" name="Google Shape;344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45" name="Google Shape;345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46" name="Google Shape;346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7" name="Google Shape;347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48" name="Google Shape;348;p5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 txBox="1">
            <a:spLocks noGrp="1"/>
          </p:cNvSpPr>
          <p:nvPr>
            <p:ph type="subTitle" idx="1"/>
          </p:nvPr>
        </p:nvSpPr>
        <p:spPr>
          <a:xfrm>
            <a:off x="1266975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2"/>
          </p:nvPr>
        </p:nvSpPr>
        <p:spPr>
          <a:xfrm>
            <a:off x="4785511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3"/>
          </p:nvPr>
        </p:nvSpPr>
        <p:spPr>
          <a:xfrm>
            <a:off x="1266975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4"/>
          </p:nvPr>
        </p:nvSpPr>
        <p:spPr>
          <a:xfrm>
            <a:off x="4785511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10800000">
            <a:off x="122309" y="68543"/>
            <a:ext cx="8966083" cy="5041129"/>
            <a:chOff x="122308" y="68542"/>
            <a:chExt cx="8966083" cy="5041129"/>
          </a:xfrm>
        </p:grpSpPr>
        <p:grpSp>
          <p:nvGrpSpPr>
            <p:cNvPr id="688" name="Google Shape;688;p9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689" name="Google Shape;689;p9"/>
              <p:cNvGrpSpPr/>
              <p:nvPr/>
            </p:nvGrpSpPr>
            <p:grpSpPr>
              <a:xfrm rot="10800000">
                <a:off x="7894792" y="398400"/>
                <a:ext cx="888013" cy="1790004"/>
                <a:chOff x="8067142" y="2833934"/>
                <a:chExt cx="888013" cy="1790004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691" name="Google Shape;691;p9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692" name="Google Shape;692;p9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693" name="Google Shape;693;p9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694" name="Google Shape;694;p9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696" name="Google Shape;696;p9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7" name="Google Shape;697;p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8" name="Google Shape;698;p9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699" name="Google Shape;699;p9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0" name="Google Shape;700;p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1" name="Google Shape;701;p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2" name="Google Shape;702;p9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3" name="Google Shape;703;p9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4" name="Google Shape;704;p9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5" name="Google Shape;705;p9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6" name="Google Shape;706;p9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7" name="Google Shape;707;p9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8" name="Google Shape;708;p9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9" name="Google Shape;709;p9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0" name="Google Shape;710;p9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1" name="Google Shape;711;p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2" name="Google Shape;712;p9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4" name="Google Shape;714;p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5" name="Google Shape;715;p9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6" name="Google Shape;716;p9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7" name="Google Shape;717;p9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1" name="Google Shape;721;p9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22" name="Google Shape;722;p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4" name="Google Shape;724;p9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5" name="Google Shape;725;p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7" name="Google Shape;727;p9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8" name="Google Shape;728;p9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29" name="Google Shape;729;p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1" name="Google Shape;731;p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2" name="Google Shape;732;p9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3" name="Google Shape;733;p9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34" name="Google Shape;734;p9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6" name="Google Shape;736;p9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7" name="Google Shape;737;p9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8" name="Google Shape;738;p9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9" name="Google Shape;739;p9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40" name="Google Shape;740;p9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1" name="Google Shape;741;p9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2" name="Google Shape;742;p9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3" name="Google Shape;743;p9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4" name="Google Shape;744;p9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745" name="Google Shape;745;p9"/>
                <p:cNvGrpSpPr/>
                <p:nvPr/>
              </p:nvGrpSpPr>
              <p:grpSpPr>
                <a:xfrm rot="10800000">
                  <a:off x="584873" y="1376836"/>
                  <a:ext cx="6376847" cy="3550539"/>
                  <a:chOff x="-5531338" y="1209062"/>
                  <a:chExt cx="6376847" cy="3550539"/>
                </a:xfrm>
              </p:grpSpPr>
              <p:sp>
                <p:nvSpPr>
                  <p:cNvPr id="746" name="Google Shape;746;p9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7" name="Google Shape;747;p9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8" name="Google Shape;748;p9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9" name="Google Shape;749;p9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50" name="Google Shape;750;p9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51" name="Google Shape;751;p9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752" name="Google Shape;752;p9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9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" name="Google Shape;755;p9"/>
          <p:cNvSpPr txBox="1">
            <a:spLocks noGrp="1"/>
          </p:cNvSpPr>
          <p:nvPr>
            <p:ph type="title"/>
          </p:nvPr>
        </p:nvSpPr>
        <p:spPr>
          <a:xfrm>
            <a:off x="2391900" y="1350250"/>
            <a:ext cx="4360200" cy="11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subTitle" idx="1"/>
          </p:nvPr>
        </p:nvSpPr>
        <p:spPr>
          <a:xfrm>
            <a:off x="2391925" y="2577050"/>
            <a:ext cx="4360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57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"/>
          <p:cNvSpPr/>
          <p:nvPr/>
        </p:nvSpPr>
        <p:spPr>
          <a:xfrm>
            <a:off x="170300" y="691425"/>
            <a:ext cx="4766832" cy="2098582"/>
          </a:xfrm>
          <a:custGeom>
            <a:avLst/>
            <a:gdLst/>
            <a:ahLst/>
            <a:cxnLst/>
            <a:rect l="l" t="t" r="r" b="b"/>
            <a:pathLst>
              <a:path w="194109" h="85937" extrusionOk="0">
                <a:moveTo>
                  <a:pt x="9511" y="44211"/>
                </a:moveTo>
                <a:cubicBezTo>
                  <a:pt x="12538" y="42065"/>
                  <a:pt x="18362" y="46051"/>
                  <a:pt x="18707" y="47660"/>
                </a:cubicBezTo>
                <a:cubicBezTo>
                  <a:pt x="19052" y="49269"/>
                  <a:pt x="14530" y="56128"/>
                  <a:pt x="11580" y="53867"/>
                </a:cubicBezTo>
                <a:cubicBezTo>
                  <a:pt x="8630" y="51606"/>
                  <a:pt x="62" y="41183"/>
                  <a:pt x="1005" y="34095"/>
                </a:cubicBezTo>
                <a:cubicBezTo>
                  <a:pt x="1948" y="27007"/>
                  <a:pt x="4010" y="15889"/>
                  <a:pt x="17236" y="11341"/>
                </a:cubicBezTo>
                <a:cubicBezTo>
                  <a:pt x="30462" y="6793"/>
                  <a:pt x="58881" y="8695"/>
                  <a:pt x="80360" y="6806"/>
                </a:cubicBezTo>
                <a:cubicBezTo>
                  <a:pt x="101840" y="4917"/>
                  <a:pt x="128842" y="100"/>
                  <a:pt x="146113" y="5"/>
                </a:cubicBezTo>
                <a:cubicBezTo>
                  <a:pt x="163384" y="-89"/>
                  <a:pt x="176009" y="1232"/>
                  <a:pt x="183987" y="6239"/>
                </a:cubicBezTo>
                <a:cubicBezTo>
                  <a:pt x="191965" y="11246"/>
                  <a:pt x="194770" y="23451"/>
                  <a:pt x="193981" y="30045"/>
                </a:cubicBezTo>
                <a:cubicBezTo>
                  <a:pt x="193192" y="36639"/>
                  <a:pt x="181357" y="40058"/>
                  <a:pt x="179253" y="45801"/>
                </a:cubicBezTo>
                <a:cubicBezTo>
                  <a:pt x="177149" y="51544"/>
                  <a:pt x="187231" y="58289"/>
                  <a:pt x="181357" y="64505"/>
                </a:cubicBezTo>
                <a:cubicBezTo>
                  <a:pt x="175483" y="70721"/>
                  <a:pt x="169853" y="79926"/>
                  <a:pt x="144009" y="83096"/>
                </a:cubicBezTo>
                <a:cubicBezTo>
                  <a:pt x="118165" y="86266"/>
                  <a:pt x="50205" y="87285"/>
                  <a:pt x="26294" y="83525"/>
                </a:cubicBezTo>
                <a:cubicBezTo>
                  <a:pt x="2383" y="79765"/>
                  <a:pt x="3342" y="67086"/>
                  <a:pt x="545" y="60534"/>
                </a:cubicBezTo>
                <a:cubicBezTo>
                  <a:pt x="-2252" y="53982"/>
                  <a:pt x="6484" y="46357"/>
                  <a:pt x="9511" y="4421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59" name="Google Shape;759;p10"/>
          <p:cNvGrpSpPr/>
          <p:nvPr/>
        </p:nvGrpSpPr>
        <p:grpSpPr>
          <a:xfrm>
            <a:off x="623251" y="218951"/>
            <a:ext cx="8221175" cy="3526725"/>
            <a:chOff x="623250" y="218950"/>
            <a:chExt cx="8221175" cy="3526725"/>
          </a:xfrm>
        </p:grpSpPr>
        <p:sp>
          <p:nvSpPr>
            <p:cNvPr id="760" name="Google Shape;760;p10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623250" y="35617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3" name="Google Shape;763;p10"/>
          <p:cNvGrpSpPr/>
          <p:nvPr/>
        </p:nvGrpSpPr>
        <p:grpSpPr>
          <a:xfrm>
            <a:off x="-209250" y="540011"/>
            <a:ext cx="9353243" cy="2471543"/>
            <a:chOff x="-209251" y="540010"/>
            <a:chExt cx="9353243" cy="2471543"/>
          </a:xfrm>
        </p:grpSpPr>
        <p:sp>
          <p:nvSpPr>
            <p:cNvPr id="764" name="Google Shape;764;p10"/>
            <p:cNvSpPr/>
            <p:nvPr/>
          </p:nvSpPr>
          <p:spPr>
            <a:xfrm>
              <a:off x="-209251" y="54001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/>
                <a:t> </a:t>
              </a:r>
              <a:endParaRPr sz="1800"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8214749" y="54001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/>
                <a:t> </a:t>
              </a:r>
              <a:endParaRPr sz="1800"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1496625" y="269930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/>
                <a:t> </a:t>
              </a:r>
              <a:endParaRPr sz="1800"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7225074" y="1224835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/>
                <a:t> </a:t>
              </a:r>
              <a:endParaRPr sz="1800"/>
            </a:p>
          </p:txBody>
        </p:sp>
      </p:grpSp>
      <p:sp>
        <p:nvSpPr>
          <p:cNvPr id="768" name="Google Shape;768;p10"/>
          <p:cNvSpPr txBox="1">
            <a:spLocks noGrp="1"/>
          </p:cNvSpPr>
          <p:nvPr>
            <p:ph type="title"/>
          </p:nvPr>
        </p:nvSpPr>
        <p:spPr>
          <a:xfrm>
            <a:off x="720000" y="964575"/>
            <a:ext cx="3792600" cy="1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69" name="Google Shape;769;p10"/>
          <p:cNvGrpSpPr/>
          <p:nvPr/>
        </p:nvGrpSpPr>
        <p:grpSpPr>
          <a:xfrm>
            <a:off x="285788" y="4089000"/>
            <a:ext cx="868425" cy="514500"/>
            <a:chOff x="2575700" y="1885000"/>
            <a:chExt cx="868425" cy="514500"/>
          </a:xfrm>
        </p:grpSpPr>
        <p:sp>
          <p:nvSpPr>
            <p:cNvPr id="770" name="Google Shape;770;p10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10968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0" name="Google Shape;830;p11"/>
          <p:cNvSpPr/>
          <p:nvPr/>
        </p:nvSpPr>
        <p:spPr>
          <a:xfrm rot="2700000">
            <a:off x="8369515" y="1496129"/>
            <a:ext cx="111951" cy="39504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4600"/>
            <a:ext cx="6576000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1586450" y="3359488"/>
            <a:ext cx="5971200" cy="5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373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07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9" y="68543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570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4"/>
          <p:cNvGrpSpPr/>
          <p:nvPr/>
        </p:nvGrpSpPr>
        <p:grpSpPr>
          <a:xfrm flipH="1">
            <a:off x="122309" y="68543"/>
            <a:ext cx="8895562" cy="4967421"/>
            <a:chOff x="135794" y="68542"/>
            <a:chExt cx="8895562" cy="4967421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906" name="Google Shape;906;p14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907" name="Google Shape;907;p14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908" name="Google Shape;908;p14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909" name="Google Shape;909;p14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910" name="Google Shape;910;p14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911" name="Google Shape;911;p14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912" name="Google Shape;912;p14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913" name="Google Shape;913;p14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914" name="Google Shape;914;p14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5" name="Google Shape;915;p14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16" name="Google Shape;916;p14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7" name="Google Shape;917;p14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3" name="Google Shape;923;p14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0" name="Google Shape;930;p14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 rot="-10594826" flipH="1">
                      <a:off x="2806268" y="41783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7" name="Google Shape;937;p14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8" name="Google Shape;938;p14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4" name="Google Shape;944;p14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5" name="Google Shape;945;p14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6" name="Google Shape;946;p14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47" name="Google Shape;947;p14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8" name="Google Shape;948;p14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9" name="Google Shape;949;p14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0" name="Google Shape;950;p14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1" name="Google Shape;951;p14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52" name="Google Shape;952;p14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3" name="Google Shape;953;p14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54" name="Google Shape;954;p14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5" name="Google Shape;955;p14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6" name="Google Shape;956;p14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7" name="Google Shape;957;p14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8" name="Google Shape;958;p14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9" name="Google Shape;959;p14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0" name="Google Shape;960;p14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61" name="Google Shape;961;p14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962" name="Google Shape;962;p14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963" name="Google Shape;963;p14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64" name="Google Shape;964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5" name="Google Shape;965;p14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966" name="Google Shape;966;p14"/>
              <p:cNvSpPr/>
              <p:nvPr/>
            </p:nvSpPr>
            <p:spPr>
              <a:xfrm>
                <a:off x="62325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968" name="Google Shape;968;p14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9" name="Google Shape;969;p14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0" name="Google Shape;970;p14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1" name="Google Shape;971;p14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2" name="Google Shape;972;p14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3" name="Google Shape;973;p14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74" name="Google Shape;974;p14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5" name="Google Shape;975;p14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6" name="Google Shape;976;p14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77" name="Google Shape;977;p14"/>
          <p:cNvSpPr txBox="1">
            <a:spLocks noGrp="1"/>
          </p:cNvSpPr>
          <p:nvPr>
            <p:ph type="title"/>
          </p:nvPr>
        </p:nvSpPr>
        <p:spPr>
          <a:xfrm>
            <a:off x="2385750" y="2891225"/>
            <a:ext cx="437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8" name="Google Shape;978;p14"/>
          <p:cNvSpPr txBox="1">
            <a:spLocks noGrp="1"/>
          </p:cNvSpPr>
          <p:nvPr>
            <p:ph type="subTitle" idx="1"/>
          </p:nvPr>
        </p:nvSpPr>
        <p:spPr>
          <a:xfrm>
            <a:off x="2385650" y="1832225"/>
            <a:ext cx="4372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473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5" y="3714320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6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9" y="3866718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6075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6"/>
          <p:cNvGrpSpPr/>
          <p:nvPr/>
        </p:nvGrpSpPr>
        <p:grpSpPr>
          <a:xfrm flipH="1">
            <a:off x="122309" y="68543"/>
            <a:ext cx="8895562" cy="4967421"/>
            <a:chOff x="135794" y="68542"/>
            <a:chExt cx="8895562" cy="4967421"/>
          </a:xfrm>
        </p:grpSpPr>
        <p:grpSp>
          <p:nvGrpSpPr>
            <p:cNvPr id="1042" name="Google Shape;1042;p16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043" name="Google Shape;1043;p16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044" name="Google Shape;1044;p16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1045" name="Google Shape;1045;p16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046" name="Google Shape;1046;p16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047" name="Google Shape;1047;p16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048" name="Google Shape;1048;p16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1049" name="Google Shape;1049;p16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050" name="Google Shape;1050;p16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051" name="Google Shape;1051;p16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2" name="Google Shape;1052;p16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3" name="Google Shape;1053;p16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4" name="Google Shape;1054;p16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55" name="Google Shape;1055;p16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6" name="Google Shape;1056;p16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7" name="Google Shape;1057;p16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58" name="Google Shape;1058;p16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9" name="Google Shape;1059;p16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0" name="Google Shape;1060;p16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61" name="Google Shape;1061;p16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62" name="Google Shape;1062;p16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63" name="Google Shape;1063;p16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64" name="Google Shape;1064;p16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5" name="Google Shape;1065;p16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6" name="Google Shape;1066;p16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67" name="Google Shape;1067;p16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68" name="Google Shape;1068;p16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9" name="Google Shape;1069;p16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0" name="Google Shape;1070;p16"/>
                    <p:cNvSpPr/>
                    <p:nvPr/>
                  </p:nvSpPr>
                  <p:spPr>
                    <a:xfrm rot="-10594826" flipH="1">
                      <a:off x="2806268" y="40259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71" name="Google Shape;1071;p16"/>
                    <p:cNvSpPr/>
                    <p:nvPr/>
                  </p:nvSpPr>
                  <p:spPr>
                    <a:xfrm>
                      <a:off x="8631314" y="11247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2" name="Google Shape;1072;p16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73" name="Google Shape;1073;p16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4" name="Google Shape;1074;p16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75" name="Google Shape;1075;p16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6" name="Google Shape;1076;p16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77" name="Google Shape;1077;p16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8" name="Google Shape;1078;p16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9" name="Google Shape;1079;p16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80" name="Google Shape;1080;p16"/>
                    <p:cNvSpPr/>
                    <p:nvPr/>
                  </p:nvSpPr>
                  <p:spPr>
                    <a:xfrm rot="8100000" flipH="1">
                      <a:off x="8826469" y="3708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1" name="Google Shape;1081;p16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2" name="Google Shape;1082;p16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83" name="Google Shape;1083;p16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4" name="Google Shape;1084;p16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5" name="Google Shape;1085;p16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6" name="Google Shape;1086;p16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87" name="Google Shape;1087;p16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88" name="Google Shape;1088;p16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9" name="Google Shape;1089;p16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90" name="Google Shape;1090;p16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1" name="Google Shape;1091;p16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92" name="Google Shape;1092;p16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93" name="Google Shape;1093;p16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4" name="Google Shape;1094;p16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95" name="Google Shape;1095;p16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96" name="Google Shape;1096;p16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097" name="Google Shape;1097;p16"/>
                  <p:cNvGrpSpPr/>
                  <p:nvPr/>
                </p:nvGrpSpPr>
                <p:grpSpPr>
                  <a:xfrm rot="10800000">
                    <a:off x="1132858" y="911298"/>
                    <a:ext cx="1533329" cy="1542048"/>
                    <a:chOff x="-1235806" y="3683092"/>
                    <a:chExt cx="1533329" cy="1542048"/>
                  </a:xfrm>
                </p:grpSpPr>
                <p:sp>
                  <p:nvSpPr>
                    <p:cNvPr id="1098" name="Google Shape;1098;p16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9" name="Google Shape;1099;p16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00" name="Google Shape;1100;p16"/>
                    <p:cNvSpPr/>
                    <p:nvPr/>
                  </p:nvSpPr>
                  <p:spPr>
                    <a:xfrm rot="6300406">
                      <a:off x="2072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101" name="Google Shape;1101;p16"/>
              <p:cNvSpPr/>
              <p:nvPr/>
            </p:nvSpPr>
            <p:spPr>
              <a:xfrm>
                <a:off x="623250" y="43764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16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03" name="Google Shape;1103;p16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4" name="Google Shape;1104;p16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05" name="Google Shape;1105;p16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06" name="Google Shape;1106;p16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7" name="Google Shape;1107;p16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08" name="Google Shape;1108;p16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109" name="Google Shape;1109;p16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10" name="Google Shape;1110;p16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11" name="Google Shape;1111;p16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112" name="Google Shape;1112;p1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3" name="Google Shape;1113;p16"/>
          <p:cNvSpPr txBox="1">
            <a:spLocks noGrp="1"/>
          </p:cNvSpPr>
          <p:nvPr>
            <p:ph type="subTitle" idx="1"/>
          </p:nvPr>
        </p:nvSpPr>
        <p:spPr>
          <a:xfrm>
            <a:off x="973150" y="2809650"/>
            <a:ext cx="36465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6"/>
          <p:cNvSpPr txBox="1">
            <a:spLocks noGrp="1"/>
          </p:cNvSpPr>
          <p:nvPr>
            <p:ph type="title"/>
          </p:nvPr>
        </p:nvSpPr>
        <p:spPr>
          <a:xfrm>
            <a:off x="973150" y="1184250"/>
            <a:ext cx="36465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09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17"/>
          <p:cNvGrpSpPr/>
          <p:nvPr/>
        </p:nvGrpSpPr>
        <p:grpSpPr>
          <a:xfrm flipH="1">
            <a:off x="122309" y="68543"/>
            <a:ext cx="8895562" cy="4967421"/>
            <a:chOff x="135794" y="68542"/>
            <a:chExt cx="8895562" cy="4967421"/>
          </a:xfrm>
        </p:grpSpPr>
        <p:grpSp>
          <p:nvGrpSpPr>
            <p:cNvPr id="1117" name="Google Shape;1117;p17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118" name="Google Shape;1118;p17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119" name="Google Shape;1119;p17"/>
                <p:cNvGrpSpPr/>
                <p:nvPr/>
              </p:nvGrpSpPr>
              <p:grpSpPr>
                <a:xfrm rot="10800000">
                  <a:off x="7132792" y="855600"/>
                  <a:ext cx="1192813" cy="2492662"/>
                  <a:chOff x="8524342" y="1674075"/>
                  <a:chExt cx="1192813" cy="2492662"/>
                </a:xfrm>
              </p:grpSpPr>
              <p:sp>
                <p:nvSpPr>
                  <p:cNvPr id="1120" name="Google Shape;1120;p17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121" name="Google Shape;1121;p1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122" name="Google Shape;1122;p1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123" name="Google Shape;1123;p17"/>
                  <p:cNvSpPr/>
                  <p:nvPr/>
                </p:nvSpPr>
                <p:spPr>
                  <a:xfrm rot="-5400000">
                    <a:off x="9640228" y="4089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1124" name="Google Shape;1124;p17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125" name="Google Shape;1125;p17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26" name="Google Shape;1126;p17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27" name="Google Shape;1127;p17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28" name="Google Shape;1128;p17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29" name="Google Shape;1129;p17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30" name="Google Shape;1130;p17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1" name="Google Shape;1131;p17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2" name="Google Shape;1132;p17"/>
                    <p:cNvSpPr/>
                    <p:nvPr/>
                  </p:nvSpPr>
                  <p:spPr>
                    <a:xfrm rot="-900406" flipH="1">
                      <a:off x="5002410" y="10146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3" name="Google Shape;1133;p17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34" name="Google Shape;1134;p17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35" name="Google Shape;1135;p17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36" name="Google Shape;1136;p17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7" name="Google Shape;1137;p17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8" name="Google Shape;1138;p17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9" name="Google Shape;1139;p17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0" name="Google Shape;1140;p17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1" name="Google Shape;1141;p17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2" name="Google Shape;1142;p17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43" name="Google Shape;1143;p17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7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5" name="Google Shape;1145;p17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6" name="Google Shape;1146;p17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7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8" name="Google Shape;1148;p17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49" name="Google Shape;1149;p17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0" name="Google Shape;1150;p17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51" name="Google Shape;1151;p17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2" name="Google Shape;1152;p17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53" name="Google Shape;1153;p17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54" name="Google Shape;1154;p17"/>
                    <p:cNvSpPr/>
                    <p:nvPr/>
                  </p:nvSpPr>
                  <p:spPr>
                    <a:xfrm rot="8100000" flipH="1">
                      <a:off x="8826469" y="42418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5" name="Google Shape;1155;p17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56" name="Google Shape;1156;p17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57" name="Google Shape;1157;p17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8" name="Google Shape;1158;p17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59" name="Google Shape;1159;p17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60" name="Google Shape;1160;p17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61" name="Google Shape;1161;p17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2" name="Google Shape;1162;p17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63" name="Google Shape;1163;p17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64" name="Google Shape;1164;p17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5" name="Google Shape;1165;p17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66" name="Google Shape;1166;p17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67" name="Google Shape;1167;p17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8" name="Google Shape;1168;p17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69" name="Google Shape;1169;p17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70" name="Google Shape;1170;p17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171" name="Google Shape;1171;p17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172" name="Google Shape;1172;p17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73" name="Google Shape;1173;p17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74" name="Google Shape;1174;p17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175" name="Google Shape;1175;p17"/>
              <p:cNvSpPr/>
              <p:nvPr/>
            </p:nvSpPr>
            <p:spPr>
              <a:xfrm>
                <a:off x="1004250" y="41478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6" name="Google Shape;1176;p17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77" name="Google Shape;1177;p17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78" name="Google Shape;1178;p17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79" name="Google Shape;1179;p17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0" name="Google Shape;1180;p17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81" name="Google Shape;1181;p17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2" name="Google Shape;1182;p17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183" name="Google Shape;1183;p17"/>
          <p:cNvSpPr/>
          <p:nvPr/>
        </p:nvSpPr>
        <p:spPr>
          <a:xfrm>
            <a:off x="4107380" y="38387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4" name="Google Shape;1184;p17"/>
          <p:cNvSpPr/>
          <p:nvPr/>
        </p:nvSpPr>
        <p:spPr>
          <a:xfrm flipH="1">
            <a:off x="4475239" y="42240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85" name="Google Shape;1185;p17"/>
          <p:cNvGrpSpPr/>
          <p:nvPr/>
        </p:nvGrpSpPr>
        <p:grpSpPr>
          <a:xfrm flipH="1">
            <a:off x="912964" y="620375"/>
            <a:ext cx="7236450" cy="260100"/>
            <a:chOff x="1004250" y="4147875"/>
            <a:chExt cx="7236450" cy="260100"/>
          </a:xfrm>
        </p:grpSpPr>
        <p:sp>
          <p:nvSpPr>
            <p:cNvPr id="1186" name="Google Shape;1186;p17"/>
            <p:cNvSpPr/>
            <p:nvPr/>
          </p:nvSpPr>
          <p:spPr>
            <a:xfrm>
              <a:off x="1004250" y="41478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8047200" y="42240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8" name="Google Shape;1188;p17"/>
          <p:cNvSpPr txBox="1">
            <a:spLocks noGrp="1"/>
          </p:cNvSpPr>
          <p:nvPr>
            <p:ph type="subTitle" idx="1"/>
          </p:nvPr>
        </p:nvSpPr>
        <p:spPr>
          <a:xfrm>
            <a:off x="1062150" y="2501888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17"/>
          <p:cNvSpPr txBox="1">
            <a:spLocks noGrp="1"/>
          </p:cNvSpPr>
          <p:nvPr>
            <p:ph type="title"/>
          </p:nvPr>
        </p:nvSpPr>
        <p:spPr>
          <a:xfrm>
            <a:off x="1062150" y="1605450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938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18"/>
          <p:cNvGrpSpPr/>
          <p:nvPr/>
        </p:nvGrpSpPr>
        <p:grpSpPr>
          <a:xfrm flipH="1">
            <a:off x="122309" y="144743"/>
            <a:ext cx="8895562" cy="4967421"/>
            <a:chOff x="135794" y="68542"/>
            <a:chExt cx="8895562" cy="4967421"/>
          </a:xfrm>
        </p:grpSpPr>
        <p:grpSp>
          <p:nvGrpSpPr>
            <p:cNvPr id="1192" name="Google Shape;1192;p18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193" name="Google Shape;1193;p18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sp>
              <p:nvSpPr>
                <p:cNvPr id="1194" name="Google Shape;1194;p18"/>
                <p:cNvSpPr/>
                <p:nvPr/>
              </p:nvSpPr>
              <p:spPr>
                <a:xfrm rot="5400000">
                  <a:off x="7101033" y="88735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grpSp>
              <p:nvGrpSpPr>
                <p:cNvPr id="1195" name="Google Shape;1195;p18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196" name="Google Shape;1196;p18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97" name="Google Shape;1197;p1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98" name="Google Shape;1198;p18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99" name="Google Shape;1199;p1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0" name="Google Shape;1200;p1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1" name="Google Shape;1201;p1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2" name="Google Shape;1202;p18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3" name="Google Shape;1203;p18"/>
                    <p:cNvSpPr/>
                    <p:nvPr/>
                  </p:nvSpPr>
                  <p:spPr>
                    <a:xfrm rot="-900406" flipH="1">
                      <a:off x="4621410" y="5574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4" name="Google Shape;1204;p18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5" name="Google Shape;1205;p18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6" name="Google Shape;1206;p18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7" name="Google Shape;1207;p18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8" name="Google Shape;1208;p1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9" name="Google Shape;1209;p1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0" name="Google Shape;1210;p1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1" name="Google Shape;1211;p1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2" name="Google Shape;1212;p1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3" name="Google Shape;1213;p18"/>
                    <p:cNvSpPr/>
                    <p:nvPr/>
                  </p:nvSpPr>
                  <p:spPr>
                    <a:xfrm rot="8100000" flipH="1">
                      <a:off x="75786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4" name="Google Shape;1214;p18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15" name="Google Shape;1215;p18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6" name="Google Shape;1216;p1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7" name="Google Shape;1217;p18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8" name="Google Shape;1218;p18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9" name="Google Shape;1219;p1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0" name="Google Shape;1220;p18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1" name="Google Shape;1221;p1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2" name="Google Shape;1222;p1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3" name="Google Shape;1223;p1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4" name="Google Shape;1224;p18"/>
                    <p:cNvSpPr/>
                    <p:nvPr/>
                  </p:nvSpPr>
                  <p:spPr>
                    <a:xfrm rot="8100000" flipH="1">
                      <a:off x="8750269" y="40132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5" name="Google Shape;1225;p18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6" name="Google Shape;1226;p1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7" name="Google Shape;1227;p18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8" name="Google Shape;1228;p1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9" name="Google Shape;1229;p18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0" name="Google Shape;1230;p18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31" name="Google Shape;1231;p18"/>
                    <p:cNvSpPr/>
                    <p:nvPr/>
                  </p:nvSpPr>
                  <p:spPr>
                    <a:xfrm rot="8100000" flipH="1">
                      <a:off x="3618269" y="4729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2" name="Google Shape;1232;p1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3" name="Google Shape;1233;p18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4" name="Google Shape;1234;p1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5" name="Google Shape;1235;p18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6" name="Google Shape;1236;p18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7" name="Google Shape;1237;p18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8" name="Google Shape;1238;p18"/>
                    <p:cNvSpPr/>
                    <p:nvPr/>
                  </p:nvSpPr>
                  <p:spPr>
                    <a:xfrm rot="8100000" flipH="1">
                      <a:off x="52596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9" name="Google Shape;1239;p18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40" name="Google Shape;1240;p18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241" name="Google Shape;1241;p18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242" name="Google Shape;1242;p18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43" name="Google Shape;1243;p18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44" name="Google Shape;1244;p18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245" name="Google Shape;1245;p18"/>
              <p:cNvSpPr/>
              <p:nvPr/>
            </p:nvSpPr>
            <p:spPr>
              <a:xfrm>
                <a:off x="797100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46" name="Google Shape;1246;p18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7" name="Google Shape;1247;p18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48" name="Google Shape;1248;p18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9" name="Google Shape;1249;p18"/>
            <p:cNvSpPr/>
            <p:nvPr/>
          </p:nvSpPr>
          <p:spPr>
            <a:xfrm rot="8100000">
              <a:off x="2648340" y="4067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50" name="Google Shape;1250;p18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251" name="Google Shape;1251;p18"/>
          <p:cNvSpPr txBox="1">
            <a:spLocks noGrp="1"/>
          </p:cNvSpPr>
          <p:nvPr>
            <p:ph type="subTitle" idx="1"/>
          </p:nvPr>
        </p:nvSpPr>
        <p:spPr>
          <a:xfrm>
            <a:off x="4872750" y="2501888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8"/>
          <p:cNvSpPr txBox="1">
            <a:spLocks noGrp="1"/>
          </p:cNvSpPr>
          <p:nvPr>
            <p:ph type="title"/>
          </p:nvPr>
        </p:nvSpPr>
        <p:spPr>
          <a:xfrm>
            <a:off x="4872750" y="1605438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5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19"/>
          <p:cNvGrpSpPr/>
          <p:nvPr/>
        </p:nvGrpSpPr>
        <p:grpSpPr>
          <a:xfrm flipH="1">
            <a:off x="122309" y="144743"/>
            <a:ext cx="8895562" cy="4958175"/>
            <a:chOff x="135794" y="68542"/>
            <a:chExt cx="8895562" cy="4958175"/>
          </a:xfrm>
        </p:grpSpPr>
        <p:grpSp>
          <p:nvGrpSpPr>
            <p:cNvPr id="1255" name="Google Shape;1255;p19"/>
            <p:cNvGrpSpPr/>
            <p:nvPr/>
          </p:nvGrpSpPr>
          <p:grpSpPr>
            <a:xfrm>
              <a:off x="135794" y="68542"/>
              <a:ext cx="8895562" cy="4958175"/>
              <a:chOff x="135794" y="68542"/>
              <a:chExt cx="8895562" cy="4958175"/>
            </a:xfrm>
          </p:grpSpPr>
          <p:sp>
            <p:nvSpPr>
              <p:cNvPr id="1256" name="Google Shape;1256;p19"/>
              <p:cNvSpPr/>
              <p:nvPr/>
            </p:nvSpPr>
            <p:spPr>
              <a:xfrm rot="5400000">
                <a:off x="7101033" y="88735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1257" name="Google Shape;1257;p19"/>
              <p:cNvGrpSpPr/>
              <p:nvPr/>
            </p:nvGrpSpPr>
            <p:grpSpPr>
              <a:xfrm>
                <a:off x="135794" y="68542"/>
                <a:ext cx="8895562" cy="4958175"/>
                <a:chOff x="135794" y="68542"/>
                <a:chExt cx="8895562" cy="4958175"/>
              </a:xfrm>
            </p:grpSpPr>
            <p:grpSp>
              <p:nvGrpSpPr>
                <p:cNvPr id="1258" name="Google Shape;1258;p19"/>
                <p:cNvGrpSpPr/>
                <p:nvPr/>
              </p:nvGrpSpPr>
              <p:grpSpPr>
                <a:xfrm>
                  <a:off x="135794" y="68542"/>
                  <a:ext cx="8895562" cy="4958175"/>
                  <a:chOff x="135794" y="68542"/>
                  <a:chExt cx="8895562" cy="4958175"/>
                </a:xfrm>
              </p:grpSpPr>
              <p:sp>
                <p:nvSpPr>
                  <p:cNvPr id="1259" name="Google Shape;1259;p1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60" name="Google Shape;1260;p19"/>
                  <p:cNvSpPr/>
                  <p:nvPr/>
                </p:nvSpPr>
                <p:spPr>
                  <a:xfrm rot="6300406">
                    <a:off x="356312" y="1220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1" name="Google Shape;1261;p1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2" name="Google Shape;1262;p1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63" name="Google Shape;1263;p1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64" name="Google Shape;1264;p19"/>
                  <p:cNvSpPr/>
                  <p:nvPr/>
                </p:nvSpPr>
                <p:spPr>
                  <a:xfrm rot="5400000" flipH="1">
                    <a:off x="470935" y="5785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65" name="Google Shape;1265;p19"/>
                  <p:cNvSpPr/>
                  <p:nvPr/>
                </p:nvSpPr>
                <p:spPr>
                  <a:xfrm rot="-900406" flipH="1">
                    <a:off x="4621410" y="5574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66" name="Google Shape;1266;p19"/>
                  <p:cNvSpPr/>
                  <p:nvPr/>
                </p:nvSpPr>
                <p:spPr>
                  <a:xfrm rot="8100000" flipH="1">
                    <a:off x="3899594" y="7694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7" name="Google Shape;1267;p19"/>
                  <p:cNvSpPr/>
                  <p:nvPr/>
                </p:nvSpPr>
                <p:spPr>
                  <a:xfrm rot="-5400000">
                    <a:off x="3039403" y="3713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8" name="Google Shape;1268;p19"/>
                  <p:cNvSpPr/>
                  <p:nvPr/>
                </p:nvSpPr>
                <p:spPr>
                  <a:xfrm>
                    <a:off x="1878594" y="1419994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69" name="Google Shape;1269;p19"/>
                  <p:cNvSpPr/>
                  <p:nvPr/>
                </p:nvSpPr>
                <p:spPr>
                  <a:xfrm rot="6300406">
                    <a:off x="23011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70" name="Google Shape;1270;p19"/>
                  <p:cNvSpPr/>
                  <p:nvPr/>
                </p:nvSpPr>
                <p:spPr>
                  <a:xfrm rot="-5400000">
                    <a:off x="1540615" y="8944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71" name="Google Shape;1271;p19"/>
                  <p:cNvSpPr/>
                  <p:nvPr/>
                </p:nvSpPr>
                <p:spPr>
                  <a:xfrm rot="2700000">
                    <a:off x="1049241" y="13227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72" name="Google Shape;1272;p19"/>
                  <p:cNvSpPr/>
                  <p:nvPr/>
                </p:nvSpPr>
                <p:spPr>
                  <a:xfrm rot="-5400000">
                    <a:off x="1720029" y="48066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3" name="Google Shape;1273;p1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4" name="Google Shape;1274;p1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75" name="Google Shape;1275;p19"/>
                  <p:cNvSpPr/>
                  <p:nvPr/>
                </p:nvSpPr>
                <p:spPr>
                  <a:xfrm rot="8100000" flipH="1">
                    <a:off x="75786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6" name="Google Shape;1276;p19"/>
                  <p:cNvSpPr/>
                  <p:nvPr/>
                </p:nvSpPr>
                <p:spPr>
                  <a:xfrm rot="8100000" flipH="1">
                    <a:off x="8836969" y="2203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77" name="Google Shape;1277;p19"/>
                  <p:cNvSpPr/>
                  <p:nvPr/>
                </p:nvSpPr>
                <p:spPr>
                  <a:xfrm>
                    <a:off x="8707514" y="8961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8" name="Google Shape;1278;p1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79" name="Google Shape;1279;p19"/>
                  <p:cNvSpPr/>
                  <p:nvPr/>
                </p:nvSpPr>
                <p:spPr>
                  <a:xfrm rot="8999773">
                    <a:off x="200884" y="37084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80" name="Google Shape;1280;p19"/>
                  <p:cNvSpPr/>
                  <p:nvPr/>
                </p:nvSpPr>
                <p:spPr>
                  <a:xfrm rot="2700000">
                    <a:off x="2087466" y="44972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81" name="Google Shape;1281;p1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82" name="Google Shape;1282;p19"/>
                  <p:cNvSpPr/>
                  <p:nvPr/>
                </p:nvSpPr>
                <p:spPr>
                  <a:xfrm rot="6300406">
                    <a:off x="359695" y="33070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83" name="Google Shape;1283;p19"/>
                  <p:cNvSpPr/>
                  <p:nvPr/>
                </p:nvSpPr>
                <p:spPr>
                  <a:xfrm rot="-2700000">
                    <a:off x="1041415" y="38810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84" name="Google Shape;1284;p1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85" name="Google Shape;1285;p1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86" name="Google Shape;1286;p19"/>
                  <p:cNvSpPr/>
                  <p:nvPr/>
                </p:nvSpPr>
                <p:spPr>
                  <a:xfrm rot="8100000" flipH="1">
                    <a:off x="8750269" y="40132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87" name="Google Shape;1287;p19"/>
                  <p:cNvSpPr/>
                  <p:nvPr/>
                </p:nvSpPr>
                <p:spPr>
                  <a:xfrm rot="2700000">
                    <a:off x="8598114" y="20295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88" name="Google Shape;1288;p1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89" name="Google Shape;1289;p19"/>
                  <p:cNvSpPr/>
                  <p:nvPr/>
                </p:nvSpPr>
                <p:spPr>
                  <a:xfrm>
                    <a:off x="3005139" y="48546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90" name="Google Shape;1290;p1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91" name="Google Shape;1291;p19"/>
                  <p:cNvSpPr/>
                  <p:nvPr/>
                </p:nvSpPr>
                <p:spPr>
                  <a:xfrm rot="5400000" flipH="1">
                    <a:off x="951610" y="48436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92" name="Google Shape;1292;p19"/>
                  <p:cNvSpPr/>
                  <p:nvPr/>
                </p:nvSpPr>
                <p:spPr>
                  <a:xfrm rot="-900406" flipH="1">
                    <a:off x="7769085" y="43654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93" name="Google Shape;1293;p19"/>
                  <p:cNvSpPr/>
                  <p:nvPr/>
                </p:nvSpPr>
                <p:spPr>
                  <a:xfrm rot="8100000" flipH="1">
                    <a:off x="3618269" y="4729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94" name="Google Shape;1294;p19"/>
                  <p:cNvSpPr/>
                  <p:nvPr/>
                </p:nvSpPr>
                <p:spPr>
                  <a:xfrm>
                    <a:off x="6923964" y="49305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95" name="Google Shape;1295;p19"/>
                  <p:cNvSpPr/>
                  <p:nvPr/>
                </p:nvSpPr>
                <p:spPr>
                  <a:xfrm rot="8999773">
                    <a:off x="6027097" y="40542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96" name="Google Shape;1296;p19"/>
                  <p:cNvSpPr/>
                  <p:nvPr/>
                </p:nvSpPr>
                <p:spPr>
                  <a:xfrm>
                    <a:off x="60153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97" name="Google Shape;1297;p19"/>
                  <p:cNvSpPr/>
                  <p:nvPr/>
                </p:nvSpPr>
                <p:spPr>
                  <a:xfrm rot="2700000">
                    <a:off x="6706364" y="4494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98" name="Google Shape;1298;p19"/>
                  <p:cNvSpPr/>
                  <p:nvPr/>
                </p:nvSpPr>
                <p:spPr>
                  <a:xfrm rot="8999773">
                    <a:off x="4313272" y="43692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99" name="Google Shape;1299;p19"/>
                  <p:cNvSpPr/>
                  <p:nvPr/>
                </p:nvSpPr>
                <p:spPr>
                  <a:xfrm>
                    <a:off x="81914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300" name="Google Shape;1300;p19"/>
                  <p:cNvSpPr/>
                  <p:nvPr/>
                </p:nvSpPr>
                <p:spPr>
                  <a:xfrm rot="8100000" flipH="1">
                    <a:off x="5259694" y="45105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01" name="Google Shape;1301;p19"/>
                  <p:cNvSpPr/>
                  <p:nvPr/>
                </p:nvSpPr>
                <p:spPr>
                  <a:xfrm rot="-900406" flipH="1">
                    <a:off x="8776360" y="47420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302" name="Google Shape;1302;p19"/>
                  <p:cNvSpPr/>
                  <p:nvPr/>
                </p:nvSpPr>
                <p:spPr>
                  <a:xfrm rot="-5400000">
                    <a:off x="8568653" y="32713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  <p:grpSp>
              <p:nvGrpSpPr>
                <p:cNvPr id="1303" name="Google Shape;1303;p19"/>
                <p:cNvGrpSpPr/>
                <p:nvPr/>
              </p:nvGrpSpPr>
              <p:grpSpPr>
                <a:xfrm rot="10800000">
                  <a:off x="657960" y="911298"/>
                  <a:ext cx="2985068" cy="3751848"/>
                  <a:chOff x="-2212647" y="1473292"/>
                  <a:chExt cx="2985068" cy="3751848"/>
                </a:xfrm>
              </p:grpSpPr>
              <p:sp>
                <p:nvSpPr>
                  <p:cNvPr id="1304" name="Google Shape;1304;p19"/>
                  <p:cNvSpPr/>
                  <p:nvPr/>
                </p:nvSpPr>
                <p:spPr>
                  <a:xfrm rot="8999773">
                    <a:off x="658084" y="1498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305" name="Google Shape;1305;p19"/>
                  <p:cNvSpPr/>
                  <p:nvPr/>
                </p:nvSpPr>
                <p:spPr>
                  <a:xfrm rot="2700000">
                    <a:off x="-1238234" y="51518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06" name="Google Shape;1306;p19"/>
                  <p:cNvSpPr/>
                  <p:nvPr/>
                </p:nvSpPr>
                <p:spPr>
                  <a:xfrm rot="6300406">
                    <a:off x="-2231105" y="49072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1307" name="Google Shape;1307;p19"/>
            <p:cNvSpPr/>
            <p:nvPr/>
          </p:nvSpPr>
          <p:spPr>
            <a:xfrm rot="6300406">
              <a:off x="1578295" y="38246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308" name="Google Shape;1308;p19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09" name="Google Shape;1309;p19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310" name="Google Shape;1310;p19"/>
            <p:cNvSpPr/>
            <p:nvPr/>
          </p:nvSpPr>
          <p:spPr>
            <a:xfrm rot="8100000">
              <a:off x="2648340" y="37623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11" name="Google Shape;1311;p19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312" name="Google Shape;1312;p19"/>
          <p:cNvSpPr txBox="1">
            <a:spLocks noGrp="1"/>
          </p:cNvSpPr>
          <p:nvPr>
            <p:ph type="subTitle" idx="1"/>
          </p:nvPr>
        </p:nvSpPr>
        <p:spPr>
          <a:xfrm>
            <a:off x="1062150" y="2501900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9"/>
          <p:cNvSpPr txBox="1">
            <a:spLocks noGrp="1"/>
          </p:cNvSpPr>
          <p:nvPr>
            <p:ph type="title"/>
          </p:nvPr>
        </p:nvSpPr>
        <p:spPr>
          <a:xfrm>
            <a:off x="1062150" y="1605450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832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l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20"/>
          <p:cNvGrpSpPr/>
          <p:nvPr/>
        </p:nvGrpSpPr>
        <p:grpSpPr>
          <a:xfrm>
            <a:off x="122309" y="68543"/>
            <a:ext cx="8895562" cy="4967421"/>
            <a:chOff x="122308" y="68542"/>
            <a:chExt cx="8895562" cy="4967421"/>
          </a:xfrm>
        </p:grpSpPr>
        <p:grpSp>
          <p:nvGrpSpPr>
            <p:cNvPr id="1316" name="Google Shape;1316;p20"/>
            <p:cNvGrpSpPr/>
            <p:nvPr/>
          </p:nvGrpSpPr>
          <p:grpSpPr>
            <a:xfrm flipH="1">
              <a:off x="122308" y="68542"/>
              <a:ext cx="8895562" cy="4967421"/>
              <a:chOff x="135794" y="68542"/>
              <a:chExt cx="8895562" cy="4967421"/>
            </a:xfrm>
          </p:grpSpPr>
          <p:grpSp>
            <p:nvGrpSpPr>
              <p:cNvPr id="1317" name="Google Shape;1317;p20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18" name="Google Shape;1318;p20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19" name="Google Shape;1319;p20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1320" name="Google Shape;1320;p20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321" name="Google Shape;1321;p20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322" name="Google Shape;1322;p20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323" name="Google Shape;1323;p20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324" name="Google Shape;1324;p20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25" name="Google Shape;1325;p20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sp>
                    <p:nvSpPr>
                      <p:cNvPr id="1326" name="Google Shape;1326;p20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7" name="Google Shape;1327;p20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8" name="Google Shape;1328;p20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9" name="Google Shape;1329;p20"/>
                      <p:cNvSpPr/>
                      <p:nvPr/>
                    </p:nvSpPr>
                    <p:spPr>
                      <a:xfrm>
                        <a:off x="3809289" y="1310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0" name="Google Shape;1330;p20"/>
                      <p:cNvSpPr/>
                      <p:nvPr/>
                    </p:nvSpPr>
                    <p:spPr>
                      <a:xfrm rot="2700000">
                        <a:off x="5444989" y="194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1" name="Google Shape;1331;p20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2" name="Google Shape;1332;p20"/>
                      <p:cNvSpPr/>
                      <p:nvPr/>
                    </p:nvSpPr>
                    <p:spPr>
                      <a:xfrm rot="8100000" flipH="1">
                        <a:off x="1537394" y="1150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3" name="Google Shape;1333;p20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4" name="Google Shape;1334;p20"/>
                      <p:cNvSpPr/>
                      <p:nvPr/>
                    </p:nvSpPr>
                    <p:spPr>
                      <a:xfrm rot="6300406">
                        <a:off x="2834574" y="27171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5" name="Google Shape;1335;p20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6" name="Google Shape;1336;p20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7" name="Google Shape;1337;p20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8" name="Google Shape;1338;p20"/>
                      <p:cNvSpPr/>
                      <p:nvPr/>
                    </p:nvSpPr>
                    <p:spPr>
                      <a:xfrm rot="8999773">
                        <a:off x="143059" y="2313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9" name="Google Shape;1339;p20"/>
                      <p:cNvSpPr/>
                      <p:nvPr/>
                    </p:nvSpPr>
                    <p:spPr>
                      <a:xfrm rot="8999773">
                        <a:off x="6232222" y="938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0" name="Google Shape;1340;p20"/>
                      <p:cNvSpPr/>
                      <p:nvPr/>
                    </p:nvSpPr>
                    <p:spPr>
                      <a:xfrm rot="8100000" flipH="1">
                        <a:off x="7273844" y="2911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1" name="Google Shape;1341;p20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2" name="Google Shape;1342;p20"/>
                      <p:cNvSpPr/>
                      <p:nvPr/>
                    </p:nvSpPr>
                    <p:spPr>
                      <a:xfrm rot="-10594826" flipH="1">
                        <a:off x="2806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3" name="Google Shape;1343;p20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4" name="Google Shape;1344;p20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5" name="Google Shape;1345;p20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6" name="Google Shape;1346;p20"/>
                      <p:cNvSpPr/>
                      <p:nvPr/>
                    </p:nvSpPr>
                    <p:spPr>
                      <a:xfrm rot="2700000">
                        <a:off x="1935066" y="480209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7" name="Google Shape;1347;p20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8" name="Google Shape;1348;p20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9" name="Google Shape;1349;p20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0" name="Google Shape;1350;p20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1" name="Google Shape;1351;p20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2" name="Google Shape;1352;p20"/>
                      <p:cNvSpPr/>
                      <p:nvPr/>
                    </p:nvSpPr>
                    <p:spPr>
                      <a:xfrm rot="8100000" flipH="1">
                        <a:off x="8826469" y="3708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3" name="Google Shape;1353;p20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4" name="Google Shape;1354;p20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5" name="Google Shape;1355;p20"/>
                      <p:cNvSpPr/>
                      <p:nvPr/>
                    </p:nvSpPr>
                    <p:spPr>
                      <a:xfrm>
                        <a:off x="3005139" y="4854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6" name="Google Shape;1356;p20"/>
                      <p:cNvSpPr/>
                      <p:nvPr/>
                    </p:nvSpPr>
                    <p:spPr>
                      <a:xfrm rot="2700000">
                        <a:off x="4401664" y="484107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7" name="Google Shape;1357;p20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8" name="Google Shape;1358;p20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9" name="Google Shape;1359;p20"/>
                      <p:cNvSpPr/>
                      <p:nvPr/>
                    </p:nvSpPr>
                    <p:spPr>
                      <a:xfrm rot="8100000" flipH="1">
                        <a:off x="3618269" y="46535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0" name="Google Shape;1360;p20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1" name="Google Shape;1361;p20"/>
                      <p:cNvSpPr/>
                      <p:nvPr/>
                    </p:nvSpPr>
                    <p:spPr>
                      <a:xfrm>
                        <a:off x="6015314" y="491635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2" name="Google Shape;1362;p20"/>
                      <p:cNvSpPr/>
                      <p:nvPr/>
                    </p:nvSpPr>
                    <p:spPr>
                      <a:xfrm rot="8999773">
                        <a:off x="7589872" y="47502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3" name="Google Shape;1363;p20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4" name="Google Shape;1364;p20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5" name="Google Shape;1365;p20"/>
                      <p:cNvSpPr/>
                      <p:nvPr/>
                    </p:nvSpPr>
                    <p:spPr>
                      <a:xfrm rot="-5400000">
                        <a:off x="8568653" y="3271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1366" name="Google Shape;1366;p20"/>
                    <p:cNvSpPr/>
                    <p:nvPr/>
                  </p:nvSpPr>
                  <p:spPr>
                    <a:xfrm rot="-4499594">
                      <a:off x="11144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1367" name="Google Shape;1367;p20"/>
                <p:cNvSpPr/>
                <p:nvPr/>
              </p:nvSpPr>
              <p:spPr>
                <a:xfrm>
                  <a:off x="8047200" y="4224075"/>
                  <a:ext cx="193500" cy="1839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1368" name="Google Shape;1368;p20"/>
              <p:cNvSpPr/>
              <p:nvPr/>
            </p:nvSpPr>
            <p:spPr>
              <a:xfrm rot="-2700000">
                <a:off x="1246965" y="348016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69" name="Google Shape;1369;p20"/>
              <p:cNvSpPr/>
              <p:nvPr/>
            </p:nvSpPr>
            <p:spPr>
              <a:xfrm rot="6300406">
                <a:off x="1578295" y="4129454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0" name="Google Shape;1370;p20"/>
              <p:cNvSpPr/>
              <p:nvPr/>
            </p:nvSpPr>
            <p:spPr>
              <a:xfrm rot="6300406">
                <a:off x="7533437" y="1679334"/>
                <a:ext cx="111187" cy="3857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3580" extrusionOk="0">
                    <a:moveTo>
                      <a:pt x="1528" y="0"/>
                    </a:moveTo>
                    <a:lnTo>
                      <a:pt x="8252" y="0"/>
                    </a:lnTo>
                    <a:lnTo>
                      <a:pt x="10319" y="3580"/>
                    </a:lnTo>
                    <a:lnTo>
                      <a:pt x="0" y="3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71" name="Google Shape;1371;p20"/>
              <p:cNvSpPr/>
              <p:nvPr/>
            </p:nvSpPr>
            <p:spPr>
              <a:xfrm rot="-2700000">
                <a:off x="7522690" y="115171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72" name="Google Shape;1372;p20"/>
              <p:cNvSpPr/>
              <p:nvPr/>
            </p:nvSpPr>
            <p:spPr>
              <a:xfrm rot="6300406">
                <a:off x="7996995" y="2671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3" name="Google Shape;1373;p20"/>
              <p:cNvSpPr/>
              <p:nvPr/>
            </p:nvSpPr>
            <p:spPr>
              <a:xfrm rot="-4499594">
                <a:off x="1727987" y="301212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74" name="Google Shape;1374;p20"/>
              <p:cNvSpPr/>
              <p:nvPr/>
            </p:nvSpPr>
            <p:spPr>
              <a:xfrm rot="-4499594">
                <a:off x="1580237" y="16822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5" name="Google Shape;1375;p20"/>
              <p:cNvSpPr/>
              <p:nvPr/>
            </p:nvSpPr>
            <p:spPr>
              <a:xfrm rot="8100000">
                <a:off x="7220340" y="3381310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  <p:sp>
          <p:nvSpPr>
            <p:cNvPr id="1376" name="Google Shape;1376;p20"/>
            <p:cNvSpPr/>
            <p:nvPr/>
          </p:nvSpPr>
          <p:spPr>
            <a:xfrm flipH="1">
              <a:off x="8673364" y="3220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7" name="Google Shape;1377;p20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8" name="Google Shape;1378;p20"/>
          <p:cNvSpPr txBox="1">
            <a:spLocks noGrp="1"/>
          </p:cNvSpPr>
          <p:nvPr>
            <p:ph type="subTitle" idx="1"/>
          </p:nvPr>
        </p:nvSpPr>
        <p:spPr>
          <a:xfrm>
            <a:off x="2953375" y="2617500"/>
            <a:ext cx="32373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0"/>
          <p:cNvSpPr txBox="1">
            <a:spLocks noGrp="1"/>
          </p:cNvSpPr>
          <p:nvPr>
            <p:ph type="title"/>
          </p:nvPr>
        </p:nvSpPr>
        <p:spPr>
          <a:xfrm>
            <a:off x="2953625" y="1729800"/>
            <a:ext cx="32370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12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solidFill>
          <a:schemeClr val="lt1"/>
        </a:solidFill>
        <a:effectLst/>
      </p:bgPr>
    </p:bg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21"/>
          <p:cNvGrpSpPr/>
          <p:nvPr/>
        </p:nvGrpSpPr>
        <p:grpSpPr>
          <a:xfrm>
            <a:off x="122309" y="68543"/>
            <a:ext cx="8895562" cy="4967421"/>
            <a:chOff x="122308" y="68542"/>
            <a:chExt cx="8895562" cy="4967421"/>
          </a:xfrm>
        </p:grpSpPr>
        <p:grpSp>
          <p:nvGrpSpPr>
            <p:cNvPr id="1382" name="Google Shape;1382;p21"/>
            <p:cNvGrpSpPr/>
            <p:nvPr/>
          </p:nvGrpSpPr>
          <p:grpSpPr>
            <a:xfrm>
              <a:off x="122308" y="68542"/>
              <a:ext cx="8895562" cy="4967421"/>
              <a:chOff x="122308" y="68542"/>
              <a:chExt cx="8895562" cy="4967421"/>
            </a:xfrm>
          </p:grpSpPr>
          <p:grpSp>
            <p:nvGrpSpPr>
              <p:cNvPr id="1383" name="Google Shape;1383;p21"/>
              <p:cNvGrpSpPr/>
              <p:nvPr/>
            </p:nvGrpSpPr>
            <p:grpSpPr>
              <a:xfrm flipH="1">
                <a:off x="122308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84" name="Google Shape;1384;p21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85" name="Google Shape;1385;p21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86" name="Google Shape;1386;p21"/>
                    <p:cNvGrpSpPr/>
                    <p:nvPr/>
                  </p:nvGrpSpPr>
                  <p:grpSpPr>
                    <a:xfrm rot="10800000">
                      <a:off x="7868647" y="1236600"/>
                      <a:ext cx="456959" cy="2111662"/>
                      <a:chOff x="8524342" y="1674075"/>
                      <a:chExt cx="456959" cy="2111662"/>
                    </a:xfrm>
                  </p:grpSpPr>
                  <p:sp>
                    <p:nvSpPr>
                      <p:cNvPr id="1387" name="Google Shape;1387;p21"/>
                      <p:cNvSpPr/>
                      <p:nvPr/>
                    </p:nvSpPr>
                    <p:spPr>
                      <a:xfrm>
                        <a:off x="85955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8" name="Google Shape;1388;p21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9" name="Google Shape;1389;p21"/>
                      <p:cNvSpPr/>
                      <p:nvPr/>
                    </p:nvSpPr>
                    <p:spPr>
                      <a:xfrm rot="2700000">
                        <a:off x="8521914" y="28677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90" name="Google Shape;1390;p21"/>
                      <p:cNvSpPr/>
                      <p:nvPr/>
                    </p:nvSpPr>
                    <p:spPr>
                      <a:xfrm rot="-5400000">
                        <a:off x="8649628" y="3708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  <p:grpSp>
                  <p:nvGrpSpPr>
                    <p:cNvPr id="1391" name="Google Shape;1391;p21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grpSp>
                    <p:nvGrpSpPr>
                      <p:cNvPr id="1392" name="Google Shape;1392;p21"/>
                      <p:cNvGrpSpPr/>
                      <p:nvPr/>
                    </p:nvGrpSpPr>
                    <p:grpSpPr>
                      <a:xfrm>
                        <a:off x="135794" y="68542"/>
                        <a:ext cx="8895562" cy="4967421"/>
                        <a:chOff x="135794" y="68542"/>
                        <a:chExt cx="8895562" cy="4967421"/>
                      </a:xfrm>
                    </p:grpSpPr>
                    <p:sp>
                      <p:nvSpPr>
                        <p:cNvPr id="1393" name="Google Shape;1393;p21"/>
                        <p:cNvSpPr/>
                        <p:nvPr/>
                      </p:nvSpPr>
                      <p:spPr>
                        <a:xfrm>
                          <a:off x="960208" y="347900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4" name="Google Shape;1394;p21"/>
                        <p:cNvSpPr/>
                        <p:nvPr/>
                      </p:nvSpPr>
                      <p:spPr>
                        <a:xfrm rot="6300406">
                          <a:off x="127712" y="1220859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5" name="Google Shape;1395;p21"/>
                        <p:cNvSpPr/>
                        <p:nvPr/>
                      </p:nvSpPr>
                      <p:spPr>
                        <a:xfrm rot="8999773">
                          <a:off x="1520397" y="1949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6" name="Google Shape;1396;p21"/>
                        <p:cNvSpPr/>
                        <p:nvPr/>
                      </p:nvSpPr>
                      <p:spPr>
                        <a:xfrm>
                          <a:off x="3809289" y="13102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7" name="Google Shape;1397;p21"/>
                        <p:cNvSpPr/>
                        <p:nvPr/>
                      </p:nvSpPr>
                      <p:spPr>
                        <a:xfrm rot="2700000">
                          <a:off x="5444989" y="19495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8" name="Google Shape;1398;p21"/>
                        <p:cNvSpPr/>
                        <p:nvPr/>
                      </p:nvSpPr>
                      <p:spPr>
                        <a:xfrm rot="5400000" flipH="1">
                          <a:off x="699535" y="959501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9" name="Google Shape;1399;p21"/>
                        <p:cNvSpPr/>
                        <p:nvPr/>
                      </p:nvSpPr>
                      <p:spPr>
                        <a:xfrm rot="8100000" flipH="1">
                          <a:off x="1232594" y="9218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0" name="Google Shape;1400;p21"/>
                        <p:cNvSpPr/>
                        <p:nvPr/>
                      </p:nvSpPr>
                      <p:spPr>
                        <a:xfrm>
                          <a:off x="1878594" y="657994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1" name="Google Shape;1401;p21"/>
                        <p:cNvSpPr/>
                        <p:nvPr/>
                      </p:nvSpPr>
                      <p:spPr>
                        <a:xfrm rot="-5400000">
                          <a:off x="245215" y="1885043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2" name="Google Shape;1402;p21"/>
                        <p:cNvSpPr/>
                        <p:nvPr/>
                      </p:nvSpPr>
                      <p:spPr>
                        <a:xfrm rot="2700000">
                          <a:off x="515841" y="2313366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3" name="Google Shape;1403;p21"/>
                        <p:cNvSpPr/>
                        <p:nvPr/>
                      </p:nvSpPr>
                      <p:spPr>
                        <a:xfrm rot="-5400000">
                          <a:off x="2177229" y="4959035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4" name="Google Shape;1404;p21"/>
                        <p:cNvSpPr/>
                        <p:nvPr/>
                      </p:nvSpPr>
                      <p:spPr>
                        <a:xfrm rot="8999773">
                          <a:off x="143059" y="26943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5" name="Google Shape;1405;p21"/>
                        <p:cNvSpPr/>
                        <p:nvPr/>
                      </p:nvSpPr>
                      <p:spPr>
                        <a:xfrm rot="8999773">
                          <a:off x="6232222" y="9388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6" name="Google Shape;1406;p21"/>
                        <p:cNvSpPr/>
                        <p:nvPr/>
                      </p:nvSpPr>
                      <p:spPr>
                        <a:xfrm rot="8100000" flipH="1">
                          <a:off x="7273844" y="2911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7" name="Google Shape;1407;p21"/>
                        <p:cNvSpPr/>
                        <p:nvPr/>
                      </p:nvSpPr>
                      <p:spPr>
                        <a:xfrm rot="8100000" flipH="1">
                          <a:off x="8836969" y="22039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8" name="Google Shape;1408;p21"/>
                        <p:cNvSpPr/>
                        <p:nvPr/>
                      </p:nvSpPr>
                      <p:spPr>
                        <a:xfrm rot="-10594826" flipH="1">
                          <a:off x="2806268" y="4025971"/>
                          <a:ext cx="111939" cy="395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9" name="Google Shape;1409;p21"/>
                        <p:cNvSpPr/>
                        <p:nvPr/>
                      </p:nvSpPr>
                      <p:spPr>
                        <a:xfrm>
                          <a:off x="8631314" y="112470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0" name="Google Shape;1410;p21"/>
                        <p:cNvSpPr/>
                        <p:nvPr/>
                      </p:nvSpPr>
                      <p:spPr>
                        <a:xfrm>
                          <a:off x="8824189" y="167407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1" name="Google Shape;1411;p21"/>
                        <p:cNvSpPr/>
                        <p:nvPr/>
                      </p:nvSpPr>
                      <p:spPr>
                        <a:xfrm rot="8999773">
                          <a:off x="200884" y="37084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2" name="Google Shape;1412;p21"/>
                        <p:cNvSpPr/>
                        <p:nvPr/>
                      </p:nvSpPr>
                      <p:spPr>
                        <a:xfrm rot="2700000">
                          <a:off x="133366" y="4542241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3" name="Google Shape;1413;p21"/>
                        <p:cNvSpPr/>
                        <p:nvPr/>
                      </p:nvSpPr>
                      <p:spPr>
                        <a:xfrm rot="6300406">
                          <a:off x="359695" y="330707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4" name="Google Shape;1414;p21"/>
                        <p:cNvSpPr/>
                        <p:nvPr/>
                      </p:nvSpPr>
                      <p:spPr>
                        <a:xfrm rot="-2700000">
                          <a:off x="1498615" y="4947863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5" name="Google Shape;1415;p21"/>
                        <p:cNvSpPr/>
                        <p:nvPr/>
                      </p:nvSpPr>
                      <p:spPr>
                        <a:xfrm rot="8999773">
                          <a:off x="197772" y="49618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6" name="Google Shape;1416;p21"/>
                        <p:cNvSpPr/>
                        <p:nvPr/>
                      </p:nvSpPr>
                      <p:spPr>
                        <a:xfrm>
                          <a:off x="8870114" y="2464000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7" name="Google Shape;1417;p21"/>
                        <p:cNvSpPr/>
                        <p:nvPr/>
                      </p:nvSpPr>
                      <p:spPr>
                        <a:xfrm rot="8100000" flipH="1">
                          <a:off x="8674069" y="36322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8" name="Google Shape;1418;p21"/>
                        <p:cNvSpPr/>
                        <p:nvPr/>
                      </p:nvSpPr>
                      <p:spPr>
                        <a:xfrm rot="2700000">
                          <a:off x="7759914" y="370592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9" name="Google Shape;1419;p21"/>
                        <p:cNvSpPr/>
                        <p:nvPr/>
                      </p:nvSpPr>
                      <p:spPr>
                        <a:xfrm rot="-5400000">
                          <a:off x="8954428" y="294680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0" name="Google Shape;1420;p21"/>
                        <p:cNvSpPr/>
                        <p:nvPr/>
                      </p:nvSpPr>
                      <p:spPr>
                        <a:xfrm>
                          <a:off x="3005139" y="4930887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1" name="Google Shape;1421;p21"/>
                        <p:cNvSpPr/>
                        <p:nvPr/>
                      </p:nvSpPr>
                      <p:spPr>
                        <a:xfrm rot="2700000">
                          <a:off x="4401664" y="491727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2" name="Google Shape;1422;p21"/>
                        <p:cNvSpPr/>
                        <p:nvPr/>
                      </p:nvSpPr>
                      <p:spPr>
                        <a:xfrm rot="5400000" flipH="1">
                          <a:off x="951610" y="4843626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3" name="Google Shape;1423;p21"/>
                        <p:cNvSpPr/>
                        <p:nvPr/>
                      </p:nvSpPr>
                      <p:spPr>
                        <a:xfrm rot="-900406" flipH="1">
                          <a:off x="7311885" y="4213002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4" name="Google Shape;1424;p21"/>
                        <p:cNvSpPr/>
                        <p:nvPr/>
                      </p:nvSpPr>
                      <p:spPr>
                        <a:xfrm rot="8100000" flipH="1">
                          <a:off x="3618269" y="465356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5" name="Google Shape;1425;p21"/>
                        <p:cNvSpPr/>
                        <p:nvPr/>
                      </p:nvSpPr>
                      <p:spPr>
                        <a:xfrm>
                          <a:off x="6923964" y="49305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6" name="Google Shape;1426;p21"/>
                        <p:cNvSpPr/>
                        <p:nvPr/>
                      </p:nvSpPr>
                      <p:spPr>
                        <a:xfrm>
                          <a:off x="6015314" y="491635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7" name="Google Shape;1427;p21"/>
                        <p:cNvSpPr/>
                        <p:nvPr/>
                      </p:nvSpPr>
                      <p:spPr>
                        <a:xfrm rot="8999773">
                          <a:off x="7589872" y="47502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8" name="Google Shape;1428;p21"/>
                        <p:cNvSpPr/>
                        <p:nvPr/>
                      </p:nvSpPr>
                      <p:spPr>
                        <a:xfrm>
                          <a:off x="8191439" y="48887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9" name="Google Shape;1429;p21"/>
                        <p:cNvSpPr/>
                        <p:nvPr/>
                      </p:nvSpPr>
                      <p:spPr>
                        <a:xfrm rot="-900406" flipH="1">
                          <a:off x="8776360" y="4742027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30" name="Google Shape;1430;p21"/>
                        <p:cNvSpPr/>
                        <p:nvPr/>
                      </p:nvSpPr>
                      <p:spPr>
                        <a:xfrm rot="-5400000">
                          <a:off x="8340053" y="4033334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</p:grpSp>
                  <p:sp>
                    <p:nvSpPr>
                      <p:cNvPr id="1431" name="Google Shape;1431;p21"/>
                      <p:cNvSpPr/>
                      <p:nvPr/>
                    </p:nvSpPr>
                    <p:spPr>
                      <a:xfrm rot="-4499594">
                        <a:off x="809600" y="141259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</p:grpSp>
              <p:sp>
                <p:nvSpPr>
                  <p:cNvPr id="1432" name="Google Shape;1432;p21"/>
                  <p:cNvSpPr/>
                  <p:nvPr/>
                </p:nvSpPr>
                <p:spPr>
                  <a:xfrm>
                    <a:off x="8336925" y="585338"/>
                    <a:ext cx="193500" cy="183900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  <p:sp>
              <p:nvSpPr>
                <p:cNvPr id="1433" name="Google Shape;1433;p21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4" name="Google Shape;1434;p21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5" name="Google Shape;1435;p21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436" name="Google Shape;1436;p21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7" name="Google Shape;1437;p21"/>
                <p:cNvSpPr/>
                <p:nvPr/>
              </p:nvSpPr>
              <p:spPr>
                <a:xfrm rot="6300406">
                  <a:off x="7996995" y="2671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8" name="Google Shape;1438;p21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1439" name="Google Shape;1439;p21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40" name="Google Shape;1440;p21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1441" name="Google Shape;1441;p21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42" name="Google Shape;1442;p21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43" name="Google Shape;1443;p21"/>
          <p:cNvSpPr/>
          <p:nvPr/>
        </p:nvSpPr>
        <p:spPr>
          <a:xfrm>
            <a:off x="720000" y="538375"/>
            <a:ext cx="7704000" cy="40749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4" name="Google Shape;1444;p21"/>
          <p:cNvSpPr txBox="1">
            <a:spLocks noGrp="1"/>
          </p:cNvSpPr>
          <p:nvPr>
            <p:ph type="subTitle" idx="1"/>
          </p:nvPr>
        </p:nvSpPr>
        <p:spPr>
          <a:xfrm>
            <a:off x="2539250" y="1827625"/>
            <a:ext cx="4065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1"/>
          <p:cNvSpPr txBox="1">
            <a:spLocks noGrp="1"/>
          </p:cNvSpPr>
          <p:nvPr>
            <p:ph type="title"/>
          </p:nvPr>
        </p:nvSpPr>
        <p:spPr>
          <a:xfrm>
            <a:off x="2076500" y="540000"/>
            <a:ext cx="499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993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solidFill>
          <a:schemeClr val="lt1"/>
        </a:solidFill>
        <a:effectLst/>
      </p:bgPr>
    </p:bg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8" name="Google Shape;1448;p22"/>
          <p:cNvSpPr txBox="1">
            <a:spLocks noGrp="1"/>
          </p:cNvSpPr>
          <p:nvPr>
            <p:ph type="title"/>
          </p:nvPr>
        </p:nvSpPr>
        <p:spPr>
          <a:xfrm>
            <a:off x="926500" y="1876237"/>
            <a:ext cx="35055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9" name="Google Shape;1449;p22"/>
          <p:cNvSpPr txBox="1">
            <a:spLocks noGrp="1"/>
          </p:cNvSpPr>
          <p:nvPr>
            <p:ph type="subTitle" idx="1"/>
          </p:nvPr>
        </p:nvSpPr>
        <p:spPr>
          <a:xfrm>
            <a:off x="926500" y="2342048"/>
            <a:ext cx="35055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0" name="Google Shape;1450;p22"/>
          <p:cNvSpPr txBox="1">
            <a:spLocks noGrp="1"/>
          </p:cNvSpPr>
          <p:nvPr>
            <p:ph type="subTitle" idx="2"/>
          </p:nvPr>
        </p:nvSpPr>
        <p:spPr>
          <a:xfrm>
            <a:off x="926500" y="1238950"/>
            <a:ext cx="3505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1" name="Google Shape;1451;p22"/>
          <p:cNvGrpSpPr/>
          <p:nvPr/>
        </p:nvGrpSpPr>
        <p:grpSpPr>
          <a:xfrm rot="10800000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1452" name="Google Shape;1452;p2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53" name="Google Shape;1453;p2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54" name="Google Shape;1454;p2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55" name="Google Shape;1455;p2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56" name="Google Shape;1456;p2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57" name="Google Shape;1457;p2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58" name="Google Shape;1458;p2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60" name="Google Shape;1460;p2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61" name="Google Shape;1461;p2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62" name="Google Shape;1462;p2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63" name="Google Shape;1463;p2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64" name="Google Shape;1464;p2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2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66" name="Google Shape;1466;p2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67" name="Google Shape;1467;p2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68" name="Google Shape;1468;p2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69" name="Google Shape;1469;p2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70" name="Google Shape;1470;p2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71" name="Google Shape;1471;p2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72" name="Google Shape;1472;p2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473" name="Google Shape;1473;p2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74" name="Google Shape;1474;p2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475" name="Google Shape;1475;p2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76" name="Google Shape;1476;p2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77" name="Google Shape;1477;p2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78" name="Google Shape;1478;p2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79" name="Google Shape;1479;p2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480" name="Google Shape;1480;p2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81" name="Google Shape;1481;p2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82" name="Google Shape;1482;p2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83" name="Google Shape;1483;p2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484" name="Google Shape;1484;p2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85" name="Google Shape;1485;p2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86" name="Google Shape;1486;p2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87" name="Google Shape;1487;p2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88" name="Google Shape;1488;p2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89" name="Google Shape;1489;p2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490" name="Google Shape;1490;p2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91" name="Google Shape;1491;p2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92" name="Google Shape;1492;p2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93" name="Google Shape;1493;p2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94" name="Google Shape;1494;p2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5" name="Google Shape;1495;p2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96" name="Google Shape;1496;p2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497" name="Google Shape;1497;p2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8" name="Google Shape;1498;p2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499" name="Google Shape;1499;p2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00" name="Google Shape;1500;p2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01" name="Google Shape;1501;p2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02" name="Google Shape;1502;p2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03" name="Google Shape;1503;p2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04" name="Google Shape;1504;p2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505" name="Google Shape;1505;p22"/>
          <p:cNvSpPr txBox="1">
            <a:spLocks noGrp="1"/>
          </p:cNvSpPr>
          <p:nvPr>
            <p:ph type="title" idx="3"/>
          </p:nvPr>
        </p:nvSpPr>
        <p:spPr>
          <a:xfrm>
            <a:off x="926500" y="3235119"/>
            <a:ext cx="35055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6" name="Google Shape;1506;p22"/>
          <p:cNvSpPr txBox="1">
            <a:spLocks noGrp="1"/>
          </p:cNvSpPr>
          <p:nvPr>
            <p:ph type="subTitle" idx="4"/>
          </p:nvPr>
        </p:nvSpPr>
        <p:spPr>
          <a:xfrm>
            <a:off x="926500" y="3700950"/>
            <a:ext cx="3505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7" name="Google Shape;1507;p22"/>
          <p:cNvSpPr txBox="1">
            <a:spLocks noGrp="1"/>
          </p:cNvSpPr>
          <p:nvPr>
            <p:ph type="title" idx="5"/>
          </p:nvPr>
        </p:nvSpPr>
        <p:spPr>
          <a:xfrm>
            <a:off x="4508975" y="1876225"/>
            <a:ext cx="39150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8" name="Google Shape;1508;p22"/>
          <p:cNvSpPr txBox="1">
            <a:spLocks noGrp="1"/>
          </p:cNvSpPr>
          <p:nvPr>
            <p:ph type="subTitle" idx="6"/>
          </p:nvPr>
        </p:nvSpPr>
        <p:spPr>
          <a:xfrm>
            <a:off x="4508975" y="2342100"/>
            <a:ext cx="39150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9" name="Google Shape;1509;p22"/>
          <p:cNvSpPr txBox="1">
            <a:spLocks noGrp="1"/>
          </p:cNvSpPr>
          <p:nvPr>
            <p:ph type="title" idx="7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8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bg>
      <p:bgPr>
        <a:solidFill>
          <a:schemeClr val="lt1"/>
        </a:solidFill>
        <a:effectLst/>
      </p:bgPr>
    </p:bg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2" name="Google Shape;1512;p23"/>
          <p:cNvSpPr txBox="1">
            <a:spLocks noGrp="1"/>
          </p:cNvSpPr>
          <p:nvPr>
            <p:ph type="title"/>
          </p:nvPr>
        </p:nvSpPr>
        <p:spPr>
          <a:xfrm>
            <a:off x="926500" y="1876237"/>
            <a:ext cx="35055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3" name="Google Shape;1513;p23"/>
          <p:cNvSpPr txBox="1">
            <a:spLocks noGrp="1"/>
          </p:cNvSpPr>
          <p:nvPr>
            <p:ph type="subTitle" idx="1"/>
          </p:nvPr>
        </p:nvSpPr>
        <p:spPr>
          <a:xfrm>
            <a:off x="926500" y="2342048"/>
            <a:ext cx="35055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4" name="Google Shape;1514;p23"/>
          <p:cNvSpPr txBox="1">
            <a:spLocks noGrp="1"/>
          </p:cNvSpPr>
          <p:nvPr>
            <p:ph type="subTitle" idx="2"/>
          </p:nvPr>
        </p:nvSpPr>
        <p:spPr>
          <a:xfrm>
            <a:off x="926500" y="1238950"/>
            <a:ext cx="4178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15" name="Google Shape;1515;p23"/>
          <p:cNvGrpSpPr/>
          <p:nvPr/>
        </p:nvGrpSpPr>
        <p:grpSpPr>
          <a:xfrm flipH="1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1516" name="Google Shape;1516;p2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17" name="Google Shape;1517;p2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18" name="Google Shape;1518;p2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19" name="Google Shape;1519;p2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20" name="Google Shape;1520;p2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21" name="Google Shape;1521;p2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22" name="Google Shape;1522;p23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24" name="Google Shape;1524;p2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25" name="Google Shape;1525;p2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26" name="Google Shape;1526;p2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27" name="Google Shape;1527;p2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28" name="Google Shape;1528;p2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2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30" name="Google Shape;1530;p2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31" name="Google Shape;1531;p2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32" name="Google Shape;1532;p2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33" name="Google Shape;1533;p2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34" name="Google Shape;1534;p2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35" name="Google Shape;1535;p2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36" name="Google Shape;1536;p2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37" name="Google Shape;1537;p2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38" name="Google Shape;1538;p2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39" name="Google Shape;1539;p23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40" name="Google Shape;1540;p2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41" name="Google Shape;1541;p2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42" name="Google Shape;1542;p2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43" name="Google Shape;1543;p2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44" name="Google Shape;1544;p2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45" name="Google Shape;1545;p2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46" name="Google Shape;1546;p2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47" name="Google Shape;1547;p2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48" name="Google Shape;1548;p2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49" name="Google Shape;1549;p2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50" name="Google Shape;1550;p2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51" name="Google Shape;1551;p2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52" name="Google Shape;1552;p2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53" name="Google Shape;1553;p2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54" name="Google Shape;1554;p2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55" name="Google Shape;1555;p2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56" name="Google Shape;1556;p2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57" name="Google Shape;1557;p2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58" name="Google Shape;1558;p2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59" name="Google Shape;1559;p2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60" name="Google Shape;1560;p2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61" name="Google Shape;1561;p2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62" name="Google Shape;1562;p2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63" name="Google Shape;1563;p2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64" name="Google Shape;1564;p2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65" name="Google Shape;1565;p2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66" name="Google Shape;1566;p2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67" name="Google Shape;1567;p2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68" name="Google Shape;1568;p2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569" name="Google Shape;1569;p23"/>
          <p:cNvSpPr txBox="1">
            <a:spLocks noGrp="1"/>
          </p:cNvSpPr>
          <p:nvPr>
            <p:ph type="title" idx="3"/>
          </p:nvPr>
        </p:nvSpPr>
        <p:spPr>
          <a:xfrm>
            <a:off x="4508975" y="1876225"/>
            <a:ext cx="39150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0" name="Google Shape;1570;p23"/>
          <p:cNvSpPr txBox="1">
            <a:spLocks noGrp="1"/>
          </p:cNvSpPr>
          <p:nvPr>
            <p:ph type="subTitle" idx="4"/>
          </p:nvPr>
        </p:nvSpPr>
        <p:spPr>
          <a:xfrm>
            <a:off x="4508975" y="2342100"/>
            <a:ext cx="3915000" cy="2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1" name="Google Shape;1571;p23"/>
          <p:cNvSpPr txBox="1">
            <a:spLocks noGrp="1"/>
          </p:cNvSpPr>
          <p:nvPr>
            <p:ph type="title" idx="5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493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oogle Shape;1573;p24"/>
          <p:cNvGrpSpPr/>
          <p:nvPr/>
        </p:nvGrpSpPr>
        <p:grpSpPr>
          <a:xfrm>
            <a:off x="122308" y="68543"/>
            <a:ext cx="8909048" cy="5041129"/>
            <a:chOff x="122308" y="68542"/>
            <a:chExt cx="8909048" cy="5041129"/>
          </a:xfrm>
        </p:grpSpPr>
        <p:sp>
          <p:nvSpPr>
            <p:cNvPr id="1574" name="Google Shape;1574;p24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5" name="Google Shape;1575;p2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76" name="Google Shape;1576;p2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7" name="Google Shape;1577;p2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8" name="Google Shape;1578;p2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79" name="Google Shape;1579;p24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80" name="Google Shape;1580;p2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81" name="Google Shape;1581;p2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82" name="Google Shape;1582;p2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83" name="Google Shape;1583;p2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84" name="Google Shape;1584;p24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85" name="Google Shape;1585;p2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24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87" name="Google Shape;1587;p2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88" name="Google Shape;1588;p2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89" name="Google Shape;1589;p24"/>
            <p:cNvSpPr/>
            <p:nvPr/>
          </p:nvSpPr>
          <p:spPr>
            <a:xfrm rot="-5400000">
              <a:off x="1007215" y="1504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90" name="Google Shape;1590;p24"/>
            <p:cNvSpPr/>
            <p:nvPr/>
          </p:nvSpPr>
          <p:spPr>
            <a:xfrm rot="2700000">
              <a:off x="1582641" y="17037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91" name="Google Shape;1591;p2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2" name="Google Shape;1592;p24"/>
            <p:cNvSpPr/>
            <p:nvPr/>
          </p:nvSpPr>
          <p:spPr>
            <a:xfrm rot="8999773">
              <a:off x="447859" y="17799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3" name="Google Shape;1593;p24"/>
            <p:cNvSpPr/>
            <p:nvPr/>
          </p:nvSpPr>
          <p:spPr>
            <a:xfrm rot="6300406">
              <a:off x="237570" y="1266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94" name="Google Shape;1594;p2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95" name="Google Shape;1595;p2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96" name="Google Shape;1596;p24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7" name="Google Shape;1597;p2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98" name="Google Shape;1598;p24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99" name="Google Shape;1599;p2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0" name="Google Shape;1600;p24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01" name="Google Shape;1601;p2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2" name="Google Shape;1602;p24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03" name="Google Shape;1603;p24"/>
            <p:cNvSpPr/>
            <p:nvPr/>
          </p:nvSpPr>
          <p:spPr>
            <a:xfrm rot="2700000">
              <a:off x="133366" y="2256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04" name="Google Shape;1604;p2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05" name="Google Shape;1605;p2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06" name="Google Shape;1606;p2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7" name="Google Shape;1607;p24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8" name="Google Shape;1608;p24"/>
            <p:cNvSpPr/>
            <p:nvPr/>
          </p:nvSpPr>
          <p:spPr>
            <a:xfrm rot="8100000" flipH="1">
              <a:off x="88264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09" name="Google Shape;1609;p2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0" name="Google Shape;1610;p2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11" name="Google Shape;1611;p2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12" name="Google Shape;1612;p2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3" name="Google Shape;1613;p2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4" name="Google Shape;1614;p2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15" name="Google Shape;1615;p2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16" name="Google Shape;1616;p24"/>
            <p:cNvSpPr/>
            <p:nvPr/>
          </p:nvSpPr>
          <p:spPr>
            <a:xfrm>
              <a:off x="51713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17" name="Google Shape;1617;p24"/>
            <p:cNvSpPr/>
            <p:nvPr/>
          </p:nvSpPr>
          <p:spPr>
            <a:xfrm rot="8999773">
              <a:off x="5950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18" name="Google Shape;1618;p24"/>
            <p:cNvSpPr/>
            <p:nvPr/>
          </p:nvSpPr>
          <p:spPr>
            <a:xfrm>
              <a:off x="67011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19" name="Google Shape;1619;p2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20" name="Google Shape;1620;p24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21" name="Google Shape;1621;p2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22" name="Google Shape;1622;p2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23" name="Google Shape;1623;p2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24" name="Google Shape;1624;p2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25" name="Google Shape;1625;p2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626" name="Google Shape;1626;p24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7" name="Google Shape;1627;p24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1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" name="Google Shape;1629;p25"/>
          <p:cNvGrpSpPr/>
          <p:nvPr/>
        </p:nvGrpSpPr>
        <p:grpSpPr>
          <a:xfrm flipH="1">
            <a:off x="122309" y="144743"/>
            <a:ext cx="8895562" cy="4958175"/>
            <a:chOff x="135794" y="68542"/>
            <a:chExt cx="8895562" cy="4958175"/>
          </a:xfrm>
        </p:grpSpPr>
        <p:grpSp>
          <p:nvGrpSpPr>
            <p:cNvPr id="1630" name="Google Shape;1630;p25"/>
            <p:cNvGrpSpPr/>
            <p:nvPr/>
          </p:nvGrpSpPr>
          <p:grpSpPr>
            <a:xfrm>
              <a:off x="135794" y="68542"/>
              <a:ext cx="8895562" cy="4958175"/>
              <a:chOff x="135794" y="68542"/>
              <a:chExt cx="8895562" cy="4958175"/>
            </a:xfrm>
          </p:grpSpPr>
          <p:sp>
            <p:nvSpPr>
              <p:cNvPr id="1631" name="Google Shape;1631;p25"/>
              <p:cNvSpPr/>
              <p:nvPr/>
            </p:nvSpPr>
            <p:spPr>
              <a:xfrm rot="5400000">
                <a:off x="7101033" y="88735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1632" name="Google Shape;1632;p25"/>
              <p:cNvGrpSpPr/>
              <p:nvPr/>
            </p:nvGrpSpPr>
            <p:grpSpPr>
              <a:xfrm>
                <a:off x="135794" y="68542"/>
                <a:ext cx="8895562" cy="4958175"/>
                <a:chOff x="135794" y="68542"/>
                <a:chExt cx="8895562" cy="4958175"/>
              </a:xfrm>
            </p:grpSpPr>
            <p:grpSp>
              <p:nvGrpSpPr>
                <p:cNvPr id="1633" name="Google Shape;1633;p25"/>
                <p:cNvGrpSpPr/>
                <p:nvPr/>
              </p:nvGrpSpPr>
              <p:grpSpPr>
                <a:xfrm>
                  <a:off x="135794" y="68542"/>
                  <a:ext cx="8895562" cy="4958175"/>
                  <a:chOff x="135794" y="68542"/>
                  <a:chExt cx="8895562" cy="4958175"/>
                </a:xfrm>
              </p:grpSpPr>
              <p:sp>
                <p:nvSpPr>
                  <p:cNvPr id="1634" name="Google Shape;1634;p25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35" name="Google Shape;1635;p25"/>
                  <p:cNvSpPr/>
                  <p:nvPr/>
                </p:nvSpPr>
                <p:spPr>
                  <a:xfrm rot="6300406">
                    <a:off x="356312" y="1220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36" name="Google Shape;1636;p25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37" name="Google Shape;1637;p25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8" name="Google Shape;1638;p25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39" name="Google Shape;1639;p25"/>
                  <p:cNvSpPr/>
                  <p:nvPr/>
                </p:nvSpPr>
                <p:spPr>
                  <a:xfrm rot="5400000" flipH="1">
                    <a:off x="470935" y="5785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40" name="Google Shape;1640;p25"/>
                  <p:cNvSpPr/>
                  <p:nvPr/>
                </p:nvSpPr>
                <p:spPr>
                  <a:xfrm rot="-900406" flipH="1">
                    <a:off x="4621410" y="5574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641" name="Google Shape;1641;p25"/>
                  <p:cNvSpPr/>
                  <p:nvPr/>
                </p:nvSpPr>
                <p:spPr>
                  <a:xfrm rot="8100000" flipH="1">
                    <a:off x="3899594" y="7694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42" name="Google Shape;1642;p25"/>
                  <p:cNvSpPr/>
                  <p:nvPr/>
                </p:nvSpPr>
                <p:spPr>
                  <a:xfrm rot="-5400000">
                    <a:off x="3039403" y="3713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43" name="Google Shape;1643;p25"/>
                  <p:cNvSpPr/>
                  <p:nvPr/>
                </p:nvSpPr>
                <p:spPr>
                  <a:xfrm>
                    <a:off x="1878594" y="1419994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44" name="Google Shape;1644;p25"/>
                  <p:cNvSpPr/>
                  <p:nvPr/>
                </p:nvSpPr>
                <p:spPr>
                  <a:xfrm rot="6300406">
                    <a:off x="23011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645" name="Google Shape;1645;p25"/>
                  <p:cNvSpPr/>
                  <p:nvPr/>
                </p:nvSpPr>
                <p:spPr>
                  <a:xfrm rot="-5400000">
                    <a:off x="1540615" y="8944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46" name="Google Shape;1646;p25"/>
                  <p:cNvSpPr/>
                  <p:nvPr/>
                </p:nvSpPr>
                <p:spPr>
                  <a:xfrm rot="2700000">
                    <a:off x="1049241" y="13227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647" name="Google Shape;1647;p25"/>
                  <p:cNvSpPr/>
                  <p:nvPr/>
                </p:nvSpPr>
                <p:spPr>
                  <a:xfrm rot="-5400000">
                    <a:off x="1720029" y="48066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48" name="Google Shape;1648;p25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49" name="Google Shape;1649;p25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650" name="Google Shape;1650;p25"/>
                  <p:cNvSpPr/>
                  <p:nvPr/>
                </p:nvSpPr>
                <p:spPr>
                  <a:xfrm rot="8100000" flipH="1">
                    <a:off x="75786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51" name="Google Shape;1651;p25"/>
                  <p:cNvSpPr/>
                  <p:nvPr/>
                </p:nvSpPr>
                <p:spPr>
                  <a:xfrm rot="8100000" flipH="1">
                    <a:off x="8836969" y="2203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52" name="Google Shape;1652;p25"/>
                  <p:cNvSpPr/>
                  <p:nvPr/>
                </p:nvSpPr>
                <p:spPr>
                  <a:xfrm>
                    <a:off x="8707514" y="8961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53" name="Google Shape;1653;p25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654" name="Google Shape;1654;p25"/>
                  <p:cNvSpPr/>
                  <p:nvPr/>
                </p:nvSpPr>
                <p:spPr>
                  <a:xfrm rot="8999773">
                    <a:off x="200884" y="37084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55" name="Google Shape;1655;p25"/>
                  <p:cNvSpPr/>
                  <p:nvPr/>
                </p:nvSpPr>
                <p:spPr>
                  <a:xfrm rot="2700000">
                    <a:off x="2087466" y="44972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656" name="Google Shape;1656;p25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57" name="Google Shape;1657;p25"/>
                  <p:cNvSpPr/>
                  <p:nvPr/>
                </p:nvSpPr>
                <p:spPr>
                  <a:xfrm rot="6300406">
                    <a:off x="359695" y="33070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658" name="Google Shape;1658;p25"/>
                  <p:cNvSpPr/>
                  <p:nvPr/>
                </p:nvSpPr>
                <p:spPr>
                  <a:xfrm rot="-2700000">
                    <a:off x="1041415" y="38810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59" name="Google Shape;1659;p25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60" name="Google Shape;1660;p25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61" name="Google Shape;1661;p25"/>
                  <p:cNvSpPr/>
                  <p:nvPr/>
                </p:nvSpPr>
                <p:spPr>
                  <a:xfrm rot="8100000" flipH="1">
                    <a:off x="8750269" y="40132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62" name="Google Shape;1662;p25"/>
                  <p:cNvSpPr/>
                  <p:nvPr/>
                </p:nvSpPr>
                <p:spPr>
                  <a:xfrm rot="2700000">
                    <a:off x="8598114" y="20295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63" name="Google Shape;1663;p25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664" name="Google Shape;1664;p25"/>
                  <p:cNvSpPr/>
                  <p:nvPr/>
                </p:nvSpPr>
                <p:spPr>
                  <a:xfrm>
                    <a:off x="3005139" y="48546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65" name="Google Shape;1665;p25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66" name="Google Shape;1666;p25"/>
                  <p:cNvSpPr/>
                  <p:nvPr/>
                </p:nvSpPr>
                <p:spPr>
                  <a:xfrm rot="5400000" flipH="1">
                    <a:off x="951610" y="48436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67" name="Google Shape;1667;p25"/>
                  <p:cNvSpPr/>
                  <p:nvPr/>
                </p:nvSpPr>
                <p:spPr>
                  <a:xfrm rot="-900406" flipH="1">
                    <a:off x="7769085" y="43654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668" name="Google Shape;1668;p25"/>
                  <p:cNvSpPr/>
                  <p:nvPr/>
                </p:nvSpPr>
                <p:spPr>
                  <a:xfrm rot="8100000" flipH="1">
                    <a:off x="3618269" y="4729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69" name="Google Shape;1669;p25"/>
                  <p:cNvSpPr/>
                  <p:nvPr/>
                </p:nvSpPr>
                <p:spPr>
                  <a:xfrm>
                    <a:off x="6923964" y="49305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70" name="Google Shape;1670;p25"/>
                  <p:cNvSpPr/>
                  <p:nvPr/>
                </p:nvSpPr>
                <p:spPr>
                  <a:xfrm rot="8999773">
                    <a:off x="6027097" y="40542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671" name="Google Shape;1671;p25"/>
                  <p:cNvSpPr/>
                  <p:nvPr/>
                </p:nvSpPr>
                <p:spPr>
                  <a:xfrm>
                    <a:off x="60153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72" name="Google Shape;1672;p25"/>
                  <p:cNvSpPr/>
                  <p:nvPr/>
                </p:nvSpPr>
                <p:spPr>
                  <a:xfrm rot="2700000">
                    <a:off x="6706364" y="4494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673" name="Google Shape;1673;p25"/>
                  <p:cNvSpPr/>
                  <p:nvPr/>
                </p:nvSpPr>
                <p:spPr>
                  <a:xfrm rot="8999773">
                    <a:off x="4313272" y="43692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674" name="Google Shape;1674;p25"/>
                  <p:cNvSpPr/>
                  <p:nvPr/>
                </p:nvSpPr>
                <p:spPr>
                  <a:xfrm>
                    <a:off x="81914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75" name="Google Shape;1675;p25"/>
                  <p:cNvSpPr/>
                  <p:nvPr/>
                </p:nvSpPr>
                <p:spPr>
                  <a:xfrm rot="8100000" flipH="1">
                    <a:off x="5259694" y="45105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76" name="Google Shape;1676;p25"/>
                  <p:cNvSpPr/>
                  <p:nvPr/>
                </p:nvSpPr>
                <p:spPr>
                  <a:xfrm rot="-900406" flipH="1">
                    <a:off x="8776360" y="47420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677" name="Google Shape;1677;p25"/>
                  <p:cNvSpPr/>
                  <p:nvPr/>
                </p:nvSpPr>
                <p:spPr>
                  <a:xfrm rot="-5400000">
                    <a:off x="8568653" y="32713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  <p:grpSp>
              <p:nvGrpSpPr>
                <p:cNvPr id="1678" name="Google Shape;1678;p25"/>
                <p:cNvGrpSpPr/>
                <p:nvPr/>
              </p:nvGrpSpPr>
              <p:grpSpPr>
                <a:xfrm rot="10800000">
                  <a:off x="657960" y="911298"/>
                  <a:ext cx="2985068" cy="3751848"/>
                  <a:chOff x="-2212647" y="1473292"/>
                  <a:chExt cx="2985068" cy="3751848"/>
                </a:xfrm>
              </p:grpSpPr>
              <p:sp>
                <p:nvSpPr>
                  <p:cNvPr id="1679" name="Google Shape;1679;p25"/>
                  <p:cNvSpPr/>
                  <p:nvPr/>
                </p:nvSpPr>
                <p:spPr>
                  <a:xfrm rot="8999773">
                    <a:off x="658084" y="1498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680" name="Google Shape;1680;p25"/>
                  <p:cNvSpPr/>
                  <p:nvPr/>
                </p:nvSpPr>
                <p:spPr>
                  <a:xfrm rot="2700000">
                    <a:off x="-1238234" y="51518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81" name="Google Shape;1681;p25"/>
                  <p:cNvSpPr/>
                  <p:nvPr/>
                </p:nvSpPr>
                <p:spPr>
                  <a:xfrm rot="6300406">
                    <a:off x="-2231105" y="49072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1682" name="Google Shape;1682;p25"/>
            <p:cNvSpPr/>
            <p:nvPr/>
          </p:nvSpPr>
          <p:spPr>
            <a:xfrm rot="6300406">
              <a:off x="1578295" y="38246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83" name="Google Shape;1683;p25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84" name="Google Shape;1684;p25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85" name="Google Shape;1685;p25"/>
            <p:cNvSpPr/>
            <p:nvPr/>
          </p:nvSpPr>
          <p:spPr>
            <a:xfrm rot="8100000">
              <a:off x="2648340" y="37623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86" name="Google Shape;1686;p25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687" name="Google Shape;1687;p2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2039300" y="540000"/>
            <a:ext cx="5065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253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bg>
      <p:bgPr>
        <a:solidFill>
          <a:schemeClr val="lt1"/>
        </a:solid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6"/>
          <p:cNvSpPr/>
          <p:nvPr/>
        </p:nvSpPr>
        <p:spPr>
          <a:xfrm>
            <a:off x="373412" y="346797"/>
            <a:ext cx="8406484" cy="4458054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91" name="Google Shape;1691;p26"/>
          <p:cNvGrpSpPr/>
          <p:nvPr/>
        </p:nvGrpSpPr>
        <p:grpSpPr>
          <a:xfrm rot="10800000" flipH="1">
            <a:off x="135794" y="68543"/>
            <a:ext cx="8952597" cy="5041129"/>
            <a:chOff x="135794" y="68542"/>
            <a:chExt cx="8952597" cy="5041129"/>
          </a:xfrm>
        </p:grpSpPr>
        <p:sp>
          <p:nvSpPr>
            <p:cNvPr id="1692" name="Google Shape;1692;p2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93" name="Google Shape;1693;p2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94" name="Google Shape;1694;p2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5" name="Google Shape;1695;p2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6" name="Google Shape;1696;p2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97" name="Google Shape;1697;p2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98" name="Google Shape;1698;p26"/>
            <p:cNvSpPr/>
            <p:nvPr/>
          </p:nvSpPr>
          <p:spPr>
            <a:xfrm>
              <a:off x="7924089" y="2072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99" name="Google Shape;1699;p2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00" name="Google Shape;1700;p2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01" name="Google Shape;1701;p2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02" name="Google Shape;1702;p2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03" name="Google Shape;1703;p2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2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05" name="Google Shape;1705;p2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06" name="Google Shape;1706;p2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07" name="Google Shape;1707;p26"/>
            <p:cNvSpPr/>
            <p:nvPr/>
          </p:nvSpPr>
          <p:spPr>
            <a:xfrm rot="-5400000">
              <a:off x="245215" y="15802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08" name="Google Shape;1708;p2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09" name="Google Shape;1709;p2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0" name="Google Shape;1710;p2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1" name="Google Shape;1711;p2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12" name="Google Shape;1712;p2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13" name="Google Shape;1713;p2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14" name="Google Shape;1714;p2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5" name="Google Shape;1715;p2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16" name="Google Shape;1716;p26"/>
            <p:cNvSpPr/>
            <p:nvPr/>
          </p:nvSpPr>
          <p:spPr>
            <a:xfrm rot="-10594826" flipH="1">
              <a:off x="8826068" y="368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17" name="Google Shape;1717;p2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8" name="Google Shape;1718;p26"/>
            <p:cNvSpPr/>
            <p:nvPr/>
          </p:nvSpPr>
          <p:spPr>
            <a:xfrm>
              <a:off x="8824189" y="14454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19" name="Google Shape;1719;p26"/>
            <p:cNvSpPr/>
            <p:nvPr/>
          </p:nvSpPr>
          <p:spPr>
            <a:xfrm rot="8999773">
              <a:off x="4294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0" name="Google Shape;1720;p2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21" name="Google Shape;1721;p2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22" name="Google Shape;1722;p26"/>
            <p:cNvSpPr/>
            <p:nvPr/>
          </p:nvSpPr>
          <p:spPr>
            <a:xfrm rot="6300406">
              <a:off x="588295" y="47548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23" name="Google Shape;1723;p2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24" name="Google Shape;1724;p2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5" name="Google Shape;1725;p2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6" name="Google Shape;1726;p2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27" name="Google Shape;1727;p2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28" name="Google Shape;1728;p2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29" name="Google Shape;1729;p2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30" name="Google Shape;1730;p2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31" name="Google Shape;1731;p2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32" name="Google Shape;1732;p2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33" name="Google Shape;1733;p2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34" name="Google Shape;1734;p26"/>
            <p:cNvSpPr/>
            <p:nvPr/>
          </p:nvSpPr>
          <p:spPr>
            <a:xfrm>
              <a:off x="6314364" y="48543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35" name="Google Shape;1735;p2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36" name="Google Shape;1736;p2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37" name="Google Shape;1737;p26"/>
            <p:cNvSpPr/>
            <p:nvPr/>
          </p:nvSpPr>
          <p:spPr>
            <a:xfrm rot="2700000">
              <a:off x="7087364" y="48754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38" name="Google Shape;1738;p2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39" name="Google Shape;1739;p2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40" name="Google Shape;1740;p2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41" name="Google Shape;1741;p2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42" name="Google Shape;1742;p2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57" name="Google Shape;1797;p27">
            <a:extLst>
              <a:ext uri="{FF2B5EF4-FFF2-40B4-BE49-F238E27FC236}">
                <a16:creationId xmlns:a16="http://schemas.microsoft.com/office/drawing/2014/main" id="{0E7AD1F8-FE6C-425D-A4BA-DF5ACF7751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39300" y="540000"/>
            <a:ext cx="5065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dirty="0"/>
              <a:t>lien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193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" name="Google Shape;1745;p27"/>
          <p:cNvGrpSpPr/>
          <p:nvPr/>
        </p:nvGrpSpPr>
        <p:grpSpPr>
          <a:xfrm rot="10800000">
            <a:off x="135794" y="68543"/>
            <a:ext cx="8952597" cy="5041129"/>
            <a:chOff x="135794" y="68542"/>
            <a:chExt cx="8952597" cy="5041129"/>
          </a:xfrm>
        </p:grpSpPr>
        <p:sp>
          <p:nvSpPr>
            <p:cNvPr id="1746" name="Google Shape;1746;p27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47" name="Google Shape;1747;p27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48" name="Google Shape;1748;p27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49" name="Google Shape;1749;p27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50" name="Google Shape;1750;p27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51" name="Google Shape;1751;p27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52" name="Google Shape;1752;p27"/>
            <p:cNvSpPr/>
            <p:nvPr/>
          </p:nvSpPr>
          <p:spPr>
            <a:xfrm>
              <a:off x="7924089" y="2072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53" name="Google Shape;1753;p27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54" name="Google Shape;1754;p27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55" name="Google Shape;1755;p27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56" name="Google Shape;1756;p27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57" name="Google Shape;1757;p27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27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59" name="Google Shape;1759;p27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60" name="Google Shape;1760;p27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61" name="Google Shape;1761;p27"/>
            <p:cNvSpPr/>
            <p:nvPr/>
          </p:nvSpPr>
          <p:spPr>
            <a:xfrm rot="-5400000">
              <a:off x="245215" y="15802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62" name="Google Shape;1762;p27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63" name="Google Shape;1763;p27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64" name="Google Shape;1764;p27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65" name="Google Shape;1765;p27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66" name="Google Shape;1766;p27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67" name="Google Shape;1767;p27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68" name="Google Shape;1768;p27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69" name="Google Shape;1769;p27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70" name="Google Shape;1770;p27"/>
            <p:cNvSpPr/>
            <p:nvPr/>
          </p:nvSpPr>
          <p:spPr>
            <a:xfrm rot="-10594826" flipH="1">
              <a:off x="8826068" y="368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71" name="Google Shape;1771;p27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72" name="Google Shape;1772;p27"/>
            <p:cNvSpPr/>
            <p:nvPr/>
          </p:nvSpPr>
          <p:spPr>
            <a:xfrm>
              <a:off x="8824189" y="14454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73" name="Google Shape;1773;p27"/>
            <p:cNvSpPr/>
            <p:nvPr/>
          </p:nvSpPr>
          <p:spPr>
            <a:xfrm rot="8999773">
              <a:off x="4294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74" name="Google Shape;1774;p27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75" name="Google Shape;1775;p27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76" name="Google Shape;1776;p27"/>
            <p:cNvSpPr/>
            <p:nvPr/>
          </p:nvSpPr>
          <p:spPr>
            <a:xfrm rot="6300406">
              <a:off x="588295" y="47548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77" name="Google Shape;1777;p27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78" name="Google Shape;1778;p27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79" name="Google Shape;1779;p27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80" name="Google Shape;1780;p27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81" name="Google Shape;1781;p27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2" name="Google Shape;1782;p27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83" name="Google Shape;1783;p27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84" name="Google Shape;1784;p27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5" name="Google Shape;1785;p27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6" name="Google Shape;1786;p27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87" name="Google Shape;1787;p27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88" name="Google Shape;1788;p27"/>
            <p:cNvSpPr/>
            <p:nvPr/>
          </p:nvSpPr>
          <p:spPr>
            <a:xfrm>
              <a:off x="6314364" y="48543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89" name="Google Shape;1789;p27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90" name="Google Shape;1790;p27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91" name="Google Shape;1791;p27"/>
            <p:cNvSpPr/>
            <p:nvPr/>
          </p:nvSpPr>
          <p:spPr>
            <a:xfrm rot="2700000">
              <a:off x="7087364" y="48754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92" name="Google Shape;1792;p27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93" name="Google Shape;1793;p27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94" name="Google Shape;1794;p27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95" name="Google Shape;1795;p27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796" name="Google Shape;1796;p27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7" name="Google Shape;1797;p27"/>
          <p:cNvSpPr txBox="1">
            <a:spLocks noGrp="1"/>
          </p:cNvSpPr>
          <p:nvPr>
            <p:ph type="title"/>
          </p:nvPr>
        </p:nvSpPr>
        <p:spPr>
          <a:xfrm>
            <a:off x="2039300" y="540000"/>
            <a:ext cx="5065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539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28"/>
          <p:cNvSpPr/>
          <p:nvPr/>
        </p:nvSpPr>
        <p:spPr>
          <a:xfrm>
            <a:off x="1290025" y="1241850"/>
            <a:ext cx="3115500" cy="2659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0" name="Google Shape;1800;p28"/>
          <p:cNvSpPr txBox="1">
            <a:spLocks noGrp="1"/>
          </p:cNvSpPr>
          <p:nvPr>
            <p:ph type="title"/>
          </p:nvPr>
        </p:nvSpPr>
        <p:spPr>
          <a:xfrm>
            <a:off x="1434450" y="1496700"/>
            <a:ext cx="2826600" cy="21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9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10800000"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688" name="Google Shape;688;p9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689" name="Google Shape;689;p9"/>
              <p:cNvGrpSpPr/>
              <p:nvPr/>
            </p:nvGrpSpPr>
            <p:grpSpPr>
              <a:xfrm rot="10800000">
                <a:off x="7894792" y="398400"/>
                <a:ext cx="888013" cy="1790004"/>
                <a:chOff x="8067142" y="2833934"/>
                <a:chExt cx="888013" cy="1790004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691" name="Google Shape;691;p9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692" name="Google Shape;692;p9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693" name="Google Shape;693;p9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694" name="Google Shape;694;p9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696" name="Google Shape;696;p9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7" name="Google Shape;697;p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8" name="Google Shape;698;p9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699" name="Google Shape;699;p9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0" name="Google Shape;700;p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1" name="Google Shape;701;p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2" name="Google Shape;702;p9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3" name="Google Shape;703;p9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4" name="Google Shape;704;p9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5" name="Google Shape;705;p9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6" name="Google Shape;706;p9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7" name="Google Shape;707;p9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8" name="Google Shape;708;p9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9" name="Google Shape;709;p9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0" name="Google Shape;710;p9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1" name="Google Shape;711;p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2" name="Google Shape;712;p9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4" name="Google Shape;714;p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5" name="Google Shape;715;p9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6" name="Google Shape;716;p9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7" name="Google Shape;717;p9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1" name="Google Shape;721;p9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22" name="Google Shape;722;p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4" name="Google Shape;724;p9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5" name="Google Shape;725;p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7" name="Google Shape;727;p9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8" name="Google Shape;728;p9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29" name="Google Shape;729;p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1" name="Google Shape;731;p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2" name="Google Shape;732;p9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3" name="Google Shape;733;p9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34" name="Google Shape;734;p9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6" name="Google Shape;736;p9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7" name="Google Shape;737;p9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8" name="Google Shape;738;p9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9" name="Google Shape;739;p9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40" name="Google Shape;740;p9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1" name="Google Shape;741;p9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2" name="Google Shape;742;p9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3" name="Google Shape;743;p9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4" name="Google Shape;744;p9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745" name="Google Shape;745;p9"/>
                <p:cNvGrpSpPr/>
                <p:nvPr/>
              </p:nvGrpSpPr>
              <p:grpSpPr>
                <a:xfrm rot="10800000">
                  <a:off x="584873" y="1376836"/>
                  <a:ext cx="6376847" cy="3550539"/>
                  <a:chOff x="-5531338" y="1209062"/>
                  <a:chExt cx="6376847" cy="3550539"/>
                </a:xfrm>
              </p:grpSpPr>
              <p:sp>
                <p:nvSpPr>
                  <p:cNvPr id="746" name="Google Shape;746;p9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7" name="Google Shape;747;p9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8" name="Google Shape;748;p9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9" name="Google Shape;749;p9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50" name="Google Shape;750;p9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51" name="Google Shape;751;p9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752" name="Google Shape;752;p9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9"/>
          <p:cNvSpPr txBox="1">
            <a:spLocks noGrp="1"/>
          </p:cNvSpPr>
          <p:nvPr>
            <p:ph type="title"/>
          </p:nvPr>
        </p:nvSpPr>
        <p:spPr>
          <a:xfrm>
            <a:off x="2391900" y="1350250"/>
            <a:ext cx="4360200" cy="11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subTitle" idx="1"/>
          </p:nvPr>
        </p:nvSpPr>
        <p:spPr>
          <a:xfrm>
            <a:off x="2391925" y="2577050"/>
            <a:ext cx="4360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1"/>
        </a:solidFill>
        <a:effectLst/>
      </p:bgPr>
    </p:bg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" name="Google Shape;1802;p29"/>
          <p:cNvGrpSpPr/>
          <p:nvPr/>
        </p:nvGrpSpPr>
        <p:grpSpPr>
          <a:xfrm rot="10800000">
            <a:off x="135794" y="68543"/>
            <a:ext cx="8952597" cy="5041129"/>
            <a:chOff x="135794" y="68542"/>
            <a:chExt cx="8952597" cy="5041129"/>
          </a:xfrm>
        </p:grpSpPr>
        <p:sp>
          <p:nvSpPr>
            <p:cNvPr id="1803" name="Google Shape;1803;p29"/>
            <p:cNvSpPr/>
            <p:nvPr/>
          </p:nvSpPr>
          <p:spPr>
            <a:xfrm rot="2700000">
              <a:off x="4721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04" name="Google Shape;1804;p2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05" name="Google Shape;1805;p2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06" name="Google Shape;1806;p2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07" name="Google Shape;1807;p2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08" name="Google Shape;1808;p2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09" name="Google Shape;1809;p29"/>
            <p:cNvSpPr/>
            <p:nvPr/>
          </p:nvSpPr>
          <p:spPr>
            <a:xfrm>
              <a:off x="8000289" y="3596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10" name="Google Shape;1810;p2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11" name="Google Shape;1811;p29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12" name="Google Shape;1812;p29"/>
            <p:cNvSpPr/>
            <p:nvPr/>
          </p:nvSpPr>
          <p:spPr>
            <a:xfrm rot="8100000" flipH="1">
              <a:off x="42805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13" name="Google Shape;1813;p29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2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15" name="Google Shape;1815;p2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16" name="Google Shape;1816;p29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17" name="Google Shape;1817;p29"/>
            <p:cNvSpPr/>
            <p:nvPr/>
          </p:nvSpPr>
          <p:spPr>
            <a:xfrm rot="-5400000">
              <a:off x="245215" y="15802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18" name="Google Shape;1818;p29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19" name="Google Shape;1819;p29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20" name="Google Shape;1820;p2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21" name="Google Shape;1821;p29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22" name="Google Shape;1822;p29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23" name="Google Shape;1823;p29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24" name="Google Shape;1824;p29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25" name="Google Shape;1825;p29"/>
            <p:cNvSpPr/>
            <p:nvPr/>
          </p:nvSpPr>
          <p:spPr>
            <a:xfrm rot="8100000" flipH="1">
              <a:off x="8684569" y="2203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26" name="Google Shape;1826;p29"/>
            <p:cNvSpPr/>
            <p:nvPr/>
          </p:nvSpPr>
          <p:spPr>
            <a:xfrm rot="-10594826" flipH="1">
              <a:off x="88260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27" name="Google Shape;1827;p29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28" name="Google Shape;1828;p29"/>
            <p:cNvSpPr/>
            <p:nvPr/>
          </p:nvSpPr>
          <p:spPr>
            <a:xfrm>
              <a:off x="8824189" y="14454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29" name="Google Shape;1829;p29"/>
            <p:cNvSpPr/>
            <p:nvPr/>
          </p:nvSpPr>
          <p:spPr>
            <a:xfrm rot="8999773">
              <a:off x="4294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30" name="Google Shape;1830;p29"/>
            <p:cNvSpPr/>
            <p:nvPr/>
          </p:nvSpPr>
          <p:spPr>
            <a:xfrm rot="2700000">
              <a:off x="563466" y="38114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31" name="Google Shape;1831;p29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32" name="Google Shape;1832;p29"/>
            <p:cNvSpPr/>
            <p:nvPr/>
          </p:nvSpPr>
          <p:spPr>
            <a:xfrm rot="6300406">
              <a:off x="588295" y="47548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33" name="Google Shape;1833;p29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34" name="Google Shape;1834;p29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35" name="Google Shape;1835;p2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36" name="Google Shape;1836;p29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37" name="Google Shape;1837;p2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38" name="Google Shape;1838;p2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39" name="Google Shape;1839;p29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40" name="Google Shape;1840;p29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41" name="Google Shape;1841;p29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42" name="Google Shape;1842;p29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43" name="Google Shape;1843;p29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44" name="Google Shape;1844;p29"/>
            <p:cNvSpPr/>
            <p:nvPr/>
          </p:nvSpPr>
          <p:spPr>
            <a:xfrm>
              <a:off x="6314364" y="48543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45" name="Google Shape;1845;p29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46" name="Google Shape;1846;p2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47" name="Google Shape;1847;p29"/>
            <p:cNvSpPr/>
            <p:nvPr/>
          </p:nvSpPr>
          <p:spPr>
            <a:xfrm rot="2700000">
              <a:off x="7087364" y="48754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48" name="Google Shape;1848;p2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49" name="Google Shape;1849;p2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50" name="Google Shape;1850;p2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51" name="Google Shape;1851;p2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852" name="Google Shape;1852;p29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3" name="Google Shape;1853;p29"/>
          <p:cNvSpPr txBox="1">
            <a:spLocks noGrp="1"/>
          </p:cNvSpPr>
          <p:nvPr>
            <p:ph type="title"/>
          </p:nvPr>
        </p:nvSpPr>
        <p:spPr>
          <a:xfrm>
            <a:off x="2020050" y="540000"/>
            <a:ext cx="5103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368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30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856" name="Google Shape;1856;p30"/>
          <p:cNvGrpSpPr/>
          <p:nvPr/>
        </p:nvGrpSpPr>
        <p:grpSpPr>
          <a:xfrm rot="10800000">
            <a:off x="135794" y="68543"/>
            <a:ext cx="8952597" cy="5041129"/>
            <a:chOff x="135794" y="68542"/>
            <a:chExt cx="8952597" cy="5041129"/>
          </a:xfrm>
        </p:grpSpPr>
        <p:sp>
          <p:nvSpPr>
            <p:cNvPr id="1857" name="Google Shape;1857;p3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58" name="Google Shape;1858;p3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59" name="Google Shape;1859;p3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60" name="Google Shape;1860;p3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61" name="Google Shape;1861;p3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62" name="Google Shape;1862;p30"/>
            <p:cNvSpPr/>
            <p:nvPr/>
          </p:nvSpPr>
          <p:spPr>
            <a:xfrm>
              <a:off x="8000289" y="3596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63" name="Google Shape;1863;p3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64" name="Google Shape;1864;p30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65" name="Google Shape;1865;p30"/>
            <p:cNvSpPr/>
            <p:nvPr/>
          </p:nvSpPr>
          <p:spPr>
            <a:xfrm rot="8100000" flipH="1">
              <a:off x="42805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66" name="Google Shape;1866;p3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67" name="Google Shape;1867;p3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68" name="Google Shape;1868;p30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69" name="Google Shape;1869;p30"/>
            <p:cNvSpPr/>
            <p:nvPr/>
          </p:nvSpPr>
          <p:spPr>
            <a:xfrm rot="-5400000">
              <a:off x="245215" y="15802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70" name="Google Shape;1870;p30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71" name="Google Shape;1871;p3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72" name="Google Shape;1872;p30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73" name="Google Shape;1873;p30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74" name="Google Shape;1874;p30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75" name="Google Shape;1875;p30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76" name="Google Shape;1876;p30"/>
            <p:cNvSpPr/>
            <p:nvPr/>
          </p:nvSpPr>
          <p:spPr>
            <a:xfrm rot="8100000" flipH="1">
              <a:off x="8684569" y="2203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77" name="Google Shape;1877;p30"/>
            <p:cNvSpPr/>
            <p:nvPr/>
          </p:nvSpPr>
          <p:spPr>
            <a:xfrm rot="-10594826" flipH="1">
              <a:off x="88260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78" name="Google Shape;1878;p30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79" name="Google Shape;1879;p30"/>
            <p:cNvSpPr/>
            <p:nvPr/>
          </p:nvSpPr>
          <p:spPr>
            <a:xfrm>
              <a:off x="8824189" y="14454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80" name="Google Shape;1880;p30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81" name="Google Shape;1881;p30"/>
            <p:cNvSpPr/>
            <p:nvPr/>
          </p:nvSpPr>
          <p:spPr>
            <a:xfrm rot="6300406">
              <a:off x="588295" y="47548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82" name="Google Shape;1882;p30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83" name="Google Shape;1883;p30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84" name="Google Shape;1884;p30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85" name="Google Shape;1885;p3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86" name="Google Shape;1886;p30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87" name="Google Shape;1887;p30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88" name="Google Shape;1888;p30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89" name="Google Shape;1889;p30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90" name="Google Shape;1890;p30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91" name="Google Shape;1891;p30"/>
            <p:cNvSpPr/>
            <p:nvPr/>
          </p:nvSpPr>
          <p:spPr>
            <a:xfrm>
              <a:off x="6314364" y="48543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92" name="Google Shape;1892;p30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93" name="Google Shape;1893;p3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94" name="Google Shape;1894;p30"/>
            <p:cNvSpPr/>
            <p:nvPr/>
          </p:nvSpPr>
          <p:spPr>
            <a:xfrm rot="2700000">
              <a:off x="7087364" y="48754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95" name="Google Shape;1895;p3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896" name="Google Shape;1896;p3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97" name="Google Shape;1897;p30"/>
            <p:cNvSpPr/>
            <p:nvPr/>
          </p:nvSpPr>
          <p:spPr>
            <a:xfrm rot="-5400000">
              <a:off x="8873453" y="42619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898" name="Google Shape;1898;p3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899" name="Google Shape;1899;p30"/>
          <p:cNvSpPr txBox="1">
            <a:spLocks noGrp="1"/>
          </p:cNvSpPr>
          <p:nvPr>
            <p:ph type="title"/>
          </p:nvPr>
        </p:nvSpPr>
        <p:spPr>
          <a:xfrm>
            <a:off x="933625" y="540000"/>
            <a:ext cx="7276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121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Google Shape;1901;p31"/>
          <p:cNvGrpSpPr/>
          <p:nvPr/>
        </p:nvGrpSpPr>
        <p:grpSpPr>
          <a:xfrm flipH="1">
            <a:off x="179344" y="68543"/>
            <a:ext cx="8909048" cy="5041129"/>
            <a:chOff x="122308" y="68542"/>
            <a:chExt cx="8909048" cy="5041129"/>
          </a:xfrm>
        </p:grpSpPr>
        <p:sp>
          <p:nvSpPr>
            <p:cNvPr id="1902" name="Google Shape;1902;p31"/>
            <p:cNvSpPr/>
            <p:nvPr/>
          </p:nvSpPr>
          <p:spPr>
            <a:xfrm rot="2700000">
              <a:off x="395991" y="27182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03" name="Google Shape;1903;p3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04" name="Google Shape;1904;p3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05" name="Google Shape;1905;p3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06" name="Google Shape;1906;p3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07" name="Google Shape;1907;p3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08" name="Google Shape;1908;p3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10" name="Google Shape;1910;p3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11" name="Google Shape;1911;p3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12" name="Google Shape;1912;p3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13" name="Google Shape;1913;p3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14" name="Google Shape;1914;p31"/>
            <p:cNvSpPr/>
            <p:nvPr/>
          </p:nvSpPr>
          <p:spPr>
            <a:xfrm>
              <a:off x="362900" y="31819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31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16" name="Google Shape;1916;p3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17" name="Google Shape;1917;p3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18" name="Google Shape;1918;p3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19" name="Google Shape;1919;p31"/>
            <p:cNvSpPr/>
            <p:nvPr/>
          </p:nvSpPr>
          <p:spPr>
            <a:xfrm rot="-5400000">
              <a:off x="321415" y="1504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20" name="Google Shape;1920;p31"/>
            <p:cNvSpPr/>
            <p:nvPr/>
          </p:nvSpPr>
          <p:spPr>
            <a:xfrm rot="2700000">
              <a:off x="820641" y="20085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21" name="Google Shape;1921;p3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22" name="Google Shape;1922;p31"/>
            <p:cNvSpPr/>
            <p:nvPr/>
          </p:nvSpPr>
          <p:spPr>
            <a:xfrm rot="8999773">
              <a:off x="371659" y="22371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23" name="Google Shape;1923;p3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24" name="Google Shape;1924;p3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25" name="Google Shape;1925;p3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26" name="Google Shape;1926;p3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27" name="Google Shape;1927;p3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28" name="Google Shape;1928;p3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29" name="Google Shape;1929;p31"/>
            <p:cNvSpPr/>
            <p:nvPr/>
          </p:nvSpPr>
          <p:spPr>
            <a:xfrm>
              <a:off x="8707514" y="10485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30" name="Google Shape;1930;p3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31" name="Google Shape;1931;p3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32" name="Google Shape;1932;p3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33" name="Google Shape;1933;p3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34" name="Google Shape;1934;p3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35" name="Google Shape;1935;p3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36" name="Google Shape;1936;p3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37" name="Google Shape;1937;p3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38" name="Google Shape;1938;p31"/>
            <p:cNvSpPr/>
            <p:nvPr/>
          </p:nvSpPr>
          <p:spPr>
            <a:xfrm rot="8100000" flipH="1">
              <a:off x="8445469" y="24892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39" name="Google Shape;1939;p31"/>
            <p:cNvSpPr/>
            <p:nvPr/>
          </p:nvSpPr>
          <p:spPr>
            <a:xfrm rot="2700000">
              <a:off x="8445714" y="20295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40" name="Google Shape;1940;p3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41" name="Google Shape;1941;p3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42" name="Google Shape;1942;p31"/>
            <p:cNvSpPr/>
            <p:nvPr/>
          </p:nvSpPr>
          <p:spPr>
            <a:xfrm rot="2700000">
              <a:off x="4554064" y="46886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43" name="Google Shape;1943;p3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44" name="Google Shape;1944;p3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45" name="Google Shape;1945;p3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46" name="Google Shape;1946;p3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47" name="Google Shape;1947;p31"/>
            <p:cNvSpPr/>
            <p:nvPr/>
          </p:nvSpPr>
          <p:spPr>
            <a:xfrm rot="8999773">
              <a:off x="6712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48" name="Google Shape;1948;p3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49" name="Google Shape;1949;p3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50" name="Google Shape;1950;p3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51" name="Google Shape;1951;p3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52" name="Google Shape;1952;p3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53" name="Google Shape;1953;p3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54" name="Google Shape;1954;p3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55" name="Google Shape;1955;p3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956" name="Google Shape;1956;p31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7" name="Google Shape;1957;p31"/>
          <p:cNvSpPr txBox="1">
            <a:spLocks noGrp="1"/>
          </p:cNvSpPr>
          <p:nvPr>
            <p:ph type="subTitle" idx="1"/>
          </p:nvPr>
        </p:nvSpPr>
        <p:spPr>
          <a:xfrm>
            <a:off x="1260125" y="3380775"/>
            <a:ext cx="25155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8" name="Google Shape;1958;p31"/>
          <p:cNvSpPr txBox="1">
            <a:spLocks noGrp="1"/>
          </p:cNvSpPr>
          <p:nvPr>
            <p:ph type="subTitle" idx="2"/>
          </p:nvPr>
        </p:nvSpPr>
        <p:spPr>
          <a:xfrm>
            <a:off x="5374646" y="3380775"/>
            <a:ext cx="25155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9" name="Google Shape;1959;p31"/>
          <p:cNvSpPr txBox="1">
            <a:spLocks noGrp="1"/>
          </p:cNvSpPr>
          <p:nvPr>
            <p:ph type="subTitle" idx="3"/>
          </p:nvPr>
        </p:nvSpPr>
        <p:spPr>
          <a:xfrm>
            <a:off x="1260125" y="3837425"/>
            <a:ext cx="2515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1"/>
          <p:cNvSpPr txBox="1">
            <a:spLocks noGrp="1"/>
          </p:cNvSpPr>
          <p:nvPr>
            <p:ph type="subTitle" idx="4"/>
          </p:nvPr>
        </p:nvSpPr>
        <p:spPr>
          <a:xfrm>
            <a:off x="5374646" y="3837425"/>
            <a:ext cx="2515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61" name="Google Shape;1961;p31"/>
          <p:cNvGrpSpPr/>
          <p:nvPr/>
        </p:nvGrpSpPr>
        <p:grpSpPr>
          <a:xfrm rot="-8999956" flipH="1">
            <a:off x="4277225" y="1770542"/>
            <a:ext cx="560868" cy="327239"/>
            <a:chOff x="369283" y="1974771"/>
            <a:chExt cx="560880" cy="327246"/>
          </a:xfrm>
        </p:grpSpPr>
        <p:sp>
          <p:nvSpPr>
            <p:cNvPr id="1962" name="Google Shape;1962;p31"/>
            <p:cNvSpPr/>
            <p:nvPr/>
          </p:nvSpPr>
          <p:spPr>
            <a:xfrm rot="2700000">
              <a:off x="820641" y="20085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63" name="Google Shape;1963;p31"/>
            <p:cNvSpPr/>
            <p:nvPr/>
          </p:nvSpPr>
          <p:spPr>
            <a:xfrm rot="8999773">
              <a:off x="371659" y="22371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964" name="Google Shape;1964;p31"/>
          <p:cNvSpPr txBox="1">
            <a:spLocks noGrp="1"/>
          </p:cNvSpPr>
          <p:nvPr>
            <p:ph type="title"/>
          </p:nvPr>
        </p:nvSpPr>
        <p:spPr>
          <a:xfrm>
            <a:off x="2039300" y="540000"/>
            <a:ext cx="5065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310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" name="Google Shape;1966;p32"/>
          <p:cNvGrpSpPr/>
          <p:nvPr/>
        </p:nvGrpSpPr>
        <p:grpSpPr>
          <a:xfrm flipH="1">
            <a:off x="122309" y="68543"/>
            <a:ext cx="8966083" cy="5041129"/>
            <a:chOff x="122308" y="68542"/>
            <a:chExt cx="8966083" cy="5041129"/>
          </a:xfrm>
        </p:grpSpPr>
        <p:sp>
          <p:nvSpPr>
            <p:cNvPr id="1967" name="Google Shape;1967;p3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68" name="Google Shape;1968;p3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69" name="Google Shape;1969;p3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70" name="Google Shape;1970;p3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71" name="Google Shape;1971;p3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72" name="Google Shape;1972;p3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73" name="Google Shape;1973;p3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3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75" name="Google Shape;1975;p3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76" name="Google Shape;1976;p3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77" name="Google Shape;1977;p3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78" name="Google Shape;1978;p3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79" name="Google Shape;1979;p3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3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81" name="Google Shape;1981;p3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82" name="Google Shape;1982;p3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83" name="Google Shape;1983;p3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84" name="Google Shape;1984;p3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85" name="Google Shape;1985;p3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86" name="Google Shape;1986;p3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87" name="Google Shape;1987;p3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88" name="Google Shape;1988;p3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89" name="Google Shape;1989;p3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90" name="Google Shape;1990;p3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91" name="Google Shape;1991;p3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92" name="Google Shape;1992;p3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93" name="Google Shape;1993;p3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94" name="Google Shape;1994;p3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95" name="Google Shape;1995;p3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96" name="Google Shape;1996;p3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97" name="Google Shape;1997;p3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998" name="Google Shape;1998;p3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999" name="Google Shape;1999;p3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00" name="Google Shape;2000;p3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01" name="Google Shape;2001;p3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02" name="Google Shape;2002;p3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03" name="Google Shape;2003;p3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04" name="Google Shape;2004;p3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05" name="Google Shape;2005;p3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06" name="Google Shape;2006;p3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07" name="Google Shape;2007;p3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08" name="Google Shape;2008;p3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09" name="Google Shape;2009;p3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10" name="Google Shape;2010;p3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11" name="Google Shape;2011;p3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12" name="Google Shape;2012;p3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13" name="Google Shape;2013;p3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14" name="Google Shape;2014;p3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15" name="Google Shape;2015;p3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16" name="Google Shape;2016;p3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17" name="Google Shape;2017;p3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18" name="Google Shape;2018;p3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19" name="Google Shape;2019;p3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20" name="Google Shape;2020;p3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21" name="Google Shape;2021;p32"/>
          <p:cNvSpPr/>
          <p:nvPr/>
        </p:nvSpPr>
        <p:spPr>
          <a:xfrm>
            <a:off x="1013723" y="908526"/>
            <a:ext cx="208851" cy="8679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022" name="Google Shape;2022;p3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3" name="Google Shape;2023;p32"/>
          <p:cNvSpPr txBox="1">
            <a:spLocks noGrp="1"/>
          </p:cNvSpPr>
          <p:nvPr>
            <p:ph type="title"/>
          </p:nvPr>
        </p:nvSpPr>
        <p:spPr>
          <a:xfrm>
            <a:off x="1133400" y="2509375"/>
            <a:ext cx="215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4" name="Google Shape;2024;p32"/>
          <p:cNvSpPr txBox="1">
            <a:spLocks noGrp="1"/>
          </p:cNvSpPr>
          <p:nvPr>
            <p:ph type="subTitle" idx="1"/>
          </p:nvPr>
        </p:nvSpPr>
        <p:spPr>
          <a:xfrm>
            <a:off x="1133400" y="3095900"/>
            <a:ext cx="2153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32"/>
          <p:cNvSpPr txBox="1">
            <a:spLocks noGrp="1"/>
          </p:cNvSpPr>
          <p:nvPr>
            <p:ph type="title" idx="2"/>
          </p:nvPr>
        </p:nvSpPr>
        <p:spPr>
          <a:xfrm>
            <a:off x="3466813" y="2509375"/>
            <a:ext cx="215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6" name="Google Shape;2026;p32"/>
          <p:cNvSpPr txBox="1">
            <a:spLocks noGrp="1"/>
          </p:cNvSpPr>
          <p:nvPr>
            <p:ph type="subTitle" idx="3"/>
          </p:nvPr>
        </p:nvSpPr>
        <p:spPr>
          <a:xfrm>
            <a:off x="3466813" y="3095900"/>
            <a:ext cx="2153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32"/>
          <p:cNvSpPr txBox="1">
            <a:spLocks noGrp="1"/>
          </p:cNvSpPr>
          <p:nvPr>
            <p:ph type="title" idx="4"/>
          </p:nvPr>
        </p:nvSpPr>
        <p:spPr>
          <a:xfrm>
            <a:off x="5857550" y="2509375"/>
            <a:ext cx="215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8" name="Google Shape;2028;p32"/>
          <p:cNvSpPr txBox="1">
            <a:spLocks noGrp="1"/>
          </p:cNvSpPr>
          <p:nvPr>
            <p:ph type="subTitle" idx="5"/>
          </p:nvPr>
        </p:nvSpPr>
        <p:spPr>
          <a:xfrm>
            <a:off x="5857550" y="3095900"/>
            <a:ext cx="2153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32"/>
          <p:cNvSpPr txBox="1">
            <a:spLocks noGrp="1"/>
          </p:cNvSpPr>
          <p:nvPr>
            <p:ph type="title" idx="6"/>
          </p:nvPr>
        </p:nvSpPr>
        <p:spPr>
          <a:xfrm>
            <a:off x="933625" y="540000"/>
            <a:ext cx="727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5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61070" y="68543"/>
            <a:ext cx="9027322" cy="5041129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720887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720887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5872486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5872486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720887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720887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5872486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5872486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2514125" y="540000"/>
            <a:ext cx="4115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244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34"/>
          <p:cNvGrpSpPr/>
          <p:nvPr/>
        </p:nvGrpSpPr>
        <p:grpSpPr>
          <a:xfrm rot="10800000" flipH="1">
            <a:off x="122309" y="105261"/>
            <a:ext cx="8966083" cy="4962556"/>
            <a:chOff x="122308" y="110399"/>
            <a:chExt cx="8966083" cy="4962556"/>
          </a:xfrm>
        </p:grpSpPr>
        <p:sp>
          <p:nvSpPr>
            <p:cNvPr id="2096" name="Google Shape;2096;p34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97" name="Google Shape;2097;p3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98" name="Google Shape;2098;p34"/>
            <p:cNvSpPr/>
            <p:nvPr/>
          </p:nvSpPr>
          <p:spPr>
            <a:xfrm rot="6300406">
              <a:off x="203912" y="13732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99" name="Google Shape;2099;p3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0" name="Google Shape;2100;p3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01" name="Google Shape;2101;p34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02" name="Google Shape;2102;p3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03" name="Google Shape;2103;p3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4" name="Google Shape;2104;p3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5" name="Google Shape;2105;p3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06" name="Google Shape;2106;p34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7" name="Google Shape;2107;p34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8" name="Google Shape;2108;p3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09" name="Google Shape;2109;p3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10" name="Google Shape;2110;p34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11" name="Google Shape;2111;p34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12" name="Google Shape;2112;p34"/>
            <p:cNvSpPr/>
            <p:nvPr/>
          </p:nvSpPr>
          <p:spPr>
            <a:xfrm rot="-5400000">
              <a:off x="12628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3" name="Google Shape;2113;p34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4" name="Google Shape;2114;p34"/>
            <p:cNvSpPr/>
            <p:nvPr/>
          </p:nvSpPr>
          <p:spPr>
            <a:xfrm rot="6300406">
              <a:off x="3137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15" name="Google Shape;2115;p3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16" name="Google Shape;2116;p34"/>
            <p:cNvSpPr/>
            <p:nvPr/>
          </p:nvSpPr>
          <p:spPr>
            <a:xfrm rot="8999773">
              <a:off x="66132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17" name="Google Shape;2117;p34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8" name="Google Shape;2118;p3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19" name="Google Shape;2119;p34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20" name="Google Shape;2120;p3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1" name="Google Shape;2121;p34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22" name="Google Shape;2122;p3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3" name="Google Shape;2123;p34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24" name="Google Shape;2124;p3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25" name="Google Shape;2125;p3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26" name="Google Shape;2126;p34"/>
            <p:cNvSpPr/>
            <p:nvPr/>
          </p:nvSpPr>
          <p:spPr>
            <a:xfrm rot="-2700000">
              <a:off x="1879615" y="48716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27" name="Google Shape;2127;p3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8" name="Google Shape;2128;p34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9" name="Google Shape;2129;p3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30" name="Google Shape;2130;p3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1" name="Google Shape;2131;p3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32" name="Google Shape;2132;p34"/>
            <p:cNvSpPr/>
            <p:nvPr/>
          </p:nvSpPr>
          <p:spPr>
            <a:xfrm>
              <a:off x="23955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33" name="Google Shape;2133;p34"/>
            <p:cNvSpPr/>
            <p:nvPr/>
          </p:nvSpPr>
          <p:spPr>
            <a:xfrm rot="2700000">
              <a:off x="64590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4" name="Google Shape;2134;p34"/>
            <p:cNvSpPr/>
            <p:nvPr/>
          </p:nvSpPr>
          <p:spPr>
            <a:xfrm rot="5400000" flipH="1">
              <a:off x="3009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5" name="Google Shape;2135;p34"/>
            <p:cNvSpPr/>
            <p:nvPr/>
          </p:nvSpPr>
          <p:spPr>
            <a:xfrm rot="-900406" flipH="1">
              <a:off x="6854685" y="49750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36" name="Google Shape;2136;p3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37" name="Google Shape;2137;p3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38" name="Google Shape;2138;p34"/>
            <p:cNvSpPr/>
            <p:nvPr/>
          </p:nvSpPr>
          <p:spPr>
            <a:xfrm rot="8999773">
              <a:off x="42744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39" name="Google Shape;2139;p34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0" name="Google Shape;2140;p3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41" name="Google Shape;2141;p34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42" name="Google Shape;2142;p3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3" name="Google Shape;2143;p3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44" name="Google Shape;2144;p34"/>
            <p:cNvSpPr/>
            <p:nvPr/>
          </p:nvSpPr>
          <p:spPr>
            <a:xfrm rot="-900406" flipH="1">
              <a:off x="8623960" y="35228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45" name="Google Shape;2145;p3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6" name="Google Shape;2146;p3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147" name="Google Shape;2147;p3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8" name="Google Shape;2148;p34"/>
          <p:cNvSpPr txBox="1">
            <a:spLocks noGrp="1"/>
          </p:cNvSpPr>
          <p:nvPr>
            <p:ph type="title"/>
          </p:nvPr>
        </p:nvSpPr>
        <p:spPr>
          <a:xfrm>
            <a:off x="1606800" y="1742925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9" name="Google Shape;2149;p34"/>
          <p:cNvSpPr txBox="1">
            <a:spLocks noGrp="1"/>
          </p:cNvSpPr>
          <p:nvPr>
            <p:ph type="subTitle" idx="1"/>
          </p:nvPr>
        </p:nvSpPr>
        <p:spPr>
          <a:xfrm>
            <a:off x="1606800" y="2177336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34"/>
          <p:cNvSpPr txBox="1">
            <a:spLocks noGrp="1"/>
          </p:cNvSpPr>
          <p:nvPr>
            <p:ph type="title" idx="2"/>
          </p:nvPr>
        </p:nvSpPr>
        <p:spPr>
          <a:xfrm>
            <a:off x="4241362" y="1742925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1" name="Google Shape;2151;p34"/>
          <p:cNvSpPr txBox="1">
            <a:spLocks noGrp="1"/>
          </p:cNvSpPr>
          <p:nvPr>
            <p:ph type="subTitle" idx="3"/>
          </p:nvPr>
        </p:nvSpPr>
        <p:spPr>
          <a:xfrm>
            <a:off x="4241362" y="2177336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34"/>
          <p:cNvSpPr txBox="1">
            <a:spLocks noGrp="1"/>
          </p:cNvSpPr>
          <p:nvPr>
            <p:ph type="title" idx="4"/>
          </p:nvPr>
        </p:nvSpPr>
        <p:spPr>
          <a:xfrm>
            <a:off x="1606800" y="3105120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3" name="Google Shape;2153;p34"/>
          <p:cNvSpPr txBox="1">
            <a:spLocks noGrp="1"/>
          </p:cNvSpPr>
          <p:nvPr>
            <p:ph type="subTitle" idx="5"/>
          </p:nvPr>
        </p:nvSpPr>
        <p:spPr>
          <a:xfrm>
            <a:off x="1606800" y="3539531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" name="Google Shape;2154;p34"/>
          <p:cNvSpPr txBox="1">
            <a:spLocks noGrp="1"/>
          </p:cNvSpPr>
          <p:nvPr>
            <p:ph type="title" idx="6"/>
          </p:nvPr>
        </p:nvSpPr>
        <p:spPr>
          <a:xfrm>
            <a:off x="4241362" y="3105120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5" name="Google Shape;2155;p34"/>
          <p:cNvSpPr txBox="1">
            <a:spLocks noGrp="1"/>
          </p:cNvSpPr>
          <p:nvPr>
            <p:ph type="subTitle" idx="7"/>
          </p:nvPr>
        </p:nvSpPr>
        <p:spPr>
          <a:xfrm>
            <a:off x="4241362" y="3539531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p34"/>
          <p:cNvSpPr txBox="1">
            <a:spLocks noGrp="1"/>
          </p:cNvSpPr>
          <p:nvPr>
            <p:ph type="title" idx="8"/>
          </p:nvPr>
        </p:nvSpPr>
        <p:spPr>
          <a:xfrm>
            <a:off x="6869400" y="1742925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7" name="Google Shape;2157;p34"/>
          <p:cNvSpPr txBox="1">
            <a:spLocks noGrp="1"/>
          </p:cNvSpPr>
          <p:nvPr>
            <p:ph type="subTitle" idx="9"/>
          </p:nvPr>
        </p:nvSpPr>
        <p:spPr>
          <a:xfrm>
            <a:off x="6869400" y="2177336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" name="Google Shape;2158;p34"/>
          <p:cNvSpPr txBox="1">
            <a:spLocks noGrp="1"/>
          </p:cNvSpPr>
          <p:nvPr>
            <p:ph type="title" idx="13"/>
          </p:nvPr>
        </p:nvSpPr>
        <p:spPr>
          <a:xfrm>
            <a:off x="6869400" y="3105120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9" name="Google Shape;2159;p34"/>
          <p:cNvSpPr txBox="1">
            <a:spLocks noGrp="1"/>
          </p:cNvSpPr>
          <p:nvPr>
            <p:ph type="subTitle" idx="14"/>
          </p:nvPr>
        </p:nvSpPr>
        <p:spPr>
          <a:xfrm>
            <a:off x="6869400" y="3539531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0" name="Google Shape;2160;p34"/>
          <p:cNvSpPr txBox="1">
            <a:spLocks noGrp="1"/>
          </p:cNvSpPr>
          <p:nvPr>
            <p:ph type="title" idx="15"/>
          </p:nvPr>
        </p:nvSpPr>
        <p:spPr>
          <a:xfrm>
            <a:off x="2182625" y="540000"/>
            <a:ext cx="4778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700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35"/>
          <p:cNvSpPr/>
          <p:nvPr/>
        </p:nvSpPr>
        <p:spPr>
          <a:xfrm>
            <a:off x="1741150" y="452713"/>
            <a:ext cx="5661600" cy="1161600"/>
          </a:xfrm>
          <a:prstGeom prst="roundRect">
            <a:avLst>
              <a:gd name="adj" fmla="val 257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3" name="Google Shape;2163;p35"/>
          <p:cNvSpPr/>
          <p:nvPr/>
        </p:nvSpPr>
        <p:spPr>
          <a:xfrm>
            <a:off x="1741150" y="3529188"/>
            <a:ext cx="5661600" cy="1161600"/>
          </a:xfrm>
          <a:prstGeom prst="roundRect">
            <a:avLst>
              <a:gd name="adj" fmla="val 257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4" name="Google Shape;2164;p35"/>
          <p:cNvSpPr/>
          <p:nvPr/>
        </p:nvSpPr>
        <p:spPr>
          <a:xfrm>
            <a:off x="1741150" y="1990950"/>
            <a:ext cx="5661600" cy="1161600"/>
          </a:xfrm>
          <a:prstGeom prst="roundRect">
            <a:avLst>
              <a:gd name="adj" fmla="val 257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65" name="Google Shape;2165;p35"/>
          <p:cNvGrpSpPr/>
          <p:nvPr/>
        </p:nvGrpSpPr>
        <p:grpSpPr>
          <a:xfrm>
            <a:off x="140684" y="110399"/>
            <a:ext cx="8890673" cy="4933293"/>
            <a:chOff x="140683" y="110399"/>
            <a:chExt cx="8890673" cy="4933293"/>
          </a:xfrm>
        </p:grpSpPr>
        <p:sp>
          <p:nvSpPr>
            <p:cNvPr id="2166" name="Google Shape;2166;p35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67" name="Google Shape;2167;p3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68" name="Google Shape;2168;p3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69" name="Google Shape;2169;p3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70" name="Google Shape;2170;p3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71" name="Google Shape;2171;p3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72" name="Google Shape;2172;p35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3" name="Google Shape;2173;p3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74" name="Google Shape;2174;p3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75" name="Google Shape;2175;p35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76" name="Google Shape;2176;p35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7" name="Google Shape;2177;p3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78" name="Google Shape;2178;p3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79" name="Google Shape;2179;p35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80" name="Google Shape;2180;p35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81" name="Google Shape;2181;p3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82" name="Google Shape;2182;p35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83" name="Google Shape;2183;p35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84" name="Google Shape;2184;p35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85" name="Google Shape;2185;p3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86" name="Google Shape;2186;p3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87" name="Google Shape;2187;p35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88" name="Google Shape;2188;p3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89" name="Google Shape;2189;p35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90" name="Google Shape;2190;p35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91" name="Google Shape;2191;p35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92" name="Google Shape;2192;p3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93" name="Google Shape;2193;p35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94" name="Google Shape;2194;p3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95" name="Google Shape;2195;p3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96" name="Google Shape;2196;p35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97" name="Google Shape;2197;p35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98" name="Google Shape;2198;p35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99" name="Google Shape;2199;p35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00" name="Google Shape;2200;p35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01" name="Google Shape;2201;p3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02" name="Google Shape;2202;p3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03" name="Google Shape;2203;p3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04" name="Google Shape;2204;p3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05" name="Google Shape;2205;p3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6" name="Google Shape;2206;p3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07" name="Google Shape;2207;p3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08" name="Google Shape;2208;p35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09" name="Google Shape;2209;p35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10" name="Google Shape;2210;p35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11" name="Google Shape;2211;p35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12" name="Google Shape;2212;p35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13" name="Google Shape;2213;p35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14" name="Google Shape;2214;p35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2215" name="Google Shape;2215;p35"/>
          <p:cNvGrpSpPr/>
          <p:nvPr/>
        </p:nvGrpSpPr>
        <p:grpSpPr>
          <a:xfrm>
            <a:off x="857270" y="1938031"/>
            <a:ext cx="905183" cy="2207825"/>
            <a:chOff x="323849" y="1835718"/>
            <a:chExt cx="1365902" cy="3332063"/>
          </a:xfrm>
        </p:grpSpPr>
        <p:sp>
          <p:nvSpPr>
            <p:cNvPr id="2216" name="Google Shape;2216;p35"/>
            <p:cNvSpPr/>
            <p:nvPr/>
          </p:nvSpPr>
          <p:spPr>
            <a:xfrm flipH="1">
              <a:off x="837882" y="1835718"/>
              <a:ext cx="627666" cy="523854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35"/>
            <p:cNvSpPr/>
            <p:nvPr/>
          </p:nvSpPr>
          <p:spPr>
            <a:xfrm flipH="1">
              <a:off x="994830" y="1839096"/>
              <a:ext cx="467033" cy="264691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35"/>
            <p:cNvSpPr/>
            <p:nvPr/>
          </p:nvSpPr>
          <p:spPr>
            <a:xfrm flipH="1">
              <a:off x="996194" y="2155320"/>
              <a:ext cx="92571" cy="173963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9" name="Google Shape;2219;p35"/>
            <p:cNvSpPr/>
            <p:nvPr/>
          </p:nvSpPr>
          <p:spPr>
            <a:xfrm flipH="1">
              <a:off x="1073948" y="1839158"/>
              <a:ext cx="387915" cy="329251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0" name="Google Shape;2220;p35"/>
            <p:cNvSpPr/>
            <p:nvPr/>
          </p:nvSpPr>
          <p:spPr>
            <a:xfrm flipH="1">
              <a:off x="1073961" y="2155258"/>
              <a:ext cx="38761" cy="89930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35"/>
            <p:cNvSpPr/>
            <p:nvPr/>
          </p:nvSpPr>
          <p:spPr>
            <a:xfrm flipH="1">
              <a:off x="323849" y="2413126"/>
              <a:ext cx="1365902" cy="275465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22" name="Google Shape;2222;p35"/>
          <p:cNvSpPr txBox="1">
            <a:spLocks noGrp="1"/>
          </p:cNvSpPr>
          <p:nvPr>
            <p:ph type="title" hasCustomPrompt="1"/>
          </p:nvPr>
        </p:nvSpPr>
        <p:spPr>
          <a:xfrm>
            <a:off x="2310950" y="540000"/>
            <a:ext cx="45222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23" name="Google Shape;2223;p35"/>
          <p:cNvSpPr txBox="1">
            <a:spLocks noGrp="1"/>
          </p:cNvSpPr>
          <p:nvPr>
            <p:ph type="subTitle" idx="1"/>
          </p:nvPr>
        </p:nvSpPr>
        <p:spPr>
          <a:xfrm>
            <a:off x="2310950" y="1172640"/>
            <a:ext cx="452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35"/>
          <p:cNvSpPr txBox="1">
            <a:spLocks noGrp="1"/>
          </p:cNvSpPr>
          <p:nvPr>
            <p:ph type="title" idx="2" hasCustomPrompt="1"/>
          </p:nvPr>
        </p:nvSpPr>
        <p:spPr>
          <a:xfrm>
            <a:off x="2310950" y="2086980"/>
            <a:ext cx="45222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25" name="Google Shape;2225;p35"/>
          <p:cNvSpPr txBox="1">
            <a:spLocks noGrp="1"/>
          </p:cNvSpPr>
          <p:nvPr>
            <p:ph type="subTitle" idx="3"/>
          </p:nvPr>
        </p:nvSpPr>
        <p:spPr>
          <a:xfrm>
            <a:off x="2310950" y="2719619"/>
            <a:ext cx="452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6" name="Google Shape;2226;p35"/>
          <p:cNvSpPr txBox="1">
            <a:spLocks noGrp="1"/>
          </p:cNvSpPr>
          <p:nvPr>
            <p:ph type="title" idx="4" hasCustomPrompt="1"/>
          </p:nvPr>
        </p:nvSpPr>
        <p:spPr>
          <a:xfrm>
            <a:off x="2310950" y="3633959"/>
            <a:ext cx="45222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27" name="Google Shape;2227;p35"/>
          <p:cNvSpPr txBox="1">
            <a:spLocks noGrp="1"/>
          </p:cNvSpPr>
          <p:nvPr>
            <p:ph type="subTitle" idx="5"/>
          </p:nvPr>
        </p:nvSpPr>
        <p:spPr>
          <a:xfrm>
            <a:off x="2310950" y="4266599"/>
            <a:ext cx="452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796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9" name="Google Shape;2229;p36"/>
          <p:cNvGrpSpPr/>
          <p:nvPr/>
        </p:nvGrpSpPr>
        <p:grpSpPr>
          <a:xfrm>
            <a:off x="140684" y="110399"/>
            <a:ext cx="8890673" cy="4933293"/>
            <a:chOff x="140683" y="110399"/>
            <a:chExt cx="8890673" cy="4933293"/>
          </a:xfrm>
        </p:grpSpPr>
        <p:sp>
          <p:nvSpPr>
            <p:cNvPr id="2230" name="Google Shape;2230;p36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31" name="Google Shape;2231;p3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32" name="Google Shape;2232;p3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33" name="Google Shape;2233;p3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34" name="Google Shape;2234;p3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35" name="Google Shape;2235;p3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36" name="Google Shape;2236;p36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3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38" name="Google Shape;2238;p3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39" name="Google Shape;2239;p36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0" name="Google Shape;2240;p36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1" name="Google Shape;2241;p3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2" name="Google Shape;2242;p3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43" name="Google Shape;2243;p36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44" name="Google Shape;2244;p36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45" name="Google Shape;2245;p3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6" name="Google Shape;2246;p36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47" name="Google Shape;2247;p36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48" name="Google Shape;2248;p36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9" name="Google Shape;2249;p3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50" name="Google Shape;2250;p3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51" name="Google Shape;2251;p36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52" name="Google Shape;2252;p3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53" name="Google Shape;2253;p36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54" name="Google Shape;2254;p36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55" name="Google Shape;2255;p36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56" name="Google Shape;2256;p3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57" name="Google Shape;2257;p36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58" name="Google Shape;2258;p3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59" name="Google Shape;2259;p3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60" name="Google Shape;2260;p36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61" name="Google Shape;2261;p36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62" name="Google Shape;2262;p36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63" name="Google Shape;2263;p36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64" name="Google Shape;2264;p36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65" name="Google Shape;2265;p3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66" name="Google Shape;2266;p3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67" name="Google Shape;2267;p3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68" name="Google Shape;2268;p3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69" name="Google Shape;2269;p3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70" name="Google Shape;2270;p3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71" name="Google Shape;2271;p3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72" name="Google Shape;2272;p36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73" name="Google Shape;2273;p36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74" name="Google Shape;2274;p36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75" name="Google Shape;2275;p36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76" name="Google Shape;2276;p36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77" name="Google Shape;2277;p36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278" name="Google Shape;2278;p36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279" name="Google Shape;2279;p36"/>
          <p:cNvSpPr/>
          <p:nvPr/>
        </p:nvSpPr>
        <p:spPr>
          <a:xfrm>
            <a:off x="720000" y="538375"/>
            <a:ext cx="7704000" cy="40749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0" name="Google Shape;2280;p36"/>
          <p:cNvSpPr txBox="1">
            <a:spLocks noGrp="1"/>
          </p:cNvSpPr>
          <p:nvPr>
            <p:ph type="title" hasCustomPrompt="1"/>
          </p:nvPr>
        </p:nvSpPr>
        <p:spPr>
          <a:xfrm>
            <a:off x="1971775" y="1620438"/>
            <a:ext cx="1953300" cy="11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81" name="Google Shape;2281;p36"/>
          <p:cNvSpPr txBox="1">
            <a:spLocks noGrp="1"/>
          </p:cNvSpPr>
          <p:nvPr>
            <p:ph type="subTitle" idx="1"/>
          </p:nvPr>
        </p:nvSpPr>
        <p:spPr>
          <a:xfrm>
            <a:off x="1971775" y="2800159"/>
            <a:ext cx="19533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2" name="Google Shape;2282;p36"/>
          <p:cNvSpPr txBox="1">
            <a:spLocks noGrp="1"/>
          </p:cNvSpPr>
          <p:nvPr>
            <p:ph type="title" idx="2" hasCustomPrompt="1"/>
          </p:nvPr>
        </p:nvSpPr>
        <p:spPr>
          <a:xfrm>
            <a:off x="5218925" y="1620438"/>
            <a:ext cx="1953300" cy="11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83" name="Google Shape;2283;p36"/>
          <p:cNvSpPr txBox="1">
            <a:spLocks noGrp="1"/>
          </p:cNvSpPr>
          <p:nvPr>
            <p:ph type="subTitle" idx="3"/>
          </p:nvPr>
        </p:nvSpPr>
        <p:spPr>
          <a:xfrm>
            <a:off x="5218925" y="2800159"/>
            <a:ext cx="19533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916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5" name="Google Shape;2285;p37"/>
          <p:cNvGrpSpPr/>
          <p:nvPr/>
        </p:nvGrpSpPr>
        <p:grpSpPr>
          <a:xfrm flipH="1">
            <a:off x="122309" y="68542"/>
            <a:ext cx="8895562" cy="4998236"/>
            <a:chOff x="135794" y="68542"/>
            <a:chExt cx="8895562" cy="4998236"/>
          </a:xfrm>
        </p:grpSpPr>
        <p:grpSp>
          <p:nvGrpSpPr>
            <p:cNvPr id="2286" name="Google Shape;2286;p37"/>
            <p:cNvGrpSpPr/>
            <p:nvPr/>
          </p:nvGrpSpPr>
          <p:grpSpPr>
            <a:xfrm>
              <a:off x="135794" y="68542"/>
              <a:ext cx="8895562" cy="4998236"/>
              <a:chOff x="135794" y="68542"/>
              <a:chExt cx="8895562" cy="4998236"/>
            </a:xfrm>
          </p:grpSpPr>
          <p:grpSp>
            <p:nvGrpSpPr>
              <p:cNvPr id="2287" name="Google Shape;2287;p37"/>
              <p:cNvGrpSpPr/>
              <p:nvPr/>
            </p:nvGrpSpPr>
            <p:grpSpPr>
              <a:xfrm>
                <a:off x="135794" y="68542"/>
                <a:ext cx="8895562" cy="4998236"/>
                <a:chOff x="135794" y="68542"/>
                <a:chExt cx="8895562" cy="4998236"/>
              </a:xfrm>
            </p:grpSpPr>
            <p:grpSp>
              <p:nvGrpSpPr>
                <p:cNvPr id="2288" name="Google Shape;2288;p37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2289" name="Google Shape;2289;p37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90" name="Google Shape;2290;p3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91" name="Google Shape;2291;p3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292" name="Google Shape;2292;p37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293" name="Google Shape;2293;p37"/>
                <p:cNvGrpSpPr/>
                <p:nvPr/>
              </p:nvGrpSpPr>
              <p:grpSpPr>
                <a:xfrm>
                  <a:off x="135794" y="68542"/>
                  <a:ext cx="8895562" cy="4998236"/>
                  <a:chOff x="135794" y="68542"/>
                  <a:chExt cx="8895562" cy="4998236"/>
                </a:xfrm>
              </p:grpSpPr>
              <p:grpSp>
                <p:nvGrpSpPr>
                  <p:cNvPr id="2294" name="Google Shape;2294;p37"/>
                  <p:cNvGrpSpPr/>
                  <p:nvPr/>
                </p:nvGrpSpPr>
                <p:grpSpPr>
                  <a:xfrm>
                    <a:off x="135794" y="68542"/>
                    <a:ext cx="8895562" cy="4998236"/>
                    <a:chOff x="135794" y="68542"/>
                    <a:chExt cx="8895562" cy="4998236"/>
                  </a:xfrm>
                </p:grpSpPr>
                <p:sp>
                  <p:nvSpPr>
                    <p:cNvPr id="2295" name="Google Shape;2295;p37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296" name="Google Shape;2296;p37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297" name="Google Shape;2297;p37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298" name="Google Shape;2298;p37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299" name="Google Shape;2299;p37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00" name="Google Shape;2300;p37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01" name="Google Shape;2301;p37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02" name="Google Shape;2302;p37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2303" name="Google Shape;2303;p37"/>
                    <p:cNvSpPr/>
                    <p:nvPr/>
                  </p:nvSpPr>
                  <p:spPr>
                    <a:xfrm rot="8100000" flipH="1">
                      <a:off x="1537394" y="1379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04" name="Google Shape;2304;p37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05" name="Google Shape;2305;p37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2306" name="Google Shape;2306;p37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07" name="Google Shape;2307;p37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2308" name="Google Shape;2308;p37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09" name="Google Shape;2309;p37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10" name="Google Shape;2310;p37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11" name="Google Shape;2311;p37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12" name="Google Shape;2312;p37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13" name="Google Shape;2313;p37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14" name="Google Shape;2314;p37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15" name="Google Shape;2315;p37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16" name="Google Shape;2316;p37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17" name="Google Shape;2317;p37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18" name="Google Shape;2318;p37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2319" name="Google Shape;2319;p37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20" name="Google Shape;2320;p37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21" name="Google Shape;2321;p37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22" name="Google Shape;2322;p37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23" name="Google Shape;2323;p37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24" name="Google Shape;2324;p37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25" name="Google Shape;2325;p37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26" name="Google Shape;2326;p37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27" name="Google Shape;2327;p37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28" name="Google Shape;2328;p37"/>
                    <p:cNvSpPr/>
                    <p:nvPr/>
                  </p:nvSpPr>
                  <p:spPr>
                    <a:xfrm rot="2700000">
                      <a:off x="3944464" y="49934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29" name="Google Shape;2329;p37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30" name="Google Shape;2330;p37"/>
                    <p:cNvSpPr/>
                    <p:nvPr/>
                  </p:nvSpPr>
                  <p:spPr>
                    <a:xfrm rot="-900406" flipH="1">
                      <a:off x="7311885" y="44416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2331" name="Google Shape;2331;p37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32" name="Google Shape;2332;p37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33" name="Google Shape;2333;p37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34" name="Google Shape;2334;p37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35" name="Google Shape;2335;p37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36" name="Google Shape;2336;p37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2337" name="Google Shape;2337;p37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38" name="Google Shape;2338;p37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2339" name="Google Shape;2339;p37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2340" name="Google Shape;2340;p37"/>
              <p:cNvSpPr/>
              <p:nvPr/>
            </p:nvSpPr>
            <p:spPr>
              <a:xfrm>
                <a:off x="10042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1" name="Google Shape;2341;p37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342" name="Google Shape;2342;p37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43" name="Google Shape;2343;p37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344" name="Google Shape;2344;p37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45" name="Google Shape;2345;p37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346" name="Google Shape;2346;p37"/>
            <p:cNvSpPr/>
            <p:nvPr/>
          </p:nvSpPr>
          <p:spPr>
            <a:xfrm rot="-4499594">
              <a:off x="14231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47" name="Google Shape;2347;p37"/>
            <p:cNvSpPr/>
            <p:nvPr/>
          </p:nvSpPr>
          <p:spPr>
            <a:xfrm rot="-4499594">
              <a:off x="14278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348" name="Google Shape;2348;p37"/>
            <p:cNvSpPr/>
            <p:nvPr/>
          </p:nvSpPr>
          <p:spPr>
            <a:xfrm rot="8100000">
              <a:off x="7448940" y="26193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49" name="Google Shape;2349;p37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350" name="Google Shape;2350;p37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1" name="Google Shape;2351;p37"/>
          <p:cNvSpPr/>
          <p:nvPr/>
        </p:nvSpPr>
        <p:spPr>
          <a:xfrm>
            <a:off x="4475375" y="47705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2" name="Google Shape;2352;p37"/>
          <p:cNvSpPr txBox="1">
            <a:spLocks noGrp="1"/>
          </p:cNvSpPr>
          <p:nvPr>
            <p:ph type="ctrTitle"/>
          </p:nvPr>
        </p:nvSpPr>
        <p:spPr>
          <a:xfrm>
            <a:off x="2975532" y="540000"/>
            <a:ext cx="31929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53" name="Google Shape;2353;p37"/>
          <p:cNvSpPr txBox="1">
            <a:spLocks noGrp="1"/>
          </p:cNvSpPr>
          <p:nvPr>
            <p:ph type="subTitle" idx="1"/>
          </p:nvPr>
        </p:nvSpPr>
        <p:spPr>
          <a:xfrm>
            <a:off x="2971900" y="1528500"/>
            <a:ext cx="3200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54" name="Google Shape;2354;p37"/>
          <p:cNvSpPr txBox="1">
            <a:spLocks noGrp="1"/>
          </p:cNvSpPr>
          <p:nvPr>
            <p:ph type="subTitle" idx="2"/>
          </p:nvPr>
        </p:nvSpPr>
        <p:spPr>
          <a:xfrm>
            <a:off x="2971875" y="1961400"/>
            <a:ext cx="3200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55" name="Google Shape;2355;p37"/>
          <p:cNvSpPr txBox="1"/>
          <p:nvPr/>
        </p:nvSpPr>
        <p:spPr>
          <a:xfrm>
            <a:off x="2068025" y="3616831"/>
            <a:ext cx="50079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CRÉDITOS: este modelo de apresentação foi criado pelo </a:t>
            </a:r>
            <a:r>
              <a:rPr lang="pt-PT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PT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pt-PT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 inclui ícones da </a:t>
            </a:r>
            <a:r>
              <a:rPr lang="pt-PT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PT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 infográficos e imagens da </a:t>
            </a:r>
            <a:r>
              <a:rPr lang="pt-PT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8731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9" y="79027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5" y="2694433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1" y="285351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1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5" y="4133108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6415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4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6" name="Google Shape;2526;p39"/>
          <p:cNvSpPr/>
          <p:nvPr/>
        </p:nvSpPr>
        <p:spPr>
          <a:xfrm>
            <a:off x="5602988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3" name="Google Shape;2533;p39"/>
          <p:cNvSpPr/>
          <p:nvPr/>
        </p:nvSpPr>
        <p:spPr>
          <a:xfrm>
            <a:off x="7176063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4" name="Google Shape;2534;p39"/>
          <p:cNvSpPr/>
          <p:nvPr/>
        </p:nvSpPr>
        <p:spPr>
          <a:xfrm>
            <a:off x="7176063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5" name="Google Shape;2535;p39"/>
          <p:cNvSpPr/>
          <p:nvPr/>
        </p:nvSpPr>
        <p:spPr>
          <a:xfrm>
            <a:off x="5835588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20943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4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1" y="2056054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9" y="902441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8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3744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720887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720887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5872486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5872486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720887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720887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5872486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5872486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2514125" y="540000"/>
            <a:ext cx="4115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79" r:id="rId7"/>
    <p:sldLayoutId id="2147483684" r:id="rId8"/>
    <p:sldLayoutId id="2147483685" r:id="rId9"/>
    <p:sldLayoutId id="214748368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F220E-26B8-466E-BF8A-B857E25FE5B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046E33-BAF6-475F-85BA-3F305623C4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620" y="13517991"/>
            <a:ext cx="1411034" cy="1218977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3EEF2E-3E48-4027-A36F-70F4E8F36A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180" y="13045661"/>
            <a:ext cx="1411034" cy="121897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90E51E-D4BD-4C8A-94EE-37EA454598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620" y="-9250571"/>
            <a:ext cx="1411034" cy="1218977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49AEC-D4CE-4B1F-BD6B-D3980C0D1A8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754" y="-9113412"/>
            <a:ext cx="1411034" cy="1218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A3AD0-D291-4CA1-B689-EE5CA6B1ED41}"/>
              </a:ext>
            </a:extLst>
          </p:cNvPr>
          <p:cNvSpPr txBox="1"/>
          <p:nvPr userDrawn="1"/>
        </p:nvSpPr>
        <p:spPr>
          <a:xfrm>
            <a:off x="2160585" y="7438765"/>
            <a:ext cx="698341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2B4C6-2062-4B8E-8A03-5608661571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" y="7178261"/>
            <a:ext cx="1411034" cy="12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33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2262954" y="870918"/>
            <a:ext cx="4549877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0" dirty="0">
                <a:latin typeface="UTM Duepuntozero" panose="02040603050506020204" pitchFamily="18" charset="0"/>
              </a:rPr>
              <a:t>BÀI 39</a:t>
            </a:r>
            <a:br>
              <a:rPr lang="pt-PT" sz="6000" dirty="0">
                <a:latin typeface="UTM Duepuntozero" panose="02040603050506020204" pitchFamily="18" charset="0"/>
              </a:rPr>
            </a:br>
            <a:r>
              <a:rPr lang="pt-PT" sz="6000" dirty="0">
                <a:latin typeface="UTM Duepuntozero" panose="02040603050506020204" pitchFamily="18" charset="0"/>
              </a:rPr>
              <a:t>BẢNG NHÂN 2</a:t>
            </a:r>
            <a:endParaRPr sz="6000" dirty="0">
              <a:latin typeface="UTM Duepuntozero" panose="02040603050506020204" pitchFamily="18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/>
              <a:t>TIẾT 2</a:t>
            </a:r>
            <a:endParaRPr sz="2400" dirty="0"/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7" name="Google Shape;2687;p44"/>
          <p:cNvGrpSpPr/>
          <p:nvPr/>
        </p:nvGrpSpPr>
        <p:grpSpPr>
          <a:xfrm>
            <a:off x="6042675" y="631750"/>
            <a:ext cx="2478075" cy="2361275"/>
            <a:chOff x="6042675" y="631750"/>
            <a:chExt cx="2478075" cy="2361275"/>
          </a:xfrm>
        </p:grpSpPr>
        <p:sp>
          <p:nvSpPr>
            <p:cNvPr id="2688" name="Google Shape;2688;p44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3" name="Google Shape;2693;p44"/>
          <p:cNvSpPr/>
          <p:nvPr/>
        </p:nvSpPr>
        <p:spPr>
          <a:xfrm>
            <a:off x="7554885" y="6337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24A175-99AA-47BE-BF0D-141DE6E938D9}"/>
              </a:ext>
            </a:extLst>
          </p:cNvPr>
          <p:cNvGrpSpPr/>
          <p:nvPr/>
        </p:nvGrpSpPr>
        <p:grpSpPr>
          <a:xfrm>
            <a:off x="655918" y="937036"/>
            <a:ext cx="7832165" cy="3595999"/>
            <a:chOff x="948057" y="915721"/>
            <a:chExt cx="10710541" cy="49897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8F6BF5-9413-40D9-92A7-097BA6448B72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6481598E-F17C-4C8E-A1CD-DFF87BBE5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0DC2C2DC-122B-47CB-8A34-51C1918F4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E4364D-7EF0-4D02-990A-BEF656BBC165}"/>
                </a:ext>
              </a:extLst>
            </p:cNvPr>
            <p:cNvSpPr/>
            <p:nvPr/>
          </p:nvSpPr>
          <p:spPr>
            <a:xfrm>
              <a:off x="1573784" y="1318725"/>
              <a:ext cx="9672429" cy="76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78">
                <a:buClrTx/>
                <a:defRPr/>
              </a:pPr>
              <a:r>
                <a:rPr lang="en-US" sz="30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30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30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30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24 </a:t>
              </a:r>
              <a:r>
                <a:rPr lang="en-US" sz="30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30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 </a:t>
              </a:r>
              <a:r>
                <a:rPr lang="en-US" sz="30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30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C1F2C6-EDE6-4B7D-B39B-A3605B1B96FD}"/>
                </a:ext>
              </a:extLst>
            </p:cNvPr>
            <p:cNvSpPr/>
            <p:nvPr/>
          </p:nvSpPr>
          <p:spPr>
            <a:xfrm>
              <a:off x="5330847" y="2118108"/>
              <a:ext cx="3431938" cy="832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78">
                <a:buClrTx/>
                <a:defRPr/>
              </a:pPr>
              <a:r>
                <a:rPr lang="en-US" sz="33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Toán</a:t>
              </a:r>
              <a:endParaRPr lang="en-US" sz="3300" b="1" kern="1200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C8A56B-141D-4102-81B7-BA31550A5566}"/>
                </a:ext>
              </a:extLst>
            </p:cNvPr>
            <p:cNvSpPr/>
            <p:nvPr/>
          </p:nvSpPr>
          <p:spPr>
            <a:xfrm>
              <a:off x="4010048" y="2931597"/>
              <a:ext cx="5019468" cy="832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78">
                <a:buClrTx/>
                <a:defRPr/>
              </a:pPr>
              <a:r>
                <a:rPr lang="en-US" sz="33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lang="en-US" sz="33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Luyện</a:t>
              </a:r>
              <a:r>
                <a:rPr lang="en-US" sz="3300" b="1" kern="1200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300" b="1" kern="1200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tập</a:t>
              </a:r>
              <a:endParaRPr lang="en-US" sz="3300" b="1" kern="1200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3772B5-F339-40DE-82F1-576079038207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EA5E52D-A95F-4AAB-B8EF-A9B9BF9C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224" y="3482025"/>
            <a:ext cx="1261981" cy="1072989"/>
          </a:xfrm>
          <a:prstGeom prst="rect">
            <a:avLst/>
          </a:prstGeom>
        </p:spPr>
      </p:pic>
      <p:grpSp>
        <p:nvGrpSpPr>
          <p:cNvPr id="74" name="Google Shape;3941;p75">
            <a:extLst>
              <a:ext uri="{FF2B5EF4-FFF2-40B4-BE49-F238E27FC236}">
                <a16:creationId xmlns:a16="http://schemas.microsoft.com/office/drawing/2014/main" id="{450D2A41-E47E-48BF-A844-013B60F04143}"/>
              </a:ext>
            </a:extLst>
          </p:cNvPr>
          <p:cNvGrpSpPr/>
          <p:nvPr/>
        </p:nvGrpSpPr>
        <p:grpSpPr>
          <a:xfrm rot="-646062" flipH="1">
            <a:off x="67207" y="3225959"/>
            <a:ext cx="1581168" cy="1835247"/>
            <a:chOff x="7099225" y="3028450"/>
            <a:chExt cx="1340925" cy="1556400"/>
          </a:xfrm>
        </p:grpSpPr>
        <p:sp>
          <p:nvSpPr>
            <p:cNvPr id="75" name="Google Shape;3942;p75">
              <a:extLst>
                <a:ext uri="{FF2B5EF4-FFF2-40B4-BE49-F238E27FC236}">
                  <a16:creationId xmlns:a16="http://schemas.microsoft.com/office/drawing/2014/main" id="{86F44494-9937-4281-91D1-216AD2C6FADE}"/>
                </a:ext>
              </a:extLst>
            </p:cNvPr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43;p75">
              <a:extLst>
                <a:ext uri="{FF2B5EF4-FFF2-40B4-BE49-F238E27FC236}">
                  <a16:creationId xmlns:a16="http://schemas.microsoft.com/office/drawing/2014/main" id="{B41B3436-84A1-40A0-B30C-C347669ACBF4}"/>
                </a:ext>
              </a:extLst>
            </p:cNvPr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44;p75">
              <a:extLst>
                <a:ext uri="{FF2B5EF4-FFF2-40B4-BE49-F238E27FC236}">
                  <a16:creationId xmlns:a16="http://schemas.microsoft.com/office/drawing/2014/main" id="{375B35CE-A079-44AF-9D02-685C68CA5614}"/>
                </a:ext>
              </a:extLst>
            </p:cNvPr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45;p75">
              <a:extLst>
                <a:ext uri="{FF2B5EF4-FFF2-40B4-BE49-F238E27FC236}">
                  <a16:creationId xmlns:a16="http://schemas.microsoft.com/office/drawing/2014/main" id="{4EA67BD2-278F-4379-8E72-3345C906AE16}"/>
                </a:ext>
              </a:extLst>
            </p:cNvPr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46;p75">
              <a:extLst>
                <a:ext uri="{FF2B5EF4-FFF2-40B4-BE49-F238E27FC236}">
                  <a16:creationId xmlns:a16="http://schemas.microsoft.com/office/drawing/2014/main" id="{08D240CF-1261-4856-B5D5-6B736F0248AD}"/>
                </a:ext>
              </a:extLst>
            </p:cNvPr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47;p75">
              <a:extLst>
                <a:ext uri="{FF2B5EF4-FFF2-40B4-BE49-F238E27FC236}">
                  <a16:creationId xmlns:a16="http://schemas.microsoft.com/office/drawing/2014/main" id="{0DF44EBD-718F-492C-9727-AF1F25453D7F}"/>
                </a:ext>
              </a:extLst>
            </p:cNvPr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48;p75">
              <a:extLst>
                <a:ext uri="{FF2B5EF4-FFF2-40B4-BE49-F238E27FC236}">
                  <a16:creationId xmlns:a16="http://schemas.microsoft.com/office/drawing/2014/main" id="{DEC0A227-E680-44D4-BA8D-AC8162A15B8C}"/>
                </a:ext>
              </a:extLst>
            </p:cNvPr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49;p75">
              <a:extLst>
                <a:ext uri="{FF2B5EF4-FFF2-40B4-BE49-F238E27FC236}">
                  <a16:creationId xmlns:a16="http://schemas.microsoft.com/office/drawing/2014/main" id="{F4B6DBB6-F7D0-4D9F-97EC-715466AE3546}"/>
                </a:ext>
              </a:extLst>
            </p:cNvPr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50;p75">
              <a:extLst>
                <a:ext uri="{FF2B5EF4-FFF2-40B4-BE49-F238E27FC236}">
                  <a16:creationId xmlns:a16="http://schemas.microsoft.com/office/drawing/2014/main" id="{BFD4D158-B98B-4CC6-9D2A-992F9AD13032}"/>
                </a:ext>
              </a:extLst>
            </p:cNvPr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51;p75">
              <a:extLst>
                <a:ext uri="{FF2B5EF4-FFF2-40B4-BE49-F238E27FC236}">
                  <a16:creationId xmlns:a16="http://schemas.microsoft.com/office/drawing/2014/main" id="{3EA6B2E9-364B-42F8-80AE-CC8389D0AAEC}"/>
                </a:ext>
              </a:extLst>
            </p:cNvPr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52;p75">
              <a:extLst>
                <a:ext uri="{FF2B5EF4-FFF2-40B4-BE49-F238E27FC236}">
                  <a16:creationId xmlns:a16="http://schemas.microsoft.com/office/drawing/2014/main" id="{9CA65B5C-AAF1-44B1-97F9-F9794D7F0BBB}"/>
                </a:ext>
              </a:extLst>
            </p:cNvPr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53;p75">
              <a:extLst>
                <a:ext uri="{FF2B5EF4-FFF2-40B4-BE49-F238E27FC236}">
                  <a16:creationId xmlns:a16="http://schemas.microsoft.com/office/drawing/2014/main" id="{D39371FA-136F-4C2D-B7CC-BD8715ADEE2F}"/>
                </a:ext>
              </a:extLst>
            </p:cNvPr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54;p75">
              <a:extLst>
                <a:ext uri="{FF2B5EF4-FFF2-40B4-BE49-F238E27FC236}">
                  <a16:creationId xmlns:a16="http://schemas.microsoft.com/office/drawing/2014/main" id="{0B079F08-8512-40B2-9C39-F66B83C76AA0}"/>
                </a:ext>
              </a:extLst>
            </p:cNvPr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55;p75">
              <a:extLst>
                <a:ext uri="{FF2B5EF4-FFF2-40B4-BE49-F238E27FC236}">
                  <a16:creationId xmlns:a16="http://schemas.microsoft.com/office/drawing/2014/main" id="{96498070-C744-4D18-B304-9548C3D3AF70}"/>
                </a:ext>
              </a:extLst>
            </p:cNvPr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56;p75">
              <a:extLst>
                <a:ext uri="{FF2B5EF4-FFF2-40B4-BE49-F238E27FC236}">
                  <a16:creationId xmlns:a16="http://schemas.microsoft.com/office/drawing/2014/main" id="{2AB362C4-DDAF-4E3B-9BDD-D7B58FAF7463}"/>
                </a:ext>
              </a:extLst>
            </p:cNvPr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57;p75">
              <a:extLst>
                <a:ext uri="{FF2B5EF4-FFF2-40B4-BE49-F238E27FC236}">
                  <a16:creationId xmlns:a16="http://schemas.microsoft.com/office/drawing/2014/main" id="{7E8CFCA3-BC09-4907-9EB7-954E45221836}"/>
                </a:ext>
              </a:extLst>
            </p:cNvPr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58;p75">
              <a:extLst>
                <a:ext uri="{FF2B5EF4-FFF2-40B4-BE49-F238E27FC236}">
                  <a16:creationId xmlns:a16="http://schemas.microsoft.com/office/drawing/2014/main" id="{AC9564F3-C6BB-4FC6-A19C-613793FCA9F8}"/>
                </a:ext>
              </a:extLst>
            </p:cNvPr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59;p75">
              <a:extLst>
                <a:ext uri="{FF2B5EF4-FFF2-40B4-BE49-F238E27FC236}">
                  <a16:creationId xmlns:a16="http://schemas.microsoft.com/office/drawing/2014/main" id="{0102572F-5AF0-414A-9135-722E9AD8A846}"/>
                </a:ext>
              </a:extLst>
            </p:cNvPr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60;p75">
              <a:extLst>
                <a:ext uri="{FF2B5EF4-FFF2-40B4-BE49-F238E27FC236}">
                  <a16:creationId xmlns:a16="http://schemas.microsoft.com/office/drawing/2014/main" id="{52A19F1C-D8A3-423C-B522-713C2EA6BAF5}"/>
                </a:ext>
              </a:extLst>
            </p:cNvPr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61;p75">
              <a:extLst>
                <a:ext uri="{FF2B5EF4-FFF2-40B4-BE49-F238E27FC236}">
                  <a16:creationId xmlns:a16="http://schemas.microsoft.com/office/drawing/2014/main" id="{046DFCB6-9467-4EB7-B4CD-3EF9A88FEB91}"/>
                </a:ext>
              </a:extLst>
            </p:cNvPr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62;p75">
              <a:extLst>
                <a:ext uri="{FF2B5EF4-FFF2-40B4-BE49-F238E27FC236}">
                  <a16:creationId xmlns:a16="http://schemas.microsoft.com/office/drawing/2014/main" id="{3999A998-33D7-4D6D-98F6-EBED4427A65F}"/>
                </a:ext>
              </a:extLst>
            </p:cNvPr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63;p75">
              <a:extLst>
                <a:ext uri="{FF2B5EF4-FFF2-40B4-BE49-F238E27FC236}">
                  <a16:creationId xmlns:a16="http://schemas.microsoft.com/office/drawing/2014/main" id="{89DA5821-2ED9-40A9-8DD8-DBC7C2DF7351}"/>
                </a:ext>
              </a:extLst>
            </p:cNvPr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64;p75">
              <a:extLst>
                <a:ext uri="{FF2B5EF4-FFF2-40B4-BE49-F238E27FC236}">
                  <a16:creationId xmlns:a16="http://schemas.microsoft.com/office/drawing/2014/main" id="{1E67EC7E-1FC5-4FE7-AEA2-F226EF68344F}"/>
                </a:ext>
              </a:extLst>
            </p:cNvPr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65;p75">
              <a:extLst>
                <a:ext uri="{FF2B5EF4-FFF2-40B4-BE49-F238E27FC236}">
                  <a16:creationId xmlns:a16="http://schemas.microsoft.com/office/drawing/2014/main" id="{E95A0694-B07E-4B2C-BD36-1884EC64042E}"/>
                </a:ext>
              </a:extLst>
            </p:cNvPr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66;p75">
              <a:extLst>
                <a:ext uri="{FF2B5EF4-FFF2-40B4-BE49-F238E27FC236}">
                  <a16:creationId xmlns:a16="http://schemas.microsoft.com/office/drawing/2014/main" id="{D71E987D-A256-436A-8507-7E9C703302E1}"/>
                </a:ext>
              </a:extLst>
            </p:cNvPr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67;p75">
              <a:extLst>
                <a:ext uri="{FF2B5EF4-FFF2-40B4-BE49-F238E27FC236}">
                  <a16:creationId xmlns:a16="http://schemas.microsoft.com/office/drawing/2014/main" id="{78CC3A3F-CF07-4497-9E6E-EC997613AA31}"/>
                </a:ext>
              </a:extLst>
            </p:cNvPr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68;p75">
              <a:extLst>
                <a:ext uri="{FF2B5EF4-FFF2-40B4-BE49-F238E27FC236}">
                  <a16:creationId xmlns:a16="http://schemas.microsoft.com/office/drawing/2014/main" id="{52EF6742-2C80-4F1B-A0FE-B204BBED5144}"/>
                </a:ext>
              </a:extLst>
            </p:cNvPr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69;p75">
              <a:extLst>
                <a:ext uri="{FF2B5EF4-FFF2-40B4-BE49-F238E27FC236}">
                  <a16:creationId xmlns:a16="http://schemas.microsoft.com/office/drawing/2014/main" id="{04FDD0EE-F150-4967-B71F-B7ED23351EC6}"/>
                </a:ext>
              </a:extLst>
            </p:cNvPr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70;p75">
              <a:extLst>
                <a:ext uri="{FF2B5EF4-FFF2-40B4-BE49-F238E27FC236}">
                  <a16:creationId xmlns:a16="http://schemas.microsoft.com/office/drawing/2014/main" id="{5C7D9B93-2ABA-4F2B-B242-45558AE4EF27}"/>
                </a:ext>
              </a:extLst>
            </p:cNvPr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71;p75">
              <a:extLst>
                <a:ext uri="{FF2B5EF4-FFF2-40B4-BE49-F238E27FC236}">
                  <a16:creationId xmlns:a16="http://schemas.microsoft.com/office/drawing/2014/main" id="{7E4BD55A-FCBD-4125-A68E-F0947375542E}"/>
                </a:ext>
              </a:extLst>
            </p:cNvPr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72;p75">
              <a:extLst>
                <a:ext uri="{FF2B5EF4-FFF2-40B4-BE49-F238E27FC236}">
                  <a16:creationId xmlns:a16="http://schemas.microsoft.com/office/drawing/2014/main" id="{04082866-D593-406F-9CDB-71232D9FA1B1}"/>
                </a:ext>
              </a:extLst>
            </p:cNvPr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73;p75">
              <a:extLst>
                <a:ext uri="{FF2B5EF4-FFF2-40B4-BE49-F238E27FC236}">
                  <a16:creationId xmlns:a16="http://schemas.microsoft.com/office/drawing/2014/main" id="{DCEEE7D4-EB4A-4773-957F-C313C972E5C5}"/>
                </a:ext>
              </a:extLst>
            </p:cNvPr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74;p75">
              <a:extLst>
                <a:ext uri="{FF2B5EF4-FFF2-40B4-BE49-F238E27FC236}">
                  <a16:creationId xmlns:a16="http://schemas.microsoft.com/office/drawing/2014/main" id="{C8EED56E-877D-48C5-B7C4-55F0FCF16ED1}"/>
                </a:ext>
              </a:extLst>
            </p:cNvPr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75;p75">
              <a:extLst>
                <a:ext uri="{FF2B5EF4-FFF2-40B4-BE49-F238E27FC236}">
                  <a16:creationId xmlns:a16="http://schemas.microsoft.com/office/drawing/2014/main" id="{5162EAC2-6FA6-45F1-A03A-BC93A53FE753}"/>
                </a:ext>
              </a:extLst>
            </p:cNvPr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76;p75">
              <a:extLst>
                <a:ext uri="{FF2B5EF4-FFF2-40B4-BE49-F238E27FC236}">
                  <a16:creationId xmlns:a16="http://schemas.microsoft.com/office/drawing/2014/main" id="{0844B631-EB3E-42CE-89C2-2ACF872E6715}"/>
                </a:ext>
              </a:extLst>
            </p:cNvPr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77;p75">
              <a:extLst>
                <a:ext uri="{FF2B5EF4-FFF2-40B4-BE49-F238E27FC236}">
                  <a16:creationId xmlns:a16="http://schemas.microsoft.com/office/drawing/2014/main" id="{4BE89FFD-1A36-47DE-9E8A-47AAB32E053E}"/>
                </a:ext>
              </a:extLst>
            </p:cNvPr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78;p75">
              <a:extLst>
                <a:ext uri="{FF2B5EF4-FFF2-40B4-BE49-F238E27FC236}">
                  <a16:creationId xmlns:a16="http://schemas.microsoft.com/office/drawing/2014/main" id="{0EF728A7-DB06-4810-BF65-78B74311909C}"/>
                </a:ext>
              </a:extLst>
            </p:cNvPr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79;p75">
              <a:extLst>
                <a:ext uri="{FF2B5EF4-FFF2-40B4-BE49-F238E27FC236}">
                  <a16:creationId xmlns:a16="http://schemas.microsoft.com/office/drawing/2014/main" id="{0D0DF587-BEB2-4928-8196-A93219EC7C41}"/>
                </a:ext>
              </a:extLst>
            </p:cNvPr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80;p75">
              <a:extLst>
                <a:ext uri="{FF2B5EF4-FFF2-40B4-BE49-F238E27FC236}">
                  <a16:creationId xmlns:a16="http://schemas.microsoft.com/office/drawing/2014/main" id="{A5341823-5B94-49BD-9838-F54E04A944F1}"/>
                </a:ext>
              </a:extLst>
            </p:cNvPr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81;p75">
              <a:extLst>
                <a:ext uri="{FF2B5EF4-FFF2-40B4-BE49-F238E27FC236}">
                  <a16:creationId xmlns:a16="http://schemas.microsoft.com/office/drawing/2014/main" id="{05E39699-A6F4-4B0A-A8CD-5E1E31D02988}"/>
                </a:ext>
              </a:extLst>
            </p:cNvPr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82;p75">
              <a:extLst>
                <a:ext uri="{FF2B5EF4-FFF2-40B4-BE49-F238E27FC236}">
                  <a16:creationId xmlns:a16="http://schemas.microsoft.com/office/drawing/2014/main" id="{837985C4-AE61-4260-B95E-E3415DECE697}"/>
                </a:ext>
              </a:extLst>
            </p:cNvPr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83;p75">
              <a:extLst>
                <a:ext uri="{FF2B5EF4-FFF2-40B4-BE49-F238E27FC236}">
                  <a16:creationId xmlns:a16="http://schemas.microsoft.com/office/drawing/2014/main" id="{96566295-3FBF-47DB-98D0-AD41BADE6543}"/>
                </a:ext>
              </a:extLst>
            </p:cNvPr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" name="Google Shape;2703;p45"/>
          <p:cNvGrpSpPr/>
          <p:nvPr/>
        </p:nvGrpSpPr>
        <p:grpSpPr>
          <a:xfrm>
            <a:off x="-461338" y="-949149"/>
            <a:ext cx="10108373" cy="7389397"/>
            <a:chOff x="-461338" y="-949149"/>
            <a:chExt cx="10108373" cy="7389397"/>
          </a:xfrm>
        </p:grpSpPr>
        <p:sp>
          <p:nvSpPr>
            <p:cNvPr id="2704" name="Google Shape;2704;p45"/>
            <p:cNvSpPr/>
            <p:nvPr/>
          </p:nvSpPr>
          <p:spPr>
            <a:xfrm rot="14663446">
              <a:off x="7463694" y="-53899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5"/>
            <p:cNvSpPr/>
            <p:nvPr/>
          </p:nvSpPr>
          <p:spPr>
            <a:xfrm rot="3863446">
              <a:off x="-871492" y="4256907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FB5FB0-B0D4-4DFD-B504-495BA5AED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" t="9877" r="85556" b="71467"/>
          <a:stretch/>
        </p:blipFill>
        <p:spPr>
          <a:xfrm>
            <a:off x="757960" y="581729"/>
            <a:ext cx="709596" cy="7013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29A390-958E-4560-90FA-B0CEB56B73E2}"/>
              </a:ext>
            </a:extLst>
          </p:cNvPr>
          <p:cNvGrpSpPr/>
          <p:nvPr/>
        </p:nvGrpSpPr>
        <p:grpSpPr>
          <a:xfrm>
            <a:off x="1524001" y="704658"/>
            <a:ext cx="993421" cy="523220"/>
            <a:chOff x="1524001" y="704658"/>
            <a:chExt cx="993421" cy="5232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41C478-B0A6-4203-9419-A65920216CF0}"/>
                </a:ext>
              </a:extLst>
            </p:cNvPr>
            <p:cNvSpPr/>
            <p:nvPr/>
          </p:nvSpPr>
          <p:spPr>
            <a:xfrm>
              <a:off x="1524001" y="746135"/>
              <a:ext cx="709597" cy="440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Số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F58412-7A96-4B02-AA5C-ADF65582F5BC}"/>
                </a:ext>
              </a:extLst>
            </p:cNvPr>
            <p:cNvSpPr txBox="1"/>
            <p:nvPr/>
          </p:nvSpPr>
          <p:spPr>
            <a:xfrm>
              <a:off x="2246488" y="704658"/>
              <a:ext cx="270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1908EBA-AA04-4FD1-916E-B846BC474727}"/>
              </a:ext>
            </a:extLst>
          </p:cNvPr>
          <p:cNvSpPr txBox="1"/>
          <p:nvPr/>
        </p:nvSpPr>
        <p:spPr>
          <a:xfrm>
            <a:off x="903406" y="122787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-Rounded"/>
                <a:ea typeface="微软雅黑"/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Table 17">
                <a:extLst>
                  <a:ext uri="{FF2B5EF4-FFF2-40B4-BE49-F238E27FC236}">
                    <a16:creationId xmlns:a16="http://schemas.microsoft.com/office/drawing/2014/main" id="{05E42FB8-D99D-4224-9D51-1B5D214456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4910300"/>
                  </p:ext>
                </p:extLst>
              </p:nvPr>
            </p:nvGraphicFramePr>
            <p:xfrm>
              <a:off x="1785248" y="1381384"/>
              <a:ext cx="5952206" cy="137288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76206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731390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739613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78444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8068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068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8068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448413">
                    <a:tc row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1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448413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476057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vi-VN" sz="2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6" name="Table 17">
                <a:extLst>
                  <a:ext uri="{FF2B5EF4-FFF2-40B4-BE49-F238E27FC236}">
                    <a16:creationId xmlns:a16="http://schemas.microsoft.com/office/drawing/2014/main" id="{05E42FB8-D99D-4224-9D51-1B5D214456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4910300"/>
                  </p:ext>
                </p:extLst>
              </p:nvPr>
            </p:nvGraphicFramePr>
            <p:xfrm>
              <a:off x="1785248" y="1381384"/>
              <a:ext cx="5952206" cy="137288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76206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731390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739613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78444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8068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068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8068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448413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52" t="-2027" r="-367619" b="-628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448413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476057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vi-VN" sz="2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1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-Rounded"/>
                              <a:ea typeface="Arial-Rounded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6A0D842-ED68-431F-A266-6AA810C25C56}"/>
              </a:ext>
            </a:extLst>
          </p:cNvPr>
          <p:cNvSpPr txBox="1"/>
          <p:nvPr/>
        </p:nvSpPr>
        <p:spPr>
          <a:xfrm>
            <a:off x="3870943" y="2315686"/>
            <a:ext cx="561617" cy="46166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微软雅黑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298FEA-78F4-4E84-B613-86FD08E09E90}"/>
              </a:ext>
            </a:extLst>
          </p:cNvPr>
          <p:cNvSpPr txBox="1"/>
          <p:nvPr/>
        </p:nvSpPr>
        <p:spPr>
          <a:xfrm>
            <a:off x="4615336" y="2311950"/>
            <a:ext cx="561617" cy="46166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微软雅黑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D87765-EEED-48D7-8AD2-86F5D31E3495}"/>
              </a:ext>
            </a:extLst>
          </p:cNvPr>
          <p:cNvSpPr txBox="1"/>
          <p:nvPr/>
        </p:nvSpPr>
        <p:spPr>
          <a:xfrm>
            <a:off x="5420938" y="2308215"/>
            <a:ext cx="561617" cy="46166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微软雅黑"/>
              </a:rPr>
              <a:t>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EB5F38-A069-4A73-9916-E9307ED9691A}"/>
              </a:ext>
            </a:extLst>
          </p:cNvPr>
          <p:cNvSpPr txBox="1"/>
          <p:nvPr/>
        </p:nvSpPr>
        <p:spPr>
          <a:xfrm>
            <a:off x="6213486" y="2304479"/>
            <a:ext cx="561617" cy="46166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微软雅黑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A4D8E3-C645-46C8-9408-FC038438615B}"/>
              </a:ext>
            </a:extLst>
          </p:cNvPr>
          <p:cNvSpPr txBox="1"/>
          <p:nvPr/>
        </p:nvSpPr>
        <p:spPr>
          <a:xfrm>
            <a:off x="903406" y="2941765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Arial-Rounded"/>
                <a:ea typeface="微软雅黑"/>
              </a:rPr>
              <a:t>b</a:t>
            </a:r>
            <a:r>
              <a:rPr lang="vi-VN" sz="2400" kern="1200" dirty="0">
                <a:solidFill>
                  <a:prstClr val="black"/>
                </a:solidFill>
                <a:latin typeface="Arial-Rounded"/>
                <a:ea typeface="微软雅黑"/>
              </a:rPr>
              <a:t>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D7263A-0392-4EA9-A47D-EB9D57F207EF}"/>
              </a:ext>
            </a:extLst>
          </p:cNvPr>
          <p:cNvGrpSpPr/>
          <p:nvPr/>
        </p:nvGrpSpPr>
        <p:grpSpPr>
          <a:xfrm>
            <a:off x="1538912" y="3243330"/>
            <a:ext cx="6398505" cy="1331445"/>
            <a:chOff x="1524001" y="3249291"/>
            <a:chExt cx="6398505" cy="13314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EC4BFFB-E0B8-4896-A391-50CFE800DD8B}"/>
                </a:ext>
              </a:extLst>
            </p:cNvPr>
            <p:cNvGrpSpPr/>
            <p:nvPr/>
          </p:nvGrpSpPr>
          <p:grpSpPr>
            <a:xfrm>
              <a:off x="1524001" y="3251659"/>
              <a:ext cx="2719985" cy="1329077"/>
              <a:chOff x="1524001" y="3251659"/>
              <a:chExt cx="2719985" cy="13290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E232E00-7872-4058-8083-3B9C264D235B}"/>
                  </a:ext>
                </a:extLst>
              </p:cNvPr>
              <p:cNvGrpSpPr/>
              <p:nvPr/>
            </p:nvGrpSpPr>
            <p:grpSpPr>
              <a:xfrm>
                <a:off x="1524001" y="3619302"/>
                <a:ext cx="2051537" cy="961434"/>
                <a:chOff x="1611940" y="3737589"/>
                <a:chExt cx="2051537" cy="961434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4A5B6092-4330-44D8-9C09-2556E67BD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5045" t="11310" r="58109" b="61998"/>
                <a:stretch/>
              </p:blipFill>
              <p:spPr>
                <a:xfrm>
                  <a:off x="1611940" y="3737589"/>
                  <a:ext cx="1078791" cy="961434"/>
                </a:xfrm>
                <a:prstGeom prst="rect">
                  <a:avLst/>
                </a:prstGeom>
              </p:spPr>
            </p:pic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FBEEFF39-346E-48EE-9895-93B56DDC8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69894" y="3737589"/>
                  <a:ext cx="1193583" cy="325642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D4EF77-AA1D-46E5-9E68-C4815C0AC451}"/>
                  </a:ext>
                </a:extLst>
              </p:cNvPr>
              <p:cNvSpPr txBox="1"/>
              <p:nvPr/>
            </p:nvSpPr>
            <p:spPr>
              <a:xfrm>
                <a:off x="2501860" y="3322692"/>
                <a:ext cx="6753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x 5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8D5F688-DD99-4830-9297-7D2AFBFFCCF8}"/>
                  </a:ext>
                </a:extLst>
              </p:cNvPr>
              <p:cNvSpPr/>
              <p:nvPr/>
            </p:nvSpPr>
            <p:spPr>
              <a:xfrm>
                <a:off x="3587739" y="3251659"/>
                <a:ext cx="656247" cy="67191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7B66022-B892-4B93-809B-8EA41A312189}"/>
                </a:ext>
              </a:extLst>
            </p:cNvPr>
            <p:cNvCxnSpPr>
              <a:cxnSpLocks/>
            </p:cNvCxnSpPr>
            <p:nvPr/>
          </p:nvCxnSpPr>
          <p:spPr>
            <a:xfrm>
              <a:off x="4243986" y="3620171"/>
              <a:ext cx="1176952" cy="30340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4D8121-CE16-4785-A08B-730D9067EBD0}"/>
                </a:ext>
              </a:extLst>
            </p:cNvPr>
            <p:cNvSpPr txBox="1"/>
            <p:nvPr/>
          </p:nvSpPr>
          <p:spPr>
            <a:xfrm>
              <a:off x="4420176" y="3249291"/>
              <a:ext cx="81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– 8</a:t>
              </a: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0D92083-6E71-4F34-941B-ECE5FCE1AA4F}"/>
                </a:ext>
              </a:extLst>
            </p:cNvPr>
            <p:cNvSpPr/>
            <p:nvPr/>
          </p:nvSpPr>
          <p:spPr>
            <a:xfrm>
              <a:off x="5284637" y="3527069"/>
              <a:ext cx="792548" cy="671912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F01B566-D903-451A-B21D-A69E209C9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7438" y="3696711"/>
              <a:ext cx="1176952" cy="22686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824108-178D-40C2-B586-3DA97A7486C8}"/>
                </a:ext>
              </a:extLst>
            </p:cNvPr>
            <p:cNvSpPr txBox="1"/>
            <p:nvPr/>
          </p:nvSpPr>
          <p:spPr>
            <a:xfrm>
              <a:off x="5982555" y="3322692"/>
              <a:ext cx="81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 7</a:t>
              </a:r>
            </a:p>
          </p:txBody>
        </p:sp>
        <p:sp>
          <p:nvSpPr>
            <p:cNvPr id="52" name="Flowchart: Preparation 51">
              <a:extLst>
                <a:ext uri="{FF2B5EF4-FFF2-40B4-BE49-F238E27FC236}">
                  <a16:creationId xmlns:a16="http://schemas.microsoft.com/office/drawing/2014/main" id="{4C17D697-BBF1-40D7-904D-9242EB98CCA1}"/>
                </a:ext>
              </a:extLst>
            </p:cNvPr>
            <p:cNvSpPr/>
            <p:nvPr/>
          </p:nvSpPr>
          <p:spPr>
            <a:xfrm>
              <a:off x="7106790" y="3365132"/>
              <a:ext cx="815716" cy="671912"/>
            </a:xfrm>
            <a:prstGeom prst="flowChartPreparation">
              <a:avLst/>
            </a:prstGeom>
            <a:solidFill>
              <a:schemeClr val="bg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8DB69A4-4063-47E8-86AD-1E9862FB5B40}"/>
              </a:ext>
            </a:extLst>
          </p:cNvPr>
          <p:cNvSpPr txBox="1"/>
          <p:nvPr/>
        </p:nvSpPr>
        <p:spPr>
          <a:xfrm>
            <a:off x="3794854" y="3324254"/>
            <a:ext cx="27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061ECA-8EEE-4EEB-8C89-399F16656112}"/>
              </a:ext>
            </a:extLst>
          </p:cNvPr>
          <p:cNvSpPr txBox="1"/>
          <p:nvPr/>
        </p:nvSpPr>
        <p:spPr>
          <a:xfrm>
            <a:off x="5566693" y="3677373"/>
            <a:ext cx="27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9CDBF8-5338-4E18-A9FA-C793C68CD2D1}"/>
              </a:ext>
            </a:extLst>
          </p:cNvPr>
          <p:cNvSpPr txBox="1"/>
          <p:nvPr/>
        </p:nvSpPr>
        <p:spPr>
          <a:xfrm>
            <a:off x="7394092" y="3429140"/>
            <a:ext cx="27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2CD90C6-D094-4CA1-986E-D3579851CEC0}"/>
              </a:ext>
            </a:extLst>
          </p:cNvPr>
          <p:cNvSpPr txBox="1"/>
          <p:nvPr/>
        </p:nvSpPr>
        <p:spPr>
          <a:xfrm>
            <a:off x="3501859" y="3327009"/>
            <a:ext cx="79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6D58BE4-68AC-4C61-9ADE-E267BEAF482B}"/>
              </a:ext>
            </a:extLst>
          </p:cNvPr>
          <p:cNvSpPr txBox="1"/>
          <p:nvPr/>
        </p:nvSpPr>
        <p:spPr>
          <a:xfrm>
            <a:off x="5315920" y="3687611"/>
            <a:ext cx="79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80AEE6-9535-4C1C-B71F-416DEFDD4100}"/>
              </a:ext>
            </a:extLst>
          </p:cNvPr>
          <p:cNvSpPr txBox="1"/>
          <p:nvPr/>
        </p:nvSpPr>
        <p:spPr>
          <a:xfrm>
            <a:off x="7097237" y="3429140"/>
            <a:ext cx="79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/>
      <p:bldP spid="74" grpId="0"/>
      <p:bldP spid="74" grpId="1"/>
      <p:bldP spid="75" grpId="0"/>
      <p:bldP spid="75" grpId="1"/>
      <p:bldP spid="76" grpId="0"/>
      <p:bldP spid="76" grpId="1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CEEA5-8A8D-4CA6-8C9F-CF4FDC093C8E}"/>
              </a:ext>
            </a:extLst>
          </p:cNvPr>
          <p:cNvGrpSpPr/>
          <p:nvPr/>
        </p:nvGrpSpPr>
        <p:grpSpPr>
          <a:xfrm>
            <a:off x="1119422" y="1336585"/>
            <a:ext cx="7034477" cy="3073665"/>
            <a:chOff x="1119422" y="1336585"/>
            <a:chExt cx="7034477" cy="30736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10A96E-8A1A-4652-A2A3-C48965A2B5CF}"/>
                </a:ext>
              </a:extLst>
            </p:cNvPr>
            <p:cNvGrpSpPr/>
            <p:nvPr/>
          </p:nvGrpSpPr>
          <p:grpSpPr>
            <a:xfrm>
              <a:off x="1119422" y="1336585"/>
              <a:ext cx="7034477" cy="3073665"/>
              <a:chOff x="1119422" y="1336585"/>
              <a:chExt cx="7034477" cy="307366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EECDED2-B373-4763-BFBA-806091EFF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473" t="3257" b="8103"/>
              <a:stretch/>
            </p:blipFill>
            <p:spPr>
              <a:xfrm>
                <a:off x="3388046" y="1336585"/>
                <a:ext cx="4765853" cy="3073665"/>
              </a:xfrm>
              <a:prstGeom prst="rect">
                <a:avLst/>
              </a:prstGeom>
            </p:spPr>
          </p:pic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11670C8C-5BCC-40C9-9234-19C1884607E6}"/>
                  </a:ext>
                </a:extLst>
              </p:cNvPr>
              <p:cNvSpPr/>
              <p:nvPr/>
            </p:nvSpPr>
            <p:spPr>
              <a:xfrm>
                <a:off x="1119422" y="2834515"/>
                <a:ext cx="2667429" cy="1076936"/>
              </a:xfrm>
              <a:prstGeom prst="wedgeEllipseCallout">
                <a:avLst>
                  <a:gd name="adj1" fmla="val 34959"/>
                  <a:gd name="adj2" fmla="val -104332"/>
                </a:avLst>
              </a:prstGeom>
              <a:solidFill>
                <a:schemeClr val="bg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4A89344-3013-413A-AE71-784DEC1E538C}"/>
                </a:ext>
              </a:extLst>
            </p:cNvPr>
            <p:cNvSpPr txBox="1"/>
            <p:nvPr/>
          </p:nvSpPr>
          <p:spPr>
            <a:xfrm>
              <a:off x="1165125" y="2957441"/>
              <a:ext cx="2576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Hai,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bốn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sáu</a:t>
              </a:r>
              <a:r>
                <a: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,…,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m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ười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tám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mươi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96" name="Google Shape;2896;p50"/>
          <p:cNvGrpSpPr/>
          <p:nvPr/>
        </p:nvGrpSpPr>
        <p:grpSpPr>
          <a:xfrm rot="-5400000">
            <a:off x="8032492" y="-146035"/>
            <a:ext cx="1386230" cy="2576599"/>
            <a:chOff x="6693730" y="795963"/>
            <a:chExt cx="1304687" cy="2425262"/>
          </a:xfrm>
        </p:grpSpPr>
        <p:sp>
          <p:nvSpPr>
            <p:cNvPr id="2897" name="Google Shape;2897;p5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0"/>
            <p:cNvSpPr/>
            <p:nvPr/>
          </p:nvSpPr>
          <p:spPr>
            <a:xfrm rot="676147">
              <a:off x="6871581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FFA8AAA3-0B69-4231-BA2F-1B2C090E0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6" t="9877" r="64431" b="70151"/>
          <a:stretch/>
        </p:blipFill>
        <p:spPr>
          <a:xfrm>
            <a:off x="833624" y="516865"/>
            <a:ext cx="684603" cy="81972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1FA78DF-79E7-49B5-8704-C26AB51A9260}"/>
              </a:ext>
            </a:extLst>
          </p:cNvPr>
          <p:cNvSpPr txBox="1"/>
          <p:nvPr/>
        </p:nvSpPr>
        <p:spPr>
          <a:xfrm>
            <a:off x="1485613" y="620004"/>
            <a:ext cx="257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Đếm thêm 2 rồi nêu số còn thiếu.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B43FE9-9120-4039-B910-E9AB378CC361}"/>
              </a:ext>
            </a:extLst>
          </p:cNvPr>
          <p:cNvGrpSpPr/>
          <p:nvPr/>
        </p:nvGrpSpPr>
        <p:grpSpPr>
          <a:xfrm>
            <a:off x="6195593" y="2603682"/>
            <a:ext cx="478466" cy="461665"/>
            <a:chOff x="5366253" y="940009"/>
            <a:chExt cx="478466" cy="4616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A4ED97-806A-4023-9B19-C4E2038760D8}"/>
                </a:ext>
              </a:extLst>
            </p:cNvPr>
            <p:cNvSpPr/>
            <p:nvPr/>
          </p:nvSpPr>
          <p:spPr>
            <a:xfrm>
              <a:off x="5366253" y="984227"/>
              <a:ext cx="478466" cy="393697"/>
            </a:xfrm>
            <a:prstGeom prst="rect">
              <a:avLst/>
            </a:prstGeom>
            <a:solidFill>
              <a:srgbClr val="37A737"/>
            </a:solidFill>
            <a:ln>
              <a:solidFill>
                <a:srgbClr val="339933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542CE3-956A-45DE-9B8C-957553C69C3A}"/>
                </a:ext>
              </a:extLst>
            </p:cNvPr>
            <p:cNvSpPr txBox="1"/>
            <p:nvPr/>
          </p:nvSpPr>
          <p:spPr>
            <a:xfrm>
              <a:off x="5374982" y="940009"/>
              <a:ext cx="469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bg2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8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0F1286C-72C3-4C4D-BFD1-69E068632C84}"/>
              </a:ext>
            </a:extLst>
          </p:cNvPr>
          <p:cNvGrpSpPr/>
          <p:nvPr/>
        </p:nvGrpSpPr>
        <p:grpSpPr>
          <a:xfrm>
            <a:off x="6829448" y="2555552"/>
            <a:ext cx="629172" cy="461665"/>
            <a:chOff x="5284486" y="921603"/>
            <a:chExt cx="629172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81C2B3F-82E7-4A23-9E07-D6234E1CE4B4}"/>
                </a:ext>
              </a:extLst>
            </p:cNvPr>
            <p:cNvSpPr/>
            <p:nvPr/>
          </p:nvSpPr>
          <p:spPr>
            <a:xfrm>
              <a:off x="5366253" y="984227"/>
              <a:ext cx="478466" cy="393697"/>
            </a:xfrm>
            <a:prstGeom prst="rect">
              <a:avLst/>
            </a:prstGeom>
            <a:solidFill>
              <a:srgbClr val="37A737"/>
            </a:solidFill>
            <a:ln>
              <a:solidFill>
                <a:srgbClr val="339933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31627DD-A87B-4BC4-BE6D-B5C15EB4B674}"/>
                </a:ext>
              </a:extLst>
            </p:cNvPr>
            <p:cNvSpPr txBox="1"/>
            <p:nvPr/>
          </p:nvSpPr>
          <p:spPr>
            <a:xfrm>
              <a:off x="5284486" y="921603"/>
              <a:ext cx="629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bg2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45D9CBB-5CDE-481C-9244-3FC91F549F4B}"/>
              </a:ext>
            </a:extLst>
          </p:cNvPr>
          <p:cNvGrpSpPr/>
          <p:nvPr/>
        </p:nvGrpSpPr>
        <p:grpSpPr>
          <a:xfrm>
            <a:off x="7420027" y="2960421"/>
            <a:ext cx="629172" cy="461665"/>
            <a:chOff x="5284486" y="921603"/>
            <a:chExt cx="629172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123EC34-B14D-45D2-93E5-EB45545FE2E1}"/>
                </a:ext>
              </a:extLst>
            </p:cNvPr>
            <p:cNvSpPr/>
            <p:nvPr/>
          </p:nvSpPr>
          <p:spPr>
            <a:xfrm>
              <a:off x="5366253" y="984227"/>
              <a:ext cx="478466" cy="393697"/>
            </a:xfrm>
            <a:prstGeom prst="rect">
              <a:avLst/>
            </a:prstGeom>
            <a:solidFill>
              <a:srgbClr val="37A737"/>
            </a:solidFill>
            <a:ln>
              <a:solidFill>
                <a:srgbClr val="339933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308680-6EB6-4AB0-BB44-943A4B4A0D5B}"/>
                </a:ext>
              </a:extLst>
            </p:cNvPr>
            <p:cNvSpPr txBox="1"/>
            <p:nvPr/>
          </p:nvSpPr>
          <p:spPr>
            <a:xfrm>
              <a:off x="5284486" y="921603"/>
              <a:ext cx="629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bg2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43203A2-5299-47E9-8209-9AC57AB3A6F6}"/>
              </a:ext>
            </a:extLst>
          </p:cNvPr>
          <p:cNvGrpSpPr/>
          <p:nvPr/>
        </p:nvGrpSpPr>
        <p:grpSpPr>
          <a:xfrm>
            <a:off x="7125669" y="3596122"/>
            <a:ext cx="629172" cy="461665"/>
            <a:chOff x="5284486" y="921603"/>
            <a:chExt cx="629172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C690CEC-3FD1-4674-971C-EFA3A53D706D}"/>
                </a:ext>
              </a:extLst>
            </p:cNvPr>
            <p:cNvSpPr/>
            <p:nvPr/>
          </p:nvSpPr>
          <p:spPr>
            <a:xfrm>
              <a:off x="5366253" y="984227"/>
              <a:ext cx="478466" cy="393697"/>
            </a:xfrm>
            <a:prstGeom prst="rect">
              <a:avLst/>
            </a:prstGeom>
            <a:solidFill>
              <a:srgbClr val="37A737"/>
            </a:solidFill>
            <a:ln>
              <a:solidFill>
                <a:srgbClr val="339933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2BF40E9-EA10-4442-85A7-A5553EE3E461}"/>
                </a:ext>
              </a:extLst>
            </p:cNvPr>
            <p:cNvSpPr txBox="1"/>
            <p:nvPr/>
          </p:nvSpPr>
          <p:spPr>
            <a:xfrm>
              <a:off x="5284486" y="921603"/>
              <a:ext cx="629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bg2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14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3BDF3EA-76F6-40A3-A100-257ECD825181}"/>
              </a:ext>
            </a:extLst>
          </p:cNvPr>
          <p:cNvGrpSpPr/>
          <p:nvPr/>
        </p:nvGrpSpPr>
        <p:grpSpPr>
          <a:xfrm>
            <a:off x="6455614" y="3774519"/>
            <a:ext cx="629172" cy="461665"/>
            <a:chOff x="5284486" y="921603"/>
            <a:chExt cx="629172" cy="4616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66DD06-BDF9-493A-960F-4BF0A569AFD7}"/>
                </a:ext>
              </a:extLst>
            </p:cNvPr>
            <p:cNvSpPr/>
            <p:nvPr/>
          </p:nvSpPr>
          <p:spPr>
            <a:xfrm>
              <a:off x="5366253" y="984227"/>
              <a:ext cx="478466" cy="393697"/>
            </a:xfrm>
            <a:prstGeom prst="rect">
              <a:avLst/>
            </a:prstGeom>
            <a:solidFill>
              <a:srgbClr val="37A737"/>
            </a:solidFill>
            <a:ln>
              <a:solidFill>
                <a:srgbClr val="339933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170E7BE-FEF3-4EAE-8B05-DF6376848166}"/>
                </a:ext>
              </a:extLst>
            </p:cNvPr>
            <p:cNvSpPr txBox="1"/>
            <p:nvPr/>
          </p:nvSpPr>
          <p:spPr>
            <a:xfrm>
              <a:off x="5284486" y="921603"/>
              <a:ext cx="629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bg2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0B332635-0DE7-4FBD-8A1B-3F1B361B5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3" t="34787" r="60247" b="40302"/>
          <a:stretch/>
        </p:blipFill>
        <p:spPr>
          <a:xfrm>
            <a:off x="279364" y="253735"/>
            <a:ext cx="701313" cy="83139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8FD291AC-FE43-45E8-9F07-11F347DF146E}"/>
              </a:ext>
            </a:extLst>
          </p:cNvPr>
          <p:cNvSpPr txBox="1"/>
          <p:nvPr/>
        </p:nvSpPr>
        <p:spPr>
          <a:xfrm>
            <a:off x="803576" y="414536"/>
            <a:ext cx="818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+mn-cs"/>
              </a:rPr>
              <a:t>Từ các thừa số và tích dưới đây, em hãy lập các phép nhân thích hợp.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C378F4A-B6CB-4679-8C84-A0D63C6BC180}"/>
              </a:ext>
            </a:extLst>
          </p:cNvPr>
          <p:cNvGrpSpPr/>
          <p:nvPr/>
        </p:nvGrpSpPr>
        <p:grpSpPr>
          <a:xfrm>
            <a:off x="1385887" y="864953"/>
            <a:ext cx="6372225" cy="2894241"/>
            <a:chOff x="1720850" y="1381203"/>
            <a:chExt cx="8496300" cy="3971925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8EE39652-C44E-497F-BFAA-3DE78EEA9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62D882D-8396-4398-8A6B-35CB202F9F6C}"/>
                </a:ext>
              </a:extLst>
            </p:cNvPr>
            <p:cNvSpPr txBox="1"/>
            <p:nvPr/>
          </p:nvSpPr>
          <p:spPr>
            <a:xfrm>
              <a:off x="2747363" y="2782670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7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2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ADBAD7E-D2ED-41CA-BD8C-081E81D08F85}"/>
                </a:ext>
              </a:extLst>
            </p:cNvPr>
            <p:cNvSpPr txBox="1"/>
            <p:nvPr/>
          </p:nvSpPr>
          <p:spPr>
            <a:xfrm>
              <a:off x="2744581" y="4259997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7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FA2056-8876-49C1-A980-1D77521E3D6B}"/>
                </a:ext>
              </a:extLst>
            </p:cNvPr>
            <p:cNvSpPr txBox="1"/>
            <p:nvPr/>
          </p:nvSpPr>
          <p:spPr>
            <a:xfrm>
              <a:off x="2423338" y="1428452"/>
              <a:ext cx="15820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1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Thừa số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10A613B-9A91-4C3A-8467-DBD459E193B7}"/>
                </a:ext>
              </a:extLst>
            </p:cNvPr>
            <p:cNvSpPr txBox="1"/>
            <p:nvPr/>
          </p:nvSpPr>
          <p:spPr>
            <a:xfrm>
              <a:off x="5206613" y="1428452"/>
              <a:ext cx="15820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1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Thừa số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A19E74E-9A32-47AF-9415-2222BEDF3C63}"/>
                </a:ext>
              </a:extLst>
            </p:cNvPr>
            <p:cNvSpPr txBox="1"/>
            <p:nvPr/>
          </p:nvSpPr>
          <p:spPr>
            <a:xfrm>
              <a:off x="8299375" y="1428452"/>
              <a:ext cx="94513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1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Tích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7F9DBB9-A663-4F4B-919F-43D1FE89C1EE}"/>
                </a:ext>
              </a:extLst>
            </p:cNvPr>
            <p:cNvSpPr txBox="1"/>
            <p:nvPr/>
          </p:nvSpPr>
          <p:spPr>
            <a:xfrm>
              <a:off x="6096001" y="2212200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7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7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1D5A19C-DCD3-41CB-BEE3-F8389021458C}"/>
                </a:ext>
              </a:extLst>
            </p:cNvPr>
            <p:cNvSpPr txBox="1"/>
            <p:nvPr/>
          </p:nvSpPr>
          <p:spPr>
            <a:xfrm>
              <a:off x="6096001" y="3689528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7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8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F45D49A-2A01-4B9B-A463-89A507811B0C}"/>
                </a:ext>
              </a:extLst>
            </p:cNvPr>
            <p:cNvSpPr txBox="1"/>
            <p:nvPr/>
          </p:nvSpPr>
          <p:spPr>
            <a:xfrm>
              <a:off x="8392349" y="2535366"/>
              <a:ext cx="75918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700" kern="1200" dirty="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16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5DD95DE-D898-448E-BC3C-9D3D97DA5175}"/>
                </a:ext>
              </a:extLst>
            </p:cNvPr>
            <p:cNvSpPr txBox="1"/>
            <p:nvPr/>
          </p:nvSpPr>
          <p:spPr>
            <a:xfrm>
              <a:off x="8392349" y="3936831"/>
              <a:ext cx="75918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vi-VN" sz="2700" kern="1200">
                  <a:solidFill>
                    <a:prstClr val="black"/>
                  </a:solidFill>
                  <a:latin typeface="Arial" panose="020B0604020202020204" pitchFamily="34" charset="0"/>
                  <a:ea typeface="Arial-Rounded"/>
                </a:rPr>
                <a:t>14</a:t>
              </a:r>
              <a:endParaRPr lang="vi-VN" sz="27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endParaRPr>
            </a:p>
          </p:txBody>
        </p:sp>
      </p:grp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0CA6292F-0B6D-41F9-995B-B7373AA85766}"/>
              </a:ext>
            </a:extLst>
          </p:cNvPr>
          <p:cNvCxnSpPr/>
          <p:nvPr/>
        </p:nvCxnSpPr>
        <p:spPr>
          <a:xfrm>
            <a:off x="3123732" y="2215322"/>
            <a:ext cx="868844" cy="623248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B78D53E-E35D-429A-A31C-BA45BC24173F}"/>
              </a:ext>
            </a:extLst>
          </p:cNvPr>
          <p:cNvCxnSpPr/>
          <p:nvPr/>
        </p:nvCxnSpPr>
        <p:spPr>
          <a:xfrm>
            <a:off x="3122626" y="2215322"/>
            <a:ext cx="868844" cy="623248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83B46A5-F2B2-4058-92D7-4677633E94FD}"/>
              </a:ext>
            </a:extLst>
          </p:cNvPr>
          <p:cNvCxnSpPr>
            <a:cxnSpLocks/>
          </p:cNvCxnSpPr>
          <p:nvPr/>
        </p:nvCxnSpPr>
        <p:spPr>
          <a:xfrm flipV="1">
            <a:off x="5185949" y="2042801"/>
            <a:ext cx="670020" cy="981247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B1CF64D-814A-45EA-B4B2-94F437A40B5B}"/>
              </a:ext>
            </a:extLst>
          </p:cNvPr>
          <p:cNvCxnSpPr>
            <a:cxnSpLocks/>
          </p:cNvCxnSpPr>
          <p:nvPr/>
        </p:nvCxnSpPr>
        <p:spPr>
          <a:xfrm flipV="1">
            <a:off x="3121961" y="1916052"/>
            <a:ext cx="878248" cy="1304597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B17B1D0-4413-4189-9979-589844E704DC}"/>
              </a:ext>
            </a:extLst>
          </p:cNvPr>
          <p:cNvCxnSpPr>
            <a:cxnSpLocks/>
          </p:cNvCxnSpPr>
          <p:nvPr/>
        </p:nvCxnSpPr>
        <p:spPr>
          <a:xfrm>
            <a:off x="5178660" y="1956917"/>
            <a:ext cx="677309" cy="120880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52" name="Picture 151">
            <a:extLst>
              <a:ext uri="{FF2B5EF4-FFF2-40B4-BE49-F238E27FC236}">
                <a16:creationId xmlns:a16="http://schemas.microsoft.com/office/drawing/2014/main" id="{E16B59BE-E218-4E4A-92F6-DD8488B8C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22" y="3737928"/>
            <a:ext cx="4059257" cy="13646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89D3A5-68EA-47AC-B6BF-3CADA53F9C5A}"/>
              </a:ext>
            </a:extLst>
          </p:cNvPr>
          <p:cNvSpPr txBox="1"/>
          <p:nvPr/>
        </p:nvSpPr>
        <p:spPr>
          <a:xfrm>
            <a:off x="699010" y="4292556"/>
            <a:ext cx="192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 x 8 = 16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2E459C-3B27-48FD-BD43-488D2B4446DA}"/>
              </a:ext>
            </a:extLst>
          </p:cNvPr>
          <p:cNvCxnSpPr/>
          <p:nvPr/>
        </p:nvCxnSpPr>
        <p:spPr>
          <a:xfrm>
            <a:off x="1754372" y="758717"/>
            <a:ext cx="871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DB17204-0D34-43FA-8944-298E45AF2C8C}"/>
              </a:ext>
            </a:extLst>
          </p:cNvPr>
          <p:cNvCxnSpPr>
            <a:cxnSpLocks/>
          </p:cNvCxnSpPr>
          <p:nvPr/>
        </p:nvCxnSpPr>
        <p:spPr>
          <a:xfrm>
            <a:off x="3019652" y="755434"/>
            <a:ext cx="4146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100DC21-4836-40D2-9806-8D65ED0F229D}"/>
              </a:ext>
            </a:extLst>
          </p:cNvPr>
          <p:cNvCxnSpPr>
            <a:cxnSpLocks/>
          </p:cNvCxnSpPr>
          <p:nvPr/>
        </p:nvCxnSpPr>
        <p:spPr>
          <a:xfrm>
            <a:off x="5517641" y="755434"/>
            <a:ext cx="20952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014782D4-8136-48DE-9ECB-21DEC9D0F244}"/>
              </a:ext>
            </a:extLst>
          </p:cNvPr>
          <p:cNvSpPr txBox="1"/>
          <p:nvPr/>
        </p:nvSpPr>
        <p:spPr>
          <a:xfrm>
            <a:off x="699010" y="4745069"/>
            <a:ext cx="192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 x 7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B6319E-AE93-42A5-A1C7-69814993A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" t="40713" r="84353" b="40302"/>
          <a:stretch/>
        </p:blipFill>
        <p:spPr>
          <a:xfrm>
            <a:off x="399566" y="414844"/>
            <a:ext cx="785215" cy="709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8FE0C-EB92-4279-984F-2FC7C707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243" y="3257127"/>
            <a:ext cx="3190871" cy="194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342C1C-048C-4E35-BAE5-4ACB2B9494CF}"/>
              </a:ext>
            </a:extLst>
          </p:cNvPr>
          <p:cNvSpPr txBox="1"/>
          <p:nvPr/>
        </p:nvSpPr>
        <p:spPr>
          <a:xfrm>
            <a:off x="1184781" y="539209"/>
            <a:ext cx="392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+mn-cs"/>
              </a:rPr>
              <a:t>Một con cua có 2 cái càng.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2D41D-1788-41C9-92C4-324FB05949BB}"/>
              </a:ext>
            </a:extLst>
          </p:cNvPr>
          <p:cNvSpPr txBox="1"/>
          <p:nvPr/>
        </p:nvSpPr>
        <p:spPr>
          <a:xfrm>
            <a:off x="926961" y="1066081"/>
            <a:ext cx="34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a) 5 con cua có bao nhiêu cái càng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35F0D-AD32-4693-8E28-FE42AB3F5870}"/>
              </a:ext>
            </a:extLst>
          </p:cNvPr>
          <p:cNvSpPr txBox="1"/>
          <p:nvPr/>
        </p:nvSpPr>
        <p:spPr>
          <a:xfrm>
            <a:off x="1954429" y="1753536"/>
            <a:ext cx="130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vi-VN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E9E42-C74C-4FD9-93CB-F67EC36F5B15}"/>
              </a:ext>
            </a:extLst>
          </p:cNvPr>
          <p:cNvSpPr txBox="1"/>
          <p:nvPr/>
        </p:nvSpPr>
        <p:spPr>
          <a:xfrm>
            <a:off x="776048" y="2114655"/>
            <a:ext cx="341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Số càng của 5 con cua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6AEB70-B618-43B8-8CF3-0CF4F580A239}"/>
                  </a:ext>
                </a:extLst>
              </p:cNvPr>
              <p:cNvSpPr txBox="1"/>
              <p:nvPr/>
            </p:nvSpPr>
            <p:spPr>
              <a:xfrm>
                <a:off x="729799" y="2521531"/>
                <a:ext cx="3406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/>
                  </a:rPr>
                  <a:t> </a:t>
                </a: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/>
                  </a:rPr>
                  <a:t>    2 </a:t>
                </a:r>
                <a14:m>
                  <m:oMath xmlns:m="http://schemas.openxmlformats.org/officeDocument/2006/math">
                    <m:r>
                      <a:rPr kumimoji="0" lang="vi-V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/>
                  </a:rPr>
                  <a:t>        =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/>
                  </a:rPr>
                  <a:t> </a:t>
                </a: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/>
                  </a:rPr>
                  <a:t>      (cái càng)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6AEB70-B618-43B8-8CF3-0CF4F580A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99" y="2521531"/>
                <a:ext cx="3406702" cy="400110"/>
              </a:xfrm>
              <a:prstGeom prst="rect">
                <a:avLst/>
              </a:prstGeom>
              <a:blipFill>
                <a:blip r:embed="rId5"/>
                <a:stretch>
                  <a:fillRect t="-7692" r="-89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0139B8-BC90-4B41-9B69-B1BFC9CD2083}"/>
              </a:ext>
            </a:extLst>
          </p:cNvPr>
          <p:cNvSpPr/>
          <p:nvPr/>
        </p:nvSpPr>
        <p:spPr>
          <a:xfrm>
            <a:off x="1616000" y="2481897"/>
            <a:ext cx="379614" cy="35920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FFBA7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550005-BD86-443A-90DA-740BA820B3E8}"/>
              </a:ext>
            </a:extLst>
          </p:cNvPr>
          <p:cNvSpPr/>
          <p:nvPr/>
        </p:nvSpPr>
        <p:spPr>
          <a:xfrm>
            <a:off x="2395560" y="2481897"/>
            <a:ext cx="379614" cy="35920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FFBA7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AC9426-C850-45D4-852E-A71A9FEF3EF6}"/>
              </a:ext>
            </a:extLst>
          </p:cNvPr>
          <p:cNvGrpSpPr/>
          <p:nvPr/>
        </p:nvGrpSpPr>
        <p:grpSpPr>
          <a:xfrm>
            <a:off x="1063699" y="2937346"/>
            <a:ext cx="3056009" cy="400111"/>
            <a:chOff x="1221417" y="5295861"/>
            <a:chExt cx="4074678" cy="5334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738F12-24D5-424A-B464-A1B4BF4DB0CE}"/>
                </a:ext>
              </a:extLst>
            </p:cNvPr>
            <p:cNvSpPr txBox="1"/>
            <p:nvPr/>
          </p:nvSpPr>
          <p:spPr>
            <a:xfrm>
              <a:off x="1221417" y="5295861"/>
              <a:ext cx="407467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/>
                </a:rPr>
                <a:t>Đáp số: 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/>
                </a:rPr>
                <a:t>cái càng.</a:t>
              </a:r>
              <a:endPara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B0285A3-B22F-4E89-935F-8B7871CFFE0B}"/>
                </a:ext>
              </a:extLst>
            </p:cNvPr>
            <p:cNvSpPr/>
            <p:nvPr/>
          </p:nvSpPr>
          <p:spPr>
            <a:xfrm>
              <a:off x="2896580" y="5300957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FFBA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F8691-F580-48AD-825F-721FABD03D11}"/>
              </a:ext>
            </a:extLst>
          </p:cNvPr>
          <p:cNvCxnSpPr>
            <a:cxnSpLocks/>
          </p:cNvCxnSpPr>
          <p:nvPr/>
        </p:nvCxnSpPr>
        <p:spPr>
          <a:xfrm>
            <a:off x="4620779" y="1186594"/>
            <a:ext cx="0" cy="1856123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ysDot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355E92-6E6D-4A4B-B51F-F320F3F50381}"/>
              </a:ext>
            </a:extLst>
          </p:cNvPr>
          <p:cNvSpPr txBox="1"/>
          <p:nvPr/>
        </p:nvSpPr>
        <p:spPr>
          <a:xfrm>
            <a:off x="5101841" y="1066081"/>
            <a:ext cx="347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b) 7 con cua có bao nhiêu cái càng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BE97DD-5BF6-452A-82C7-D6103575D7AA}"/>
              </a:ext>
            </a:extLst>
          </p:cNvPr>
          <p:cNvSpPr txBox="1"/>
          <p:nvPr/>
        </p:nvSpPr>
        <p:spPr>
          <a:xfrm>
            <a:off x="6072006" y="1753536"/>
            <a:ext cx="130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vi-VN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Bài giải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A15898-85A6-4633-9564-E2F9C2DFB36D}"/>
              </a:ext>
            </a:extLst>
          </p:cNvPr>
          <p:cNvSpPr txBox="1"/>
          <p:nvPr/>
        </p:nvSpPr>
        <p:spPr>
          <a:xfrm>
            <a:off x="4883320" y="2114655"/>
            <a:ext cx="361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</a:rPr>
              <a:t>Số càng của 7 con cua là: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436EC-CEB6-474E-97A0-1821954B4C88}"/>
              </a:ext>
            </a:extLst>
          </p:cNvPr>
          <p:cNvGrpSpPr/>
          <p:nvPr/>
        </p:nvGrpSpPr>
        <p:grpSpPr>
          <a:xfrm>
            <a:off x="5027500" y="2474072"/>
            <a:ext cx="3531736" cy="447571"/>
            <a:chOff x="1028394" y="4265343"/>
            <a:chExt cx="4708982" cy="5967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99F0BCC-25A9-4E69-84A8-0707CD7B28DD}"/>
                    </a:ext>
                  </a:extLst>
                </p:cNvPr>
                <p:cNvSpPr txBox="1"/>
                <p:nvPr/>
              </p:nvSpPr>
              <p:spPr>
                <a:xfrm>
                  <a:off x="1028394" y="4328624"/>
                  <a:ext cx="4708982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/>
                    </a:rPr>
                    <a:t> </a:t>
                  </a:r>
                  <a:r>
                    <a:rPr kumimoji="0" lang="vi-V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vi-VN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/>
                    </a:rPr>
                    <a:t> </a:t>
                  </a:r>
                  <a:r>
                    <a:rPr kumimoji="0" lang="vi-V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/>
                    </a:rPr>
                    <a:t>       =        </a:t>
                  </a:r>
                  <a:r>
                    <a:rPr kumimoji="0" lang="en-US" sz="20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/>
                    </a:rPr>
                    <a:t> </a:t>
                  </a:r>
                  <a:r>
                    <a:rPr kumimoji="0" lang="vi-V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/>
                    </a:rPr>
                    <a:t>(cái càng) </a:t>
                  </a: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99F0BCC-25A9-4E69-84A8-0707CD7B2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394" y="4328624"/>
                  <a:ext cx="4708982" cy="533479"/>
                </a:xfrm>
                <a:prstGeom prst="rect">
                  <a:avLst/>
                </a:prstGeom>
                <a:blipFill>
                  <a:blip r:embed="rId6"/>
                  <a:stretch>
                    <a:fillRect t="-7692" r="-864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BC4082-FF65-4973-AF5F-E5B199D3EBF0}"/>
                </a:ext>
              </a:extLst>
            </p:cNvPr>
            <p:cNvSpPr/>
            <p:nvPr/>
          </p:nvSpPr>
          <p:spPr>
            <a:xfrm>
              <a:off x="1308853" y="42724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FFBA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481268B-070B-42FC-AEEB-8B5B1E4039DB}"/>
                </a:ext>
              </a:extLst>
            </p:cNvPr>
            <p:cNvSpPr/>
            <p:nvPr/>
          </p:nvSpPr>
          <p:spPr>
            <a:xfrm>
              <a:off x="3327992" y="4275780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FFBA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BBFDAC6-2D3C-487B-974E-6076B1F2D692}"/>
                </a:ext>
              </a:extLst>
            </p:cNvPr>
            <p:cNvSpPr/>
            <p:nvPr/>
          </p:nvSpPr>
          <p:spPr>
            <a:xfrm>
              <a:off x="2278254" y="4265343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FFBA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6A731E-E76F-4B8D-A410-0ADD295255A7}"/>
              </a:ext>
            </a:extLst>
          </p:cNvPr>
          <p:cNvGrpSpPr/>
          <p:nvPr/>
        </p:nvGrpSpPr>
        <p:grpSpPr>
          <a:xfrm>
            <a:off x="5482484" y="2922156"/>
            <a:ext cx="3056009" cy="420598"/>
            <a:chOff x="1278125" y="5268545"/>
            <a:chExt cx="4074678" cy="5607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B18C92-AC8E-408E-AC3D-6F02D468E84A}"/>
                </a:ext>
              </a:extLst>
            </p:cNvPr>
            <p:cNvSpPr txBox="1"/>
            <p:nvPr/>
          </p:nvSpPr>
          <p:spPr>
            <a:xfrm>
              <a:off x="1278125" y="5295861"/>
              <a:ext cx="407467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/>
                </a:rPr>
                <a:t>Đáp số: 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/>
                </a:rPr>
                <a:t>cái càng.</a:t>
              </a:r>
              <a:endPara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691B501-AD29-4527-9D90-DBE67E94548E}"/>
                </a:ext>
              </a:extLst>
            </p:cNvPr>
            <p:cNvSpPr/>
            <p:nvPr/>
          </p:nvSpPr>
          <p:spPr>
            <a:xfrm>
              <a:off x="2973146" y="5268545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FFBA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F0B6AC5-998D-49CF-831E-97E3AD014FA7}"/>
              </a:ext>
            </a:extLst>
          </p:cNvPr>
          <p:cNvSpPr txBox="1"/>
          <p:nvPr/>
        </p:nvSpPr>
        <p:spPr>
          <a:xfrm>
            <a:off x="2394922" y="2486478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DD0F46-04C7-46B7-BC92-2C291C3F2F3A}"/>
              </a:ext>
            </a:extLst>
          </p:cNvPr>
          <p:cNvSpPr txBox="1"/>
          <p:nvPr/>
        </p:nvSpPr>
        <p:spPr>
          <a:xfrm>
            <a:off x="2312782" y="2911169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370FE4-A8C8-4462-9642-5CE6C0E9B93A}"/>
              </a:ext>
            </a:extLst>
          </p:cNvPr>
          <p:cNvSpPr txBox="1"/>
          <p:nvPr/>
        </p:nvSpPr>
        <p:spPr>
          <a:xfrm>
            <a:off x="1626551" y="2481251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688ABF-196F-4BB3-B08A-F96C34AE5EFD}"/>
              </a:ext>
            </a:extLst>
          </p:cNvPr>
          <p:cNvSpPr txBox="1"/>
          <p:nvPr/>
        </p:nvSpPr>
        <p:spPr>
          <a:xfrm>
            <a:off x="5970820" y="2440911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176D60-25D4-48A8-9D8A-2AD9EAD51699}"/>
              </a:ext>
            </a:extLst>
          </p:cNvPr>
          <p:cNvSpPr txBox="1"/>
          <p:nvPr/>
        </p:nvSpPr>
        <p:spPr>
          <a:xfrm>
            <a:off x="5228149" y="2451819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89C87B-2267-46E2-86C0-FA86E67A5083}"/>
              </a:ext>
            </a:extLst>
          </p:cNvPr>
          <p:cNvSpPr txBox="1"/>
          <p:nvPr/>
        </p:nvSpPr>
        <p:spPr>
          <a:xfrm>
            <a:off x="6766882" y="2889330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AD5DEF-AB00-48C1-BA07-521EF618E8B0}"/>
              </a:ext>
            </a:extLst>
          </p:cNvPr>
          <p:cNvSpPr txBox="1"/>
          <p:nvPr/>
        </p:nvSpPr>
        <p:spPr>
          <a:xfrm>
            <a:off x="6758123" y="2451647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23A375-A23C-4B46-85CD-2EE0372EE587}"/>
              </a:ext>
            </a:extLst>
          </p:cNvPr>
          <p:cNvSpPr txBox="1"/>
          <p:nvPr/>
        </p:nvSpPr>
        <p:spPr>
          <a:xfrm>
            <a:off x="1616000" y="2481251"/>
            <a:ext cx="37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E01DA3-3F26-4A07-88CF-B9591909D522}"/>
              </a:ext>
            </a:extLst>
          </p:cNvPr>
          <p:cNvSpPr txBox="1"/>
          <p:nvPr/>
        </p:nvSpPr>
        <p:spPr>
          <a:xfrm>
            <a:off x="2314112" y="2481251"/>
            <a:ext cx="5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55308C-BE65-4E5C-95E1-E697E295F0BF}"/>
              </a:ext>
            </a:extLst>
          </p:cNvPr>
          <p:cNvSpPr txBox="1"/>
          <p:nvPr/>
        </p:nvSpPr>
        <p:spPr>
          <a:xfrm>
            <a:off x="2237748" y="2914594"/>
            <a:ext cx="5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F0A21A-C6FE-4334-BD24-8C1F2803FD6A}"/>
              </a:ext>
            </a:extLst>
          </p:cNvPr>
          <p:cNvSpPr txBox="1"/>
          <p:nvPr/>
        </p:nvSpPr>
        <p:spPr>
          <a:xfrm>
            <a:off x="5160418" y="2440911"/>
            <a:ext cx="5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B83F26-A571-4FB1-9EC1-4F06653CCBF6}"/>
              </a:ext>
            </a:extLst>
          </p:cNvPr>
          <p:cNvSpPr txBox="1"/>
          <p:nvPr/>
        </p:nvSpPr>
        <p:spPr>
          <a:xfrm>
            <a:off x="5893975" y="2440398"/>
            <a:ext cx="5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B25AEA-AD19-471E-ACF0-58A35A2999BB}"/>
              </a:ext>
            </a:extLst>
          </p:cNvPr>
          <p:cNvSpPr txBox="1"/>
          <p:nvPr/>
        </p:nvSpPr>
        <p:spPr>
          <a:xfrm>
            <a:off x="6674590" y="2449595"/>
            <a:ext cx="5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44777-440E-4A44-A722-F954D0425846}"/>
              </a:ext>
            </a:extLst>
          </p:cNvPr>
          <p:cNvSpPr txBox="1"/>
          <p:nvPr/>
        </p:nvSpPr>
        <p:spPr>
          <a:xfrm>
            <a:off x="6674590" y="2894620"/>
            <a:ext cx="5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483C4-55DE-4C43-9CE5-6F73713CCBE5}"/>
              </a:ext>
            </a:extLst>
          </p:cNvPr>
          <p:cNvSpPr/>
          <p:nvPr/>
        </p:nvSpPr>
        <p:spPr>
          <a:xfrm>
            <a:off x="926962" y="1414133"/>
            <a:ext cx="1083912" cy="391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2013CFA-3178-4A0E-9561-1523255FB39D}"/>
              </a:ext>
            </a:extLst>
          </p:cNvPr>
          <p:cNvCxnSpPr/>
          <p:nvPr/>
        </p:nvCxnSpPr>
        <p:spPr>
          <a:xfrm>
            <a:off x="3402419" y="968975"/>
            <a:ext cx="14034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3F4317A-73C6-4C39-9D5D-97694FB0E181}"/>
              </a:ext>
            </a:extLst>
          </p:cNvPr>
          <p:cNvSpPr/>
          <p:nvPr/>
        </p:nvSpPr>
        <p:spPr>
          <a:xfrm>
            <a:off x="5139916" y="1404596"/>
            <a:ext cx="1083912" cy="391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53"/>
          <p:cNvSpPr txBox="1">
            <a:spLocks noGrp="1"/>
          </p:cNvSpPr>
          <p:nvPr>
            <p:ph type="title"/>
          </p:nvPr>
        </p:nvSpPr>
        <p:spPr>
          <a:xfrm>
            <a:off x="2282362" y="1429942"/>
            <a:ext cx="4579275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Chúc các con học tốt !</a:t>
            </a:r>
            <a:endParaRPr dirty="0"/>
          </a:p>
        </p:txBody>
      </p:sp>
      <p:grpSp>
        <p:nvGrpSpPr>
          <p:cNvPr id="3000" name="Google Shape;3000;p53"/>
          <p:cNvGrpSpPr/>
          <p:nvPr/>
        </p:nvGrpSpPr>
        <p:grpSpPr>
          <a:xfrm flipH="1">
            <a:off x="1844863" y="2115050"/>
            <a:ext cx="439600" cy="913400"/>
            <a:chOff x="7212850" y="2109375"/>
            <a:chExt cx="439600" cy="913400"/>
          </a:xfrm>
        </p:grpSpPr>
        <p:sp>
          <p:nvSpPr>
            <p:cNvPr id="3001" name="Google Shape;3001;p53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3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3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3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53"/>
          <p:cNvGrpSpPr/>
          <p:nvPr/>
        </p:nvGrpSpPr>
        <p:grpSpPr>
          <a:xfrm rot="-1759650">
            <a:off x="6129709" y="514350"/>
            <a:ext cx="1386194" cy="2576775"/>
            <a:chOff x="6622012" y="795963"/>
            <a:chExt cx="1304687" cy="2425262"/>
          </a:xfrm>
        </p:grpSpPr>
        <p:sp>
          <p:nvSpPr>
            <p:cNvPr id="3006" name="Google Shape;3006;p53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3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3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3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3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3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53"/>
          <p:cNvGrpSpPr/>
          <p:nvPr/>
        </p:nvGrpSpPr>
        <p:grpSpPr>
          <a:xfrm>
            <a:off x="2097450" y="803575"/>
            <a:ext cx="4624150" cy="3416950"/>
            <a:chOff x="2097450" y="803575"/>
            <a:chExt cx="4624150" cy="3416950"/>
          </a:xfrm>
        </p:grpSpPr>
        <p:sp>
          <p:nvSpPr>
            <p:cNvPr id="3013" name="Google Shape;3013;p53"/>
            <p:cNvSpPr/>
            <p:nvPr/>
          </p:nvSpPr>
          <p:spPr>
            <a:xfrm>
              <a:off x="2097450" y="803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3"/>
            <p:cNvSpPr/>
            <p:nvPr/>
          </p:nvSpPr>
          <p:spPr>
            <a:xfrm>
              <a:off x="6528100" y="40366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3"/>
            <p:cNvSpPr/>
            <p:nvPr/>
          </p:nvSpPr>
          <p:spPr>
            <a:xfrm>
              <a:off x="6528100" y="13071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6" name="Google Shape;3016;p53"/>
          <p:cNvSpPr/>
          <p:nvPr/>
        </p:nvSpPr>
        <p:spPr>
          <a:xfrm flipH="1">
            <a:off x="3867378" y="382361"/>
            <a:ext cx="1409245" cy="31529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3"/>
          <p:cNvSpPr/>
          <p:nvPr/>
        </p:nvSpPr>
        <p:spPr>
          <a:xfrm>
            <a:off x="501050" y="1205981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8" name="Google Shape;3018;p53"/>
          <p:cNvGrpSpPr/>
          <p:nvPr/>
        </p:nvGrpSpPr>
        <p:grpSpPr>
          <a:xfrm>
            <a:off x="7836463" y="1104850"/>
            <a:ext cx="868425" cy="514500"/>
            <a:chOff x="2575700" y="1885000"/>
            <a:chExt cx="868425" cy="514500"/>
          </a:xfrm>
        </p:grpSpPr>
        <p:sp>
          <p:nvSpPr>
            <p:cNvPr id="3019" name="Google Shape;3019;p53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3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3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3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224</Words>
  <Application>Microsoft Office PowerPoint</Application>
  <PresentationFormat>On-screen Show (16:9)</PresentationFormat>
  <Paragraphs>87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UTM Duepuntozero</vt:lpstr>
      <vt:lpstr>Nunito</vt:lpstr>
      <vt:lpstr>Arial-Rounded</vt:lpstr>
      <vt:lpstr>HP001 4 hàng</vt:lpstr>
      <vt:lpstr>Calibri</vt:lpstr>
      <vt:lpstr>Arial</vt:lpstr>
      <vt:lpstr>Times New Roman</vt:lpstr>
      <vt:lpstr>Calibri Light</vt:lpstr>
      <vt:lpstr>Amatic SC</vt:lpstr>
      <vt:lpstr>Bebas Neue</vt:lpstr>
      <vt:lpstr>Cambria Math</vt:lpstr>
      <vt:lpstr>Children's Day by Slidesgo</vt:lpstr>
      <vt:lpstr>Custom Design</vt:lpstr>
      <vt:lpstr>1_Children's Day by Slidesgo</vt:lpstr>
      <vt:lpstr>BÀI 39 BẢNG NHÂN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 BẢNG NHÂN 2</dc:title>
  <dc:creator>ADMIN</dc:creator>
  <cp:lastModifiedBy>ADMIN</cp:lastModifiedBy>
  <cp:revision>2</cp:revision>
  <dcterms:modified xsi:type="dcterms:W3CDTF">2022-01-22T20:14:45Z</dcterms:modified>
</cp:coreProperties>
</file>