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0" r:id="rId2"/>
    <p:sldId id="311" r:id="rId3"/>
    <p:sldId id="309" r:id="rId4"/>
    <p:sldId id="312" r:id="rId5"/>
    <p:sldId id="256" r:id="rId6"/>
    <p:sldId id="296" r:id="rId7"/>
    <p:sldId id="289" r:id="rId8"/>
    <p:sldId id="313" r:id="rId9"/>
    <p:sldId id="317" r:id="rId10"/>
    <p:sldId id="297" r:id="rId11"/>
    <p:sldId id="318" r:id="rId12"/>
    <p:sldId id="308" r:id="rId13"/>
    <p:sldId id="306" r:id="rId14"/>
    <p:sldId id="319" r:id="rId15"/>
    <p:sldId id="315" r:id="rId16"/>
    <p:sldId id="295" r:id="rId17"/>
  </p:sldIdLst>
  <p:sldSz cx="12192000" cy="6858000"/>
  <p:notesSz cx="7104063" cy="10234613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EDC9CD-77C0-41F3-A8F2-9AABB8EE7976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9C52C8-124D-4A2E-9016-B2080D34D6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78FC2A96-26D9-417B-8815-58149E0C4DF3}" type="slidenum">
              <a:rPr lang="en-US" altLang="zh-CN" sz="13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33A7DB5B-0230-45EC-AC3A-885DC7EC5F64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4B8F435C-21FE-4198-B770-C38346B882E5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CBACE897-AAE4-4D22-B1BF-A4E4CCA8BE56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E55E44D4-E6ED-48FF-B882-C20F872BE804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DC6810C8-158D-4262-AA1A-E3ED995D1B5E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04B8-EA6A-4B5D-A5E8-3105C580B235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CDA6-47D4-4432-A0CC-6E7D6B4E17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83229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082E-5174-4C36-92F5-B0A84A0A80EE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99F3-5892-41FE-99A0-C85EF75935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85298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3FE1-A883-45B3-B1DF-18EF8FF68717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3767F-8A02-46A2-8745-2D07E2EE4C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331584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3628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F258AE-E539-4A0E-805A-CFE9B2FE0924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321C3A-8896-497D-B072-AB8796E80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%20TV%20HK2%20CANH%20DIEU\6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93688"/>
            <a:ext cx="22907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277938" y="258763"/>
            <a:ext cx="329406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UTM Avo" panose="02040603050506020204" pitchFamily="18" charset="0"/>
              </a:rPr>
              <a:t>Luyện đọc từ khó </a:t>
            </a:r>
          </a:p>
        </p:txBody>
      </p:sp>
      <p:grpSp>
        <p:nvGrpSpPr>
          <p:cNvPr id="18436" name="Group 16"/>
          <p:cNvGrpSpPr>
            <a:grpSpLocks/>
          </p:cNvGrpSpPr>
          <p:nvPr/>
        </p:nvGrpSpPr>
        <p:grpSpPr bwMode="auto">
          <a:xfrm>
            <a:off x="1749425" y="1689100"/>
            <a:ext cx="10875963" cy="4370388"/>
            <a:chOff x="5740213" y="1814754"/>
            <a:chExt cx="5403562" cy="4370805"/>
          </a:xfrm>
        </p:grpSpPr>
        <p:sp>
          <p:nvSpPr>
            <p:cNvPr id="18437" name="TextBox 8"/>
            <p:cNvSpPr txBox="1">
              <a:spLocks noChangeArrowheads="1"/>
            </p:cNvSpPr>
            <p:nvPr/>
          </p:nvSpPr>
          <p:spPr bwMode="auto">
            <a:xfrm>
              <a:off x="5750723" y="1814754"/>
              <a:ext cx="1942525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Bướm trắng</a:t>
              </a:r>
            </a:p>
          </p:txBody>
        </p:sp>
        <p:sp>
          <p:nvSpPr>
            <p:cNvPr id="18438" name="TextBox 9"/>
            <p:cNvSpPr txBox="1">
              <a:spLocks noChangeArrowheads="1"/>
            </p:cNvSpPr>
            <p:nvPr/>
          </p:nvSpPr>
          <p:spPr bwMode="auto">
            <a:xfrm>
              <a:off x="8393638" y="1984429"/>
              <a:ext cx="1506109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  Bay vội </a:t>
              </a:r>
            </a:p>
          </p:txBody>
        </p:sp>
        <p:sp>
          <p:nvSpPr>
            <p:cNvPr id="18439" name="TextBox 10"/>
            <p:cNvSpPr txBox="1">
              <a:spLocks noChangeArrowheads="1"/>
            </p:cNvSpPr>
            <p:nvPr/>
          </p:nvSpPr>
          <p:spPr bwMode="auto">
            <a:xfrm>
              <a:off x="5740213" y="2923595"/>
              <a:ext cx="2703862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Lượn vườn hồng</a:t>
              </a:r>
            </a:p>
          </p:txBody>
        </p:sp>
        <p:sp>
          <p:nvSpPr>
            <p:cNvPr id="18440" name="TextBox 11"/>
            <p:cNvSpPr txBox="1">
              <a:spLocks noChangeArrowheads="1"/>
            </p:cNvSpPr>
            <p:nvPr/>
          </p:nvSpPr>
          <p:spPr bwMode="auto">
            <a:xfrm>
              <a:off x="5745584" y="4163816"/>
              <a:ext cx="1655032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Rủ đi chơi</a:t>
              </a:r>
            </a:p>
          </p:txBody>
        </p:sp>
        <p:sp>
          <p:nvSpPr>
            <p:cNvPr id="18441" name="TextBox 12"/>
            <p:cNvSpPr txBox="1">
              <a:spLocks noChangeArrowheads="1"/>
            </p:cNvSpPr>
            <p:nvPr/>
          </p:nvSpPr>
          <p:spPr bwMode="auto">
            <a:xfrm>
              <a:off x="5781973" y="5262144"/>
              <a:ext cx="1926597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Không thích</a:t>
              </a:r>
            </a:p>
          </p:txBody>
        </p:sp>
        <p:sp>
          <p:nvSpPr>
            <p:cNvPr id="18442" name="TextBox 13"/>
            <p:cNvSpPr txBox="1">
              <a:spLocks noChangeArrowheads="1"/>
            </p:cNvSpPr>
            <p:nvPr/>
          </p:nvSpPr>
          <p:spPr bwMode="auto">
            <a:xfrm>
              <a:off x="8562239" y="2907830"/>
              <a:ext cx="1259997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Trả lời  </a:t>
              </a:r>
            </a:p>
          </p:txBody>
        </p:sp>
        <p:sp>
          <p:nvSpPr>
            <p:cNvPr id="18443" name="TextBox 14"/>
            <p:cNvSpPr txBox="1">
              <a:spLocks noChangeArrowheads="1"/>
            </p:cNvSpPr>
            <p:nvPr/>
          </p:nvSpPr>
          <p:spPr bwMode="auto">
            <a:xfrm>
              <a:off x="8572749" y="4148049"/>
              <a:ext cx="2571026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Việc chưa xong </a:t>
              </a:r>
            </a:p>
          </p:txBody>
        </p:sp>
        <p:sp>
          <p:nvSpPr>
            <p:cNvPr id="18444" name="TextBox 15"/>
            <p:cNvSpPr txBox="1">
              <a:spLocks noChangeArrowheads="1"/>
            </p:cNvSpPr>
            <p:nvPr/>
          </p:nvSpPr>
          <p:spPr bwMode="auto">
            <a:xfrm>
              <a:off x="8551733" y="5262144"/>
              <a:ext cx="1616806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Chơi rong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0"/>
            <a:ext cx="9979025" cy="67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213361" cy="605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äc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946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89000"/>
            <a:ext cx="1963737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-Point Star 8"/>
          <p:cNvSpPr/>
          <p:nvPr/>
        </p:nvSpPr>
        <p:spPr>
          <a:xfrm>
            <a:off x="3443288" y="639763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6-Point Star 9"/>
          <p:cNvSpPr/>
          <p:nvPr/>
        </p:nvSpPr>
        <p:spPr>
          <a:xfrm>
            <a:off x="3443288" y="1089025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3395663" y="1514475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3375025" y="1919288"/>
            <a:ext cx="423863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3351213" y="2413000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3290888" y="2862263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8513763" y="3724275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8512175" y="4156075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8512175" y="4602163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8434388" y="5080000"/>
            <a:ext cx="485775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000" dirty="0">
                <a:solidFill>
                  <a:schemeClr val="tx1"/>
                </a:solidFill>
              </a:rPr>
              <a:t>10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8434388" y="5427663"/>
            <a:ext cx="4508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100" dirty="0">
                <a:solidFill>
                  <a:schemeClr val="tx1"/>
                </a:solidFill>
              </a:rPr>
              <a:t>11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6-Point Star 20"/>
          <p:cNvSpPr/>
          <p:nvPr/>
        </p:nvSpPr>
        <p:spPr>
          <a:xfrm>
            <a:off x="8494713" y="5973763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100" dirty="0">
                <a:solidFill>
                  <a:schemeClr val="tx1"/>
                </a:solidFill>
              </a:rPr>
              <a:t>12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4291013"/>
            <a:ext cx="184308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16050" y="1614488"/>
            <a:ext cx="641350" cy="8731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62075" y="1614488"/>
            <a:ext cx="623888" cy="787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5.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</a:p>
        </p:txBody>
      </p:sp>
      <p:pic>
        <p:nvPicPr>
          <p:cNvPr id="2355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749675"/>
            <a:ext cx="982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986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T-P\Desktop\NỀN PP\71015840_605997153267447_4185534106278297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75155">
            <a:off x="3333764" y="2686050"/>
            <a:ext cx="6535764" cy="110799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rgbClr val="FF0000"/>
                </a:solidFill>
                <a:latin typeface="UTM Avo" pitchFamily="18" charset="0"/>
                <a:ea typeface="+mn-ea"/>
              </a:rPr>
              <a:t>HẸN GẶP LẠI</a:t>
            </a:r>
            <a:endParaRPr lang="en-US" sz="6600" dirty="0">
              <a:solidFill>
                <a:srgbClr val="FF0000"/>
              </a:solidFill>
              <a:latin typeface="UTM Avo" pitchFamily="18" charset="0"/>
              <a:ea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000000"/>
                </a:solidFill>
                <a:latin typeface="VNI-Avo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2413"/>
            <a:ext cx="3719513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8767985" y="2032730"/>
            <a:ext cx="2922662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Cấy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lúa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19313" y="544513"/>
            <a:ext cx="8255000" cy="5619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Luyện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51459" y="2032730"/>
            <a:ext cx="3032862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Chó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sói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4102" y="1960972"/>
            <a:ext cx="3318510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Nhà</a:t>
            </a:r>
            <a:r>
              <a:rPr lang="en-US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ngói</a:t>
            </a:r>
            <a:r>
              <a:rPr lang="en-US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endParaRPr lang="en-US" sz="4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56246" y="4062413"/>
            <a:ext cx="3258227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Đám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mây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33275" y="4122460"/>
            <a:ext cx="3395143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Cái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còi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8538" y="0"/>
            <a:ext cx="4732337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4688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44" name="图片 3" descr="1a0e45f1285c02103820eb8b7fd0c9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3676650" y="798513"/>
            <a:ext cx="4402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UTM Avo" panose="02040603050506020204" pitchFamily="18" charset="0"/>
              </a:rPr>
              <a:t>HỌC VẦN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03425" y="2662238"/>
            <a:ext cx="3575050" cy="3417887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52" name="TextBox 7"/>
            <p:cNvSpPr txBox="1">
              <a:spLocks noChangeArrowheads="1"/>
            </p:cNvSpPr>
            <p:nvPr/>
          </p:nvSpPr>
          <p:spPr bwMode="auto">
            <a:xfrm>
              <a:off x="2006331" y="3264433"/>
              <a:ext cx="3767654" cy="225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UTM Avo" panose="02040603050506020204" pitchFamily="18" charset="0"/>
                </a:rPr>
                <a:t>ôi 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232525" y="2616200"/>
            <a:ext cx="3659188" cy="3417888"/>
            <a:chOff x="1735427" y="2641705"/>
            <a:chExt cx="4131973" cy="3682896"/>
          </a:xfrm>
        </p:grpSpPr>
        <p:sp>
          <p:nvSpPr>
            <p:cNvPr id="11" name="Oval 10"/>
            <p:cNvSpPr/>
            <p:nvPr/>
          </p:nvSpPr>
          <p:spPr>
            <a:xfrm>
              <a:off x="1828643" y="2641705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50" name="TextBox 11"/>
            <p:cNvSpPr txBox="1">
              <a:spLocks noChangeArrowheads="1"/>
            </p:cNvSpPr>
            <p:nvPr/>
          </p:nvSpPr>
          <p:spPr bwMode="auto">
            <a:xfrm>
              <a:off x="1735427" y="3247445"/>
              <a:ext cx="3883081" cy="225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UTM Avo" panose="02040603050506020204" pitchFamily="18" charset="0"/>
                </a:rPr>
                <a:t>ơi</a:t>
              </a:r>
            </a:p>
          </p:txBody>
        </p:sp>
      </p:grp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3459163" y="1809750"/>
            <a:ext cx="3819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UTM Avo" panose="02040603050506020204" pitchFamily="18" charset="0"/>
              </a:rPr>
              <a:t>Bài 101: ôi   ơi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913" y="1016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5925" y="627063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ôi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85925" y="1412875"/>
            <a:ext cx="2898775" cy="796925"/>
            <a:chOff x="1644525" y="1560759"/>
            <a:chExt cx="2898885" cy="961724"/>
          </a:xfrm>
        </p:grpSpPr>
        <p:sp>
          <p:nvSpPr>
            <p:cNvPr id="8" name="Rectangle 7"/>
            <p:cNvSpPr/>
            <p:nvPr/>
          </p:nvSpPr>
          <p:spPr>
            <a:xfrm>
              <a:off x="3001890" y="1564591"/>
              <a:ext cx="1541520" cy="9578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err="1" smtClean="0">
                  <a:solidFill>
                    <a:srgbClr val="FF0000"/>
                  </a:solidFill>
                  <a:latin typeface="UTM Avo"/>
                </a:rPr>
                <a:t>i</a:t>
              </a:r>
              <a:endParaRPr lang="en-US" sz="6000" dirty="0" smtClean="0">
                <a:solidFill>
                  <a:srgbClr val="FF0000"/>
                </a:solidFill>
                <a:latin typeface="UTM Avo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890" cy="9617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UTM Avo" pitchFamily="18" charset="0"/>
                </a:rPr>
                <a:t>ô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282825"/>
            <a:ext cx="2582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ô – i – ơi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35088" y="6329363"/>
            <a:ext cx="343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.VnAvant" panose="020B7200000000000000" pitchFamily="34" charset="0"/>
              </a:rPr>
              <a:t>«- i- «I - hái - æi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68675" y="5368925"/>
            <a:ext cx="1154113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60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7188" y="5399088"/>
            <a:ext cx="1670050" cy="8937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9725" y="4330700"/>
            <a:ext cx="3489325" cy="10207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Tr¸i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æi</a:t>
            </a:r>
            <a:endParaRPr lang="en-US" sz="5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75538" y="392113"/>
            <a:ext cx="3162300" cy="10191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ơi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418388" y="1433513"/>
            <a:ext cx="3175000" cy="801687"/>
            <a:chOff x="7567398" y="1894488"/>
            <a:chExt cx="3174999" cy="801415"/>
          </a:xfrm>
        </p:grpSpPr>
        <p:sp>
          <p:nvSpPr>
            <p:cNvPr id="23" name="Rectangle 22"/>
            <p:cNvSpPr/>
            <p:nvPr/>
          </p:nvSpPr>
          <p:spPr>
            <a:xfrm>
              <a:off x="9059648" y="1899248"/>
              <a:ext cx="1682749" cy="79665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>
                  <a:solidFill>
                    <a:srgbClr val="FF0000"/>
                  </a:solidFill>
                  <a:latin typeface="UTM Avo"/>
                </a:rPr>
                <a:t>ơ</a:t>
              </a:r>
              <a:endParaRPr lang="en-US" sz="4400" dirty="0" smtClean="0">
                <a:solidFill>
                  <a:srgbClr val="FF0000"/>
                </a:solidFill>
                <a:latin typeface="UTM Av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4488"/>
              <a:ext cx="1492250" cy="8014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>
                  <a:solidFill>
                    <a:srgbClr val="FF0000"/>
                  </a:solidFill>
                  <a:latin typeface="UTM Avo" pitchFamily="18" charset="0"/>
                </a:rPr>
                <a:t>ơ</a:t>
              </a: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42188" y="2393950"/>
            <a:ext cx="197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ơ– i – ơ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72400" y="4511675"/>
            <a:ext cx="3609975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.VnAvant" panose="020B7200000000000000" pitchFamily="34" charset="0"/>
              </a:rPr>
              <a:t>b</a:t>
            </a:r>
            <a:r>
              <a:rPr lang="en-US" sz="4800" dirty="0" err="1" smtClean="0">
                <a:latin typeface=".VnAvant" panose="020B7200000000000000" pitchFamily="34" charset="0"/>
              </a:rPr>
              <a:t>¬I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léi</a:t>
            </a:r>
            <a:endParaRPr lang="en-US" sz="4800" dirty="0" smtClean="0"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41475" y="4427538"/>
            <a:ext cx="348932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æi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72400" y="4405313"/>
            <a:ext cx="360997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.VnAvant" panose="020B7200000000000000" pitchFamily="34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¬i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39188" y="5464175"/>
            <a:ext cx="2643187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16838" y="5476875"/>
            <a:ext cx="998537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latin typeface="UTM Avo"/>
              </a:rPr>
              <a:t>b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964488" y="6278563"/>
            <a:ext cx="481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.VnAvant" panose="020B7200000000000000" pitchFamily="34" charset="0"/>
              </a:rPr>
              <a:t>Bê - ¬I - b¬i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62388" y="5548313"/>
            <a:ext cx="512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8" name="TextBox 1"/>
          <p:cNvSpPr txBox="1">
            <a:spLocks noChangeArrowheads="1"/>
          </p:cNvSpPr>
          <p:nvPr/>
        </p:nvSpPr>
        <p:spPr bwMode="auto">
          <a:xfrm>
            <a:off x="5332413" y="493713"/>
            <a:ext cx="1606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800"/>
              <a:t>?</a:t>
            </a:r>
          </a:p>
        </p:txBody>
      </p:sp>
      <p:pic>
        <p:nvPicPr>
          <p:cNvPr id="123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351463"/>
            <a:ext cx="228600" cy="280987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3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182813"/>
            <a:ext cx="429418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2265363"/>
            <a:ext cx="50673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1" grpId="1"/>
      <p:bldP spid="15" grpId="0"/>
      <p:bldP spid="15" grpId="1"/>
      <p:bldP spid="16" grpId="0" animBg="1"/>
      <p:bldP spid="17" grpId="0" animBg="1"/>
      <p:bldP spid="18" grpId="0" animBg="1"/>
      <p:bldP spid="22" grpId="0" animBg="1"/>
      <p:bldP spid="25" grpId="0"/>
      <p:bldP spid="25" grpId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2571750" y="3367088"/>
            <a:ext cx="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6913" y="3236913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3470275" y="1409700"/>
            <a:ext cx="1212850" cy="717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46263" y="3305175"/>
            <a:ext cx="2836862" cy="5921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24225" y="6049963"/>
            <a:ext cx="2984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4288"/>
            <a:ext cx="8315325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UTM Avo"/>
              </a:rPr>
              <a:t>2</a:t>
            </a:r>
            <a:r>
              <a:rPr lang="en-US" sz="2800" dirty="0">
                <a:latin typeface="UTM Avo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GhÐp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óng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21038" y="6357938"/>
            <a:ext cx="1376362" cy="1031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37363" y="1990725"/>
            <a:ext cx="2263775" cy="3419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78638" y="2281238"/>
            <a:ext cx="1881187" cy="2727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751638" y="3398838"/>
            <a:ext cx="2452687" cy="958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Cùng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hát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nào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bạn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ơi</a:t>
            </a:r>
            <a:r>
              <a:rPr lang="en-US" sz="4800" dirty="0" smtClean="0">
                <a:latin typeface="UTM Avo" panose="02040603050506020204" pitchFamily="18" charset="0"/>
              </a:rPr>
              <a:t>!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0"/>
            <a:ext cx="9979025" cy="67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213361" cy="605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äc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39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889000"/>
            <a:ext cx="1963737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5111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0223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4239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9780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4225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811463"/>
            <a:ext cx="152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263" y="37369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40576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45180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763" y="49799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55340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38" y="58118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6-Point Star 22"/>
          <p:cNvSpPr/>
          <p:nvPr/>
        </p:nvSpPr>
        <p:spPr>
          <a:xfrm>
            <a:off x="427038" y="757238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6-Point Star 23"/>
          <p:cNvSpPr/>
          <p:nvPr/>
        </p:nvSpPr>
        <p:spPr>
          <a:xfrm>
            <a:off x="579438" y="909638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6-Point Star 24"/>
          <p:cNvSpPr/>
          <p:nvPr/>
        </p:nvSpPr>
        <p:spPr>
          <a:xfrm>
            <a:off x="731838" y="1062038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6-Point Star 25"/>
          <p:cNvSpPr/>
          <p:nvPr/>
        </p:nvSpPr>
        <p:spPr>
          <a:xfrm>
            <a:off x="884238" y="1214438"/>
            <a:ext cx="42545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168</Words>
  <Application>Microsoft Office PowerPoint</Application>
  <PresentationFormat>Widescreen</PresentationFormat>
  <Paragraphs>70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SimSun</vt:lpstr>
      <vt:lpstr>Calibri Light</vt:lpstr>
      <vt:lpstr>Calibri</vt:lpstr>
      <vt:lpstr>HP001 4 hàng</vt:lpstr>
      <vt:lpstr>字魂17号-萌趣果冻体</vt:lpstr>
      <vt:lpstr>Times New Roman</vt:lpstr>
      <vt:lpstr>VNI-Avo</vt:lpstr>
      <vt:lpstr>UTM Avo</vt:lpstr>
      <vt:lpstr>Microsoft YaHei</vt:lpstr>
      <vt:lpstr>.VnAvant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</cp:lastModifiedBy>
  <cp:revision>37</cp:revision>
  <dcterms:created xsi:type="dcterms:W3CDTF">2017-09-16T09:15:00Z</dcterms:created>
  <dcterms:modified xsi:type="dcterms:W3CDTF">2021-01-19T12:06:15Z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