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7" r:id="rId3"/>
    <p:sldId id="313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99349-1459-4FED-93A0-230FB1E604E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3FAC-8A6D-42CD-8A28-5184982DB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5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2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36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23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127794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438860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852610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229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18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56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97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340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067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87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12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84258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801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803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98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454093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433134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230182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926107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564687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413652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90581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75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5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F5C4F0-0280-498E-8FF2-CBBE0C520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5093FC-BF24-4FB4-B475-71E320FAB662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55D6B4D-34E6-4E68-9381-6ABEB8D1DF6A}"/>
              </a:ext>
            </a:extLst>
          </p:cNvPr>
          <p:cNvSpPr txBox="1">
            <a:spLocks/>
          </p:cNvSpPr>
          <p:nvPr/>
        </p:nvSpPr>
        <p:spPr>
          <a:xfrm>
            <a:off x="4235266" y="3237657"/>
            <a:ext cx="3723098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教育机构通用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课件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1B9AB8-DB9C-44D6-B1A9-9FC506821BA9}"/>
              </a:ext>
            </a:extLst>
          </p:cNvPr>
          <p:cNvSpPr txBox="1"/>
          <p:nvPr/>
        </p:nvSpPr>
        <p:spPr>
          <a:xfrm>
            <a:off x="2711565" y="2849757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>
                  <a:noFill/>
                </a:ln>
                <a:solidFill>
                  <a:srgbClr val="559AA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kumimoji="0" lang="en-US" altLang="zh-CN" sz="9600" b="1" i="0" u="none" strike="noStrike" kern="1200" cap="none" spc="0" normalizeH="0" noProof="0">
                <a:ln>
                  <a:noFill/>
                </a:ln>
                <a:solidFill>
                  <a:srgbClr val="559AA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MỪNG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noProof="0">
                <a:ln>
                  <a:noFill/>
                </a:ln>
                <a:solidFill>
                  <a:srgbClr val="559AA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 VỚI LỚP HỌC TRỰC TUYẾN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559AA9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82B39-9ACC-40BD-99D2-6A191B4A596F}"/>
              </a:ext>
            </a:extLst>
          </p:cNvPr>
          <p:cNvSpPr txBox="1"/>
          <p:nvPr/>
        </p:nvSpPr>
        <p:spPr>
          <a:xfrm>
            <a:off x="3695700" y="1016481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Trường Tiểu học Cự Khối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B5214D-DEB1-456B-80A7-562E53A02F4D}"/>
              </a:ext>
            </a:extLst>
          </p:cNvPr>
          <p:cNvSpPr txBox="1"/>
          <p:nvPr/>
        </p:nvSpPr>
        <p:spPr>
          <a:xfrm>
            <a:off x="3771106" y="3560505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 TOÁN – LỚP 3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1121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ba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1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8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tháng 1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90" y="1701802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8205" y="2400169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Luyện tập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8FF82BC-92A7-468B-A26C-FD51DBD08CAC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E280731D-0FEA-42C2-A6CD-F6712E6E9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720121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Viết (theo mẫu)</a:t>
            </a:r>
          </a:p>
        </p:txBody>
      </p:sp>
      <p:graphicFrame>
        <p:nvGraphicFramePr>
          <p:cNvPr id="17" name="Group 63">
            <a:extLst>
              <a:ext uri="{FF2B5EF4-FFF2-40B4-BE49-F238E27FC236}">
                <a16:creationId xmlns:a16="http://schemas.microsoft.com/office/drawing/2014/main" id="{FEB488DB-1B0F-4283-BB08-A2A75BE1D6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473799"/>
              </p:ext>
            </p:extLst>
          </p:nvPr>
        </p:nvGraphicFramePr>
        <p:xfrm>
          <a:off x="1304924" y="1571626"/>
          <a:ext cx="8610601" cy="3857627"/>
        </p:xfrm>
        <a:graphic>
          <a:graphicData uri="http://schemas.openxmlformats.org/drawingml/2006/table">
            <a:tbl>
              <a:tblPr/>
              <a:tblGrid>
                <a:gridCol w="6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 Box 42">
            <a:extLst>
              <a:ext uri="{FF2B5EF4-FFF2-40B4-BE49-F238E27FC236}">
                <a16:creationId xmlns:a16="http://schemas.microsoft.com/office/drawing/2014/main" id="{9B5C0DDB-EFD9-4037-B9B5-AFEF1A918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1634898"/>
            <a:ext cx="23121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số</a:t>
            </a: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9E58AC5B-BA27-4D87-B1D8-9839C2C1E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842" y="1617189"/>
            <a:ext cx="1940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 số</a:t>
            </a:r>
          </a:p>
        </p:txBody>
      </p:sp>
      <p:sp>
        <p:nvSpPr>
          <p:cNvPr id="20" name="Text Box 48">
            <a:extLst>
              <a:ext uri="{FF2B5EF4-FFF2-40B4-BE49-F238E27FC236}">
                <a16:creationId xmlns:a16="http://schemas.microsoft.com/office/drawing/2014/main" id="{4F8C8048-D931-4BF0-B698-5C702F3C5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4" y="2206628"/>
            <a:ext cx="12357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8527</a:t>
            </a:r>
          </a:p>
        </p:txBody>
      </p:sp>
      <p:sp>
        <p:nvSpPr>
          <p:cNvPr id="21" name="Rectangle 49">
            <a:extLst>
              <a:ext uri="{FF2B5EF4-FFF2-40B4-BE49-F238E27FC236}">
                <a16:creationId xmlns:a16="http://schemas.microsoft.com/office/drawing/2014/main" id="{8017104B-C1B6-4A7C-B318-A366A5479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4" y="2257426"/>
            <a:ext cx="5704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 nghìn n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tr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hai m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bảy</a:t>
            </a:r>
          </a:p>
        </p:txBody>
      </p:sp>
      <p:sp>
        <p:nvSpPr>
          <p:cNvPr id="22" name="Rectangle 50">
            <a:extLst>
              <a:ext uri="{FF2B5EF4-FFF2-40B4-BE49-F238E27FC236}">
                <a16:creationId xmlns:a16="http://schemas.microsoft.com/office/drawing/2014/main" id="{BC132AE7-2F3E-4912-8928-811D3074C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6" y="2797753"/>
            <a:ext cx="56400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 nghìn bốn tr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sáu m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hai</a:t>
            </a:r>
          </a:p>
        </p:txBody>
      </p:sp>
      <p:sp>
        <p:nvSpPr>
          <p:cNvPr id="23" name="Rectangle 51">
            <a:extLst>
              <a:ext uri="{FF2B5EF4-FFF2-40B4-BE49-F238E27FC236}">
                <a16:creationId xmlns:a16="http://schemas.microsoft.com/office/drawing/2014/main" id="{FD9FFA0F-4393-451F-A786-E0203AAC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3322792"/>
            <a:ext cx="5633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nghìn chín tr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n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m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t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endParaRPr lang="en-US" altLang="en-US" sz="2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52">
            <a:extLst>
              <a:ext uri="{FF2B5EF4-FFF2-40B4-BE49-F238E27FC236}">
                <a16:creationId xmlns:a16="http://schemas.microsoft.com/office/drawing/2014/main" id="{EC7AC76B-6389-40E7-9A8D-E9D5DDF7C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24" y="3826818"/>
            <a:ext cx="5604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 nghìn bảy tr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sáu m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l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5" name="Rectangle 53">
            <a:extLst>
              <a:ext uri="{FF2B5EF4-FFF2-40B4-BE49-F238E27FC236}">
                <a16:creationId xmlns:a16="http://schemas.microsoft.com/office/drawing/2014/main" id="{3D05CA54-6319-415E-A443-7836846CF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100" y="4403657"/>
            <a:ext cx="51234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nghìn chín tr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m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ời một</a:t>
            </a:r>
          </a:p>
        </p:txBody>
      </p:sp>
      <p:sp>
        <p:nvSpPr>
          <p:cNvPr id="26" name="Rectangle 54">
            <a:extLst>
              <a:ext uri="{FF2B5EF4-FFF2-40B4-BE49-F238E27FC236}">
                <a16:creationId xmlns:a16="http://schemas.microsoft.com/office/drawing/2014/main" id="{67883E38-EF5B-4361-A351-694B7A6FF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25" y="4924426"/>
            <a:ext cx="5750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nghìn tám tr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hai m</a:t>
            </a:r>
            <a:r>
              <a:rPr lang="vi-VN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mốt</a:t>
            </a:r>
          </a:p>
        </p:txBody>
      </p:sp>
      <p:sp>
        <p:nvSpPr>
          <p:cNvPr id="27" name="Text Box 57">
            <a:extLst>
              <a:ext uri="{FF2B5EF4-FFF2-40B4-BE49-F238E27FC236}">
                <a16:creationId xmlns:a16="http://schemas.microsoft.com/office/drawing/2014/main" id="{08D21995-AC55-4C0E-86FE-12020D8F7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582" y="2744137"/>
            <a:ext cx="115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9462</a:t>
            </a:r>
          </a:p>
        </p:txBody>
      </p:sp>
      <p:sp>
        <p:nvSpPr>
          <p:cNvPr id="28" name="Text Box 58">
            <a:extLst>
              <a:ext uri="{FF2B5EF4-FFF2-40B4-BE49-F238E27FC236}">
                <a16:creationId xmlns:a16="http://schemas.microsoft.com/office/drawing/2014/main" id="{7EB5F3D0-57C5-4653-896E-08CCBD58C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482" y="3297522"/>
            <a:ext cx="115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1954</a:t>
            </a:r>
          </a:p>
        </p:txBody>
      </p:sp>
      <p:sp>
        <p:nvSpPr>
          <p:cNvPr id="29" name="Text Box 59">
            <a:extLst>
              <a:ext uri="{FF2B5EF4-FFF2-40B4-BE49-F238E27FC236}">
                <a16:creationId xmlns:a16="http://schemas.microsoft.com/office/drawing/2014/main" id="{EA2A84FA-1844-4525-AAD3-D66F491F0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583" y="3856796"/>
            <a:ext cx="1116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4765</a:t>
            </a:r>
          </a:p>
        </p:txBody>
      </p:sp>
      <p:sp>
        <p:nvSpPr>
          <p:cNvPr id="30" name="Text Box 60">
            <a:extLst>
              <a:ext uri="{FF2B5EF4-FFF2-40B4-BE49-F238E27FC236}">
                <a16:creationId xmlns:a16="http://schemas.microsoft.com/office/drawing/2014/main" id="{2195CF35-C546-4AC7-85B6-B5539DFE9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583" y="4385859"/>
            <a:ext cx="1116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1911</a:t>
            </a:r>
          </a:p>
        </p:txBody>
      </p:sp>
      <p:sp>
        <p:nvSpPr>
          <p:cNvPr id="31" name="Text Box 61">
            <a:extLst>
              <a:ext uri="{FF2B5EF4-FFF2-40B4-BE49-F238E27FC236}">
                <a16:creationId xmlns:a16="http://schemas.microsoft.com/office/drawing/2014/main" id="{00952E3D-1EFE-4816-89A1-3621D01F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582" y="4877737"/>
            <a:ext cx="12357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5821</a:t>
            </a:r>
          </a:p>
        </p:txBody>
      </p:sp>
    </p:spTree>
    <p:extLst>
      <p:ext uri="{BB962C8B-B14F-4D97-AF65-F5344CB8AC3E}">
        <p14:creationId xmlns:p14="http://schemas.microsoft.com/office/powerpoint/2010/main" val="3721371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>
            <a:extLst>
              <a:ext uri="{FF2B5EF4-FFF2-40B4-BE49-F238E27FC236}">
                <a16:creationId xmlns:a16="http://schemas.microsoft.com/office/drawing/2014/main" id="{26D3A6BB-1BDA-41F3-830C-48B4B30E1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443321"/>
            <a:ext cx="4629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Viết (theo mẫu)</a:t>
            </a:r>
          </a:p>
        </p:txBody>
      </p:sp>
      <p:graphicFrame>
        <p:nvGraphicFramePr>
          <p:cNvPr id="31" name="Group 44">
            <a:extLst>
              <a:ext uri="{FF2B5EF4-FFF2-40B4-BE49-F238E27FC236}">
                <a16:creationId xmlns:a16="http://schemas.microsoft.com/office/drawing/2014/main" id="{0481B298-C589-480E-A722-BA24212333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80681"/>
              </p:ext>
            </p:extLst>
          </p:nvPr>
        </p:nvGraphicFramePr>
        <p:xfrm>
          <a:off x="1247775" y="1666032"/>
          <a:ext cx="8929687" cy="3672068"/>
        </p:xfrm>
        <a:graphic>
          <a:graphicData uri="http://schemas.openxmlformats.org/drawingml/2006/table">
            <a:tbl>
              <a:tblPr/>
              <a:tblGrid>
                <a:gridCol w="24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" name="Text Box 42">
            <a:extLst>
              <a:ext uri="{FF2B5EF4-FFF2-40B4-BE49-F238E27FC236}">
                <a16:creationId xmlns:a16="http://schemas.microsoft.com/office/drawing/2014/main" id="{C9B24991-48BC-41E3-B09A-E25838555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243" y="1652057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số</a:t>
            </a:r>
          </a:p>
        </p:txBody>
      </p:sp>
      <p:sp>
        <p:nvSpPr>
          <p:cNvPr id="33" name="Text Box 43">
            <a:extLst>
              <a:ext uri="{FF2B5EF4-FFF2-40B4-BE49-F238E27FC236}">
                <a16:creationId xmlns:a16="http://schemas.microsoft.com/office/drawing/2014/main" id="{B160ACD7-4979-4008-B96D-AFB15C043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4" y="1637687"/>
            <a:ext cx="185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số</a:t>
            </a:r>
          </a:p>
        </p:txBody>
      </p:sp>
      <p:sp>
        <p:nvSpPr>
          <p:cNvPr id="34" name="Text Box 45">
            <a:extLst>
              <a:ext uri="{FF2B5EF4-FFF2-40B4-BE49-F238E27FC236}">
                <a16:creationId xmlns:a16="http://schemas.microsoft.com/office/drawing/2014/main" id="{C13C3DF7-7BB8-4FB9-ADC5-5339F2F90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2197644"/>
            <a:ext cx="1285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1942</a:t>
            </a:r>
          </a:p>
        </p:txBody>
      </p:sp>
      <p:sp>
        <p:nvSpPr>
          <p:cNvPr id="35" name="Text Box 46">
            <a:extLst>
              <a:ext uri="{FF2B5EF4-FFF2-40B4-BE49-F238E27FC236}">
                <a16:creationId xmlns:a16="http://schemas.microsoft.com/office/drawing/2014/main" id="{2B209898-430A-4CE5-84B5-358BD9439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325" y="2717534"/>
            <a:ext cx="1094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6358</a:t>
            </a:r>
          </a:p>
        </p:txBody>
      </p:sp>
      <p:sp>
        <p:nvSpPr>
          <p:cNvPr id="36" name="Text Box 47">
            <a:extLst>
              <a:ext uri="{FF2B5EF4-FFF2-40B4-BE49-F238E27FC236}">
                <a16:creationId xmlns:a16="http://schemas.microsoft.com/office/drawing/2014/main" id="{7F7FC81B-0979-4662-85E5-FC6AD4B71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3241152"/>
            <a:ext cx="1200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4444</a:t>
            </a:r>
          </a:p>
        </p:txBody>
      </p:sp>
      <p:sp>
        <p:nvSpPr>
          <p:cNvPr id="37" name="Text Box 48">
            <a:extLst>
              <a:ext uri="{FF2B5EF4-FFF2-40B4-BE49-F238E27FC236}">
                <a16:creationId xmlns:a16="http://schemas.microsoft.com/office/drawing/2014/main" id="{5AA34039-CCFD-42A5-ABA6-0F0BD69E5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7" y="3739607"/>
            <a:ext cx="1200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8781</a:t>
            </a: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id="{1A30F04C-FDE0-4EB4-9042-4399AB55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5" y="4258687"/>
            <a:ext cx="1200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9246</a:t>
            </a:r>
          </a:p>
        </p:txBody>
      </p:sp>
      <p:sp>
        <p:nvSpPr>
          <p:cNvPr id="39" name="Text Box 50">
            <a:extLst>
              <a:ext uri="{FF2B5EF4-FFF2-40B4-BE49-F238E27FC236}">
                <a16:creationId xmlns:a16="http://schemas.microsoft.com/office/drawing/2014/main" id="{1D048353-A743-4B0D-9787-BA71621BB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4" y="4780556"/>
            <a:ext cx="1390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7155</a:t>
            </a:r>
          </a:p>
        </p:txBody>
      </p:sp>
      <p:sp>
        <p:nvSpPr>
          <p:cNvPr id="40" name="Text Box 51">
            <a:extLst>
              <a:ext uri="{FF2B5EF4-FFF2-40B4-BE49-F238E27FC236}">
                <a16:creationId xmlns:a16="http://schemas.microsoft.com/office/drawing/2014/main" id="{259DA4A0-5656-47C8-B868-F8100F6B0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374" y="2188138"/>
            <a:ext cx="6167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nghìn chín tr</a:t>
            </a:r>
            <a:r>
              <a:rPr lang="vi-VN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bốn m</a:t>
            </a:r>
            <a:r>
              <a:rPr lang="vi-VN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hai</a:t>
            </a:r>
          </a:p>
        </p:txBody>
      </p:sp>
      <p:sp>
        <p:nvSpPr>
          <p:cNvPr id="41" name="Text Box 52">
            <a:extLst>
              <a:ext uri="{FF2B5EF4-FFF2-40B4-BE49-F238E27FC236}">
                <a16:creationId xmlns:a16="http://schemas.microsoft.com/office/drawing/2014/main" id="{DED5E7EA-8174-4146-A9D9-588200430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648" y="2729872"/>
            <a:ext cx="6253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Sáu nghìn ba tr</a:t>
            </a:r>
            <a:r>
              <a:rPr lang="vi-VN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n</a:t>
            </a:r>
            <a:r>
              <a:rPr lang="vi-VN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m</a:t>
            </a:r>
            <a:r>
              <a:rPr lang="vi-VN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tám</a:t>
            </a:r>
          </a:p>
        </p:txBody>
      </p:sp>
      <p:sp>
        <p:nvSpPr>
          <p:cNvPr id="42" name="Text Box 53">
            <a:extLst>
              <a:ext uri="{FF2B5EF4-FFF2-40B4-BE49-F238E27FC236}">
                <a16:creationId xmlns:a16="http://schemas.microsoft.com/office/drawing/2014/main" id="{06CFE1BF-7F98-49DB-B50C-073459FF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101" y="3252492"/>
            <a:ext cx="6253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 nghìn bốn tr</a:t>
            </a:r>
            <a:r>
              <a:rPr lang="vi-VN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bốn m</a:t>
            </a:r>
            <a:r>
              <a:rPr lang="vi-VN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bốn</a:t>
            </a:r>
          </a:p>
        </p:txBody>
      </p:sp>
      <p:sp>
        <p:nvSpPr>
          <p:cNvPr id="43" name="Text Box 54">
            <a:extLst>
              <a:ext uri="{FF2B5EF4-FFF2-40B4-BE49-F238E27FC236}">
                <a16:creationId xmlns:a16="http://schemas.microsoft.com/office/drawing/2014/main" id="{56F053A1-205E-43EC-8E87-C38E9769D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251" y="3737332"/>
            <a:ext cx="65243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 nghìn bảy tr</a:t>
            </a:r>
            <a:r>
              <a:rPr lang="vi-VN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tám m</a:t>
            </a:r>
            <a:r>
              <a:rPr lang="vi-VN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mốt</a:t>
            </a:r>
          </a:p>
        </p:txBody>
      </p:sp>
      <p:sp>
        <p:nvSpPr>
          <p:cNvPr id="44" name="Text Box 55">
            <a:extLst>
              <a:ext uri="{FF2B5EF4-FFF2-40B4-BE49-F238E27FC236}">
                <a16:creationId xmlns:a16="http://schemas.microsoft.com/office/drawing/2014/main" id="{FE640D20-67C6-463E-BD20-EBAEE1EA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100" y="4268338"/>
            <a:ext cx="6343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 nghìn hai tr</a:t>
            </a:r>
            <a:r>
              <a:rPr lang="vi-VN" alt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bốn m</a:t>
            </a:r>
            <a:r>
              <a:rPr lang="vi-VN" alt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sáu</a:t>
            </a:r>
          </a:p>
        </p:txBody>
      </p:sp>
      <p:sp>
        <p:nvSpPr>
          <p:cNvPr id="45" name="Text Box 56">
            <a:extLst>
              <a:ext uri="{FF2B5EF4-FFF2-40B4-BE49-F238E27FC236}">
                <a16:creationId xmlns:a16="http://schemas.microsoft.com/office/drawing/2014/main" id="{8200B5C8-99B9-46ED-9A36-3CB0911E6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648" y="4753325"/>
            <a:ext cx="6582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Bảy nghìn một tr</a:t>
            </a:r>
            <a:r>
              <a:rPr lang="vi-VN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n</a:t>
            </a:r>
            <a:r>
              <a:rPr lang="vi-VN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m</a:t>
            </a:r>
            <a:r>
              <a:rPr lang="vi-VN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l</a:t>
            </a:r>
            <a:r>
              <a:rPr lang="vi-VN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49489551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3B3617F-F880-4907-94E8-3D2832B7A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8FF82BC-92A7-468B-A26C-FD51DBD08CAC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5AF31-AAAB-49F4-B709-B786F2D9AD96}"/>
              </a:ext>
            </a:extLst>
          </p:cNvPr>
          <p:cNvSpPr txBox="1"/>
          <p:nvPr/>
        </p:nvSpPr>
        <p:spPr>
          <a:xfrm>
            <a:off x="3661568" y="1975366"/>
            <a:ext cx="5158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</a:p>
          <a:p>
            <a:pPr algn="ctr"/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CÁC CON</a:t>
            </a:r>
          </a:p>
        </p:txBody>
      </p:sp>
    </p:spTree>
    <p:extLst>
      <p:ext uri="{BB962C8B-B14F-4D97-AF65-F5344CB8AC3E}">
        <p14:creationId xmlns:p14="http://schemas.microsoft.com/office/powerpoint/2010/main" val="37340732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231</Words>
  <Application>Microsoft Office PowerPoint</Application>
  <PresentationFormat>Widescreen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等线</vt:lpstr>
      <vt:lpstr>等线 Light</vt:lpstr>
      <vt:lpstr>微软雅黑</vt:lpstr>
      <vt:lpstr>Arial</vt:lpstr>
      <vt:lpstr>Calibri</vt:lpstr>
      <vt:lpstr>Cambria</vt:lpstr>
      <vt:lpstr>HP001 4 hàng</vt:lpstr>
      <vt:lpstr>VNI-Times</vt:lpstr>
      <vt:lpstr>千图网拥有20W+精美PPT模板 更多PPT模板下载至：www.58pic.com/office/ppt​​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2022-01-14T14:39:20Z</dcterms:created>
  <dcterms:modified xsi:type="dcterms:W3CDTF">2022-01-14T14:49:19Z</dcterms:modified>
</cp:coreProperties>
</file>