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9"/>
  </p:notesMasterIdLst>
  <p:sldIdLst>
    <p:sldId id="470" r:id="rId3"/>
    <p:sldId id="313" r:id="rId4"/>
    <p:sldId id="352" r:id="rId5"/>
    <p:sldId id="495" r:id="rId6"/>
    <p:sldId id="494" r:id="rId7"/>
    <p:sldId id="49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D289-3A75-403E-B14E-18912B1AFCC6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48451-AA30-4634-A5F5-A1F8D8FA6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2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8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4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8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6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1" indent="0" algn="ctr">
              <a:buNone/>
              <a:defRPr/>
            </a:lvl2pPr>
            <a:lvl3pPr marL="914178" indent="0" algn="ctr">
              <a:buNone/>
              <a:defRPr/>
            </a:lvl3pPr>
            <a:lvl4pPr marL="1371268" indent="0" algn="ctr">
              <a:buNone/>
              <a:defRPr/>
            </a:lvl4pPr>
            <a:lvl5pPr marL="1828360" indent="0" algn="ctr">
              <a:buNone/>
              <a:defRPr/>
            </a:lvl5pPr>
            <a:lvl6pPr marL="2285450" indent="0" algn="ctr">
              <a:buNone/>
              <a:defRPr/>
            </a:lvl6pPr>
            <a:lvl7pPr marL="2742538" indent="0" algn="ctr">
              <a:buNone/>
              <a:defRPr/>
            </a:lvl7pPr>
            <a:lvl8pPr marL="3199627" indent="0" algn="ctr">
              <a:buNone/>
              <a:defRPr/>
            </a:lvl8pPr>
            <a:lvl9pPr marL="365671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32D25-87FB-49C9-9F5F-84B068991C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37DB46-3399-4546-B456-9C99416F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8D34B7-4064-415D-BF63-E3C3E1FBC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55C19-1EA5-4393-8F65-FAD58371A8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015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39D3A-BDA2-490D-BE2A-1F8838FB0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E28A55-09DE-4ACB-B05A-6689FDAB0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985E08-B2E1-4F3A-82B9-CC8F6EE44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06D15-1890-43C0-A6A5-3E6731DC5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85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091" indent="0">
              <a:buNone/>
              <a:defRPr sz="1799"/>
            </a:lvl2pPr>
            <a:lvl3pPr marL="914178" indent="0">
              <a:buNone/>
              <a:defRPr sz="1599"/>
            </a:lvl3pPr>
            <a:lvl4pPr marL="1371268" indent="0">
              <a:buNone/>
              <a:defRPr sz="1400"/>
            </a:lvl4pPr>
            <a:lvl5pPr marL="1828360" indent="0">
              <a:buNone/>
              <a:defRPr sz="1400"/>
            </a:lvl5pPr>
            <a:lvl6pPr marL="2285450" indent="0">
              <a:buNone/>
              <a:defRPr sz="1400"/>
            </a:lvl6pPr>
            <a:lvl7pPr marL="2742538" indent="0">
              <a:buNone/>
              <a:defRPr sz="1400"/>
            </a:lvl7pPr>
            <a:lvl8pPr marL="3199627" indent="0">
              <a:buNone/>
              <a:defRPr sz="1400"/>
            </a:lvl8pPr>
            <a:lvl9pPr marL="3656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D94F8D-D3C3-44CE-99F9-B15CDF912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18269F-01BE-4C2F-B3FD-F5EAB260B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915FB-5B2A-4DC3-B996-267CAFA67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3F862-95C4-4DE6-95E4-83D450652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87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988639-84FB-468A-BAEC-48A30FBBA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11ED5-C796-4A02-91C8-8B1F65771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4D6A7-4681-4F1A-B0B4-0A211D6E0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3461-E2C2-4AC9-862C-573B5EC60D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966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6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1" indent="0">
              <a:buNone/>
              <a:defRPr sz="1999" b="1"/>
            </a:lvl2pPr>
            <a:lvl3pPr marL="914178" indent="0">
              <a:buNone/>
              <a:defRPr sz="1799" b="1"/>
            </a:lvl3pPr>
            <a:lvl4pPr marL="1371268" indent="0">
              <a:buNone/>
              <a:defRPr sz="1599" b="1"/>
            </a:lvl4pPr>
            <a:lvl5pPr marL="1828360" indent="0">
              <a:buNone/>
              <a:defRPr sz="1599" b="1"/>
            </a:lvl5pPr>
            <a:lvl6pPr marL="2285450" indent="0">
              <a:buNone/>
              <a:defRPr sz="1599" b="1"/>
            </a:lvl6pPr>
            <a:lvl7pPr marL="2742538" indent="0">
              <a:buNone/>
              <a:defRPr sz="1599" b="1"/>
            </a:lvl7pPr>
            <a:lvl8pPr marL="3199627" indent="0">
              <a:buNone/>
              <a:defRPr sz="1599" b="1"/>
            </a:lvl8pPr>
            <a:lvl9pPr marL="3656715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6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1" indent="0">
              <a:buNone/>
              <a:defRPr sz="1999" b="1"/>
            </a:lvl2pPr>
            <a:lvl3pPr marL="914178" indent="0">
              <a:buNone/>
              <a:defRPr sz="1799" b="1"/>
            </a:lvl3pPr>
            <a:lvl4pPr marL="1371268" indent="0">
              <a:buNone/>
              <a:defRPr sz="1599" b="1"/>
            </a:lvl4pPr>
            <a:lvl5pPr marL="1828360" indent="0">
              <a:buNone/>
              <a:defRPr sz="1599" b="1"/>
            </a:lvl5pPr>
            <a:lvl6pPr marL="2285450" indent="0">
              <a:buNone/>
              <a:defRPr sz="1599" b="1"/>
            </a:lvl6pPr>
            <a:lvl7pPr marL="2742538" indent="0">
              <a:buNone/>
              <a:defRPr sz="1599" b="1"/>
            </a:lvl7pPr>
            <a:lvl8pPr marL="3199627" indent="0">
              <a:buNone/>
              <a:defRPr sz="1599" b="1"/>
            </a:lvl8pPr>
            <a:lvl9pPr marL="3656715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D7C408-B38F-4146-95A9-E670809F0E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770B2A-0E6E-418A-914B-822A4C1FE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03367C-EFD1-4C7C-9F30-A3DC24415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9E1D7-DE60-421A-B924-D56ED8925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23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C47C2C-11EA-4BF1-A43E-08821AA2D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DFDA62-64C2-4BF8-B30B-E9FAC9D556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BDD07B-F12F-4A8A-AF8F-31E7CE211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32B6B-74D2-49C3-B7DA-C07A722F78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79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2F6DFE-1EB7-47CE-88C2-75C408837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49BF76-BF30-49F3-B970-10EDA76F1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1BC4E7-A400-4BC6-BF52-A170EB85E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75ACF-D15A-412F-A839-3AD3711FC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394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3"/>
            <a:ext cx="4011083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1" indent="0">
              <a:buNone/>
              <a:defRPr sz="1200"/>
            </a:lvl2pPr>
            <a:lvl3pPr marL="914178" indent="0">
              <a:buNone/>
              <a:defRPr sz="1000"/>
            </a:lvl3pPr>
            <a:lvl4pPr marL="1371268" indent="0">
              <a:buNone/>
              <a:defRPr sz="900"/>
            </a:lvl4pPr>
            <a:lvl5pPr marL="1828360" indent="0">
              <a:buNone/>
              <a:defRPr sz="900"/>
            </a:lvl5pPr>
            <a:lvl6pPr marL="2285450" indent="0">
              <a:buNone/>
              <a:defRPr sz="900"/>
            </a:lvl6pPr>
            <a:lvl7pPr marL="2742538" indent="0">
              <a:buNone/>
              <a:defRPr sz="900"/>
            </a:lvl7pPr>
            <a:lvl8pPr marL="3199627" indent="0">
              <a:buNone/>
              <a:defRPr sz="900"/>
            </a:lvl8pPr>
            <a:lvl9pPr marL="3656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4909A-802D-4F65-A208-4AD36118BF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74B85-CCB2-4203-A703-1058955AA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024FE3-1645-4765-9357-F6A186F221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259C4-D240-4397-8628-08271D5AB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179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91" indent="0">
              <a:buNone/>
              <a:defRPr sz="2799"/>
            </a:lvl2pPr>
            <a:lvl3pPr marL="914178" indent="0">
              <a:buNone/>
              <a:defRPr sz="2399"/>
            </a:lvl3pPr>
            <a:lvl4pPr marL="1371268" indent="0">
              <a:buNone/>
              <a:defRPr sz="1999"/>
            </a:lvl4pPr>
            <a:lvl5pPr marL="1828360" indent="0">
              <a:buNone/>
              <a:defRPr sz="1999"/>
            </a:lvl5pPr>
            <a:lvl6pPr marL="2285450" indent="0">
              <a:buNone/>
              <a:defRPr sz="1999"/>
            </a:lvl6pPr>
            <a:lvl7pPr marL="2742538" indent="0">
              <a:buNone/>
              <a:defRPr sz="1999"/>
            </a:lvl7pPr>
            <a:lvl8pPr marL="3199627" indent="0">
              <a:buNone/>
              <a:defRPr sz="1999"/>
            </a:lvl8pPr>
            <a:lvl9pPr marL="3656715" indent="0">
              <a:buNone/>
              <a:defRPr sz="1999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91" indent="0">
              <a:buNone/>
              <a:defRPr sz="1200"/>
            </a:lvl2pPr>
            <a:lvl3pPr marL="914178" indent="0">
              <a:buNone/>
              <a:defRPr sz="1000"/>
            </a:lvl3pPr>
            <a:lvl4pPr marL="1371268" indent="0">
              <a:buNone/>
              <a:defRPr sz="900"/>
            </a:lvl4pPr>
            <a:lvl5pPr marL="1828360" indent="0">
              <a:buNone/>
              <a:defRPr sz="900"/>
            </a:lvl5pPr>
            <a:lvl6pPr marL="2285450" indent="0">
              <a:buNone/>
              <a:defRPr sz="900"/>
            </a:lvl6pPr>
            <a:lvl7pPr marL="2742538" indent="0">
              <a:buNone/>
              <a:defRPr sz="900"/>
            </a:lvl7pPr>
            <a:lvl8pPr marL="3199627" indent="0">
              <a:buNone/>
              <a:defRPr sz="900"/>
            </a:lvl8pPr>
            <a:lvl9pPr marL="3656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FB599-2797-468F-8530-205B23D5B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DB0D8C-7C6B-4379-8F7B-DB53F425B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7F4EC9-686A-4777-BFC7-5EAEE0E57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69EA-F020-410C-90F2-2120022F3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85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97116-ED12-451A-819C-939EB0D08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F54F7-C49D-4466-AEA9-0B64F9C6A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26983C-95A0-493F-8AA3-266DA4153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44A62-A04C-460C-A6CA-FFFD154869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41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27464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CEADBD-CB4C-423C-8B22-EB71F4847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7EF21-F2C1-4234-B889-FC5FAD9A2E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C3365D-B73C-4C64-A57D-2B1B4AF35E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F2CA-2DB7-4B4A-896C-16CB65AA1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00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2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9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6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415AE0-C3E3-4081-924D-C6E5019E5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4EE22FA-8FF7-4074-905C-A5DEB5044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2BEF24-48C7-4B45-89DD-613E438F98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1F4711-167F-4144-B226-59CC422933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7A5084A-9EA5-44D5-8089-3E49803E9D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C91411-574C-4833-9BBA-42B617DB61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57091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6pPr>
      <a:lvl7pPr marL="914178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7pPr>
      <a:lvl8pPr marL="1371268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8pPr>
      <a:lvl9pPr marL="1828360"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9pPr>
    </p:titleStyle>
    <p:bodyStyle>
      <a:lvl1pPr marL="341297" indent="-341297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1325" indent="-284149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2pPr>
      <a:lvl3pPr marL="1141357" indent="-227002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</a:defRPr>
      </a:lvl3pPr>
      <a:lvl4pPr marL="1598533" indent="-227002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2055711" indent="-22700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51399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6pPr>
      <a:lvl7pPr marL="297108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7pPr>
      <a:lvl8pPr marL="342817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8pPr>
      <a:lvl9pPr marL="3885262" indent="-228545" algn="l" rtl="0" fontAlgn="base">
        <a:spcBef>
          <a:spcPct val="20000"/>
        </a:spcBef>
        <a:spcAft>
          <a:spcPct val="0"/>
        </a:spcAft>
        <a:buChar char="»"/>
        <a:defRPr sz="19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91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0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538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627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715" algn="l" defTabSz="91417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321" y="2217441"/>
            <a:ext cx="96675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en-US" altLang="zh-CN" sz="4000" b="1" spc="600">
                <a:solidFill>
                  <a:srgbClr val="2489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CÁC CON </a:t>
            </a:r>
          </a:p>
          <a:p>
            <a:pPr algn="ctr" defTabSz="685663"/>
            <a:r>
              <a:rPr lang="en-US" altLang="zh-CN" sz="4000" b="1" spc="600">
                <a:solidFill>
                  <a:srgbClr val="24896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VỚI LỚP HỌC TRỰC TUYẾN</a:t>
            </a:r>
          </a:p>
          <a:p>
            <a:pPr algn="ctr" defTabSz="685663"/>
            <a:r>
              <a:rPr lang="en-US" altLang="zh-CN" sz="4000" b="1" spc="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 TOÁN – LỚP 3 </a:t>
            </a:r>
            <a:endParaRPr lang="en-US" altLang="zh-CN" sz="4000" b="1" spc="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592FF-2867-476B-A5CA-5EF2FD0881A9}"/>
              </a:ext>
            </a:extLst>
          </p:cNvPr>
          <p:cNvSpPr txBox="1"/>
          <p:nvPr/>
        </p:nvSpPr>
        <p:spPr>
          <a:xfrm>
            <a:off x="3578942" y="1209368"/>
            <a:ext cx="461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TRƯỜNG TIỂU HỌC CỰ KHỐI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2F48CDA7-3245-46FC-B524-5D12EA9C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4" y="0"/>
            <a:ext cx="1249362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5">
            <a:extLst>
              <a:ext uri="{FF2B5EF4-FFF2-40B4-BE49-F238E27FC236}">
                <a16:creationId xmlns:a16="http://schemas.microsoft.com/office/drawing/2014/main" id="{1CFF8F9A-25E2-4810-8454-88B8FDC7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1121"/>
            <a:ext cx="7997456" cy="107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8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3199">
              <a:solidFill>
                <a:srgbClr val="FFFFFF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  <a:p>
            <a:pPr defTabSz="914178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199" b="1">
                <a:solidFill>
                  <a:srgbClr val="FFFFFF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Thứ tư ngày 19 tháng 1 năm 2022</a:t>
            </a:r>
          </a:p>
        </p:txBody>
      </p:sp>
      <p:sp>
        <p:nvSpPr>
          <p:cNvPr id="4100" name="TextBox 6">
            <a:extLst>
              <a:ext uri="{FF2B5EF4-FFF2-40B4-BE49-F238E27FC236}">
                <a16:creationId xmlns:a16="http://schemas.microsoft.com/office/drawing/2014/main" id="{CA1E3D7C-56C1-434F-9EB3-307DD2099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90" y="1701802"/>
            <a:ext cx="6932612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8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199" b="1">
                <a:solidFill>
                  <a:srgbClr val="FFFFFF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Toán</a:t>
            </a:r>
            <a:endParaRPr lang="en-US" altLang="en-US" sz="3199" b="1" dirty="0">
              <a:solidFill>
                <a:srgbClr val="FFFFFF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4101" name="TextBox 7">
            <a:extLst>
              <a:ext uri="{FF2B5EF4-FFF2-40B4-BE49-F238E27FC236}">
                <a16:creationId xmlns:a16="http://schemas.microsoft.com/office/drawing/2014/main" id="{3E3D5DD2-46FB-4E85-AA9C-A682AC8A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45" y="2400169"/>
            <a:ext cx="8134351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178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199" b="1">
                <a:solidFill>
                  <a:srgbClr val="FFFF00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Các số có bốn chữ số (tiếp theo) </a:t>
            </a:r>
            <a:endParaRPr lang="en-US" altLang="en-US" sz="3199" b="1" dirty="0">
              <a:solidFill>
                <a:srgbClr val="FFFF00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B5E6154-08BA-40E3-A024-ABFE34A5A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149065"/>
              </p:ext>
            </p:extLst>
          </p:nvPr>
        </p:nvGraphicFramePr>
        <p:xfrm>
          <a:off x="531812" y="998696"/>
          <a:ext cx="11128375" cy="5249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0030">
                  <a:extLst>
                    <a:ext uri="{9D8B030D-6E8A-4147-A177-3AD203B41FA5}">
                      <a16:colId xmlns:a16="http://schemas.microsoft.com/office/drawing/2014/main" val="3678987440"/>
                    </a:ext>
                  </a:extLst>
                </a:gridCol>
                <a:gridCol w="1402338">
                  <a:extLst>
                    <a:ext uri="{9D8B030D-6E8A-4147-A177-3AD203B41FA5}">
                      <a16:colId xmlns:a16="http://schemas.microsoft.com/office/drawing/2014/main" val="3094147558"/>
                    </a:ext>
                  </a:extLst>
                </a:gridCol>
                <a:gridCol w="1529056">
                  <a:extLst>
                    <a:ext uri="{9D8B030D-6E8A-4147-A177-3AD203B41FA5}">
                      <a16:colId xmlns:a16="http://schemas.microsoft.com/office/drawing/2014/main" val="77853339"/>
                    </a:ext>
                  </a:extLst>
                </a:gridCol>
                <a:gridCol w="1455349">
                  <a:extLst>
                    <a:ext uri="{9D8B030D-6E8A-4147-A177-3AD203B41FA5}">
                      <a16:colId xmlns:a16="http://schemas.microsoft.com/office/drawing/2014/main" val="2270020771"/>
                    </a:ext>
                  </a:extLst>
                </a:gridCol>
                <a:gridCol w="1766541">
                  <a:extLst>
                    <a:ext uri="{9D8B030D-6E8A-4147-A177-3AD203B41FA5}">
                      <a16:colId xmlns:a16="http://schemas.microsoft.com/office/drawing/2014/main" val="2512803735"/>
                    </a:ext>
                  </a:extLst>
                </a:gridCol>
                <a:gridCol w="3415061">
                  <a:extLst>
                    <a:ext uri="{9D8B030D-6E8A-4147-A177-3AD203B41FA5}">
                      <a16:colId xmlns:a16="http://schemas.microsoft.com/office/drawing/2014/main" val="1794223604"/>
                    </a:ext>
                  </a:extLst>
                </a:gridCol>
              </a:tblGrid>
              <a:tr h="562928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</a:t>
                      </a:r>
                    </a:p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596530"/>
                  </a:ext>
                </a:extLst>
              </a:tr>
              <a:tr h="562928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521694"/>
                  </a:ext>
                </a:extLst>
              </a:tr>
              <a:tr h="56292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nghìn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719182"/>
                  </a:ext>
                </a:extLst>
              </a:tr>
              <a:tr h="56292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903606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1491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012277"/>
                  </a:ext>
                </a:extLst>
              </a:tr>
              <a:tr h="77962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507635"/>
                  </a:ext>
                </a:extLst>
              </a:tr>
              <a:tr h="76104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5353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798AFC1-7CD1-448B-AA49-621F08B55E92}"/>
              </a:ext>
            </a:extLst>
          </p:cNvPr>
          <p:cNvSpPr txBox="1"/>
          <p:nvPr/>
        </p:nvSpPr>
        <p:spPr>
          <a:xfrm>
            <a:off x="6896099" y="2720254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DD64566-E347-4616-862D-4C7A57E4F674}"/>
              </a:ext>
            </a:extLst>
          </p:cNvPr>
          <p:cNvSpPr txBox="1"/>
          <p:nvPr/>
        </p:nvSpPr>
        <p:spPr>
          <a:xfrm>
            <a:off x="6805612" y="4057002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E71034-B62A-47AD-86FD-3EAB5CCABE03}"/>
              </a:ext>
            </a:extLst>
          </p:cNvPr>
          <p:cNvSpPr txBox="1"/>
          <p:nvPr/>
        </p:nvSpPr>
        <p:spPr>
          <a:xfrm>
            <a:off x="6896099" y="3336786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2750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53F3583-7E91-469E-B3DD-32AD178B2365}"/>
              </a:ext>
            </a:extLst>
          </p:cNvPr>
          <p:cNvSpPr txBox="1"/>
          <p:nvPr/>
        </p:nvSpPr>
        <p:spPr>
          <a:xfrm>
            <a:off x="6816724" y="4833837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8778B01-0DFF-4363-B09B-77DFF0A96A7D}"/>
              </a:ext>
            </a:extLst>
          </p:cNvPr>
          <p:cNvSpPr txBox="1"/>
          <p:nvPr/>
        </p:nvSpPr>
        <p:spPr>
          <a:xfrm>
            <a:off x="6781797" y="5610672"/>
            <a:ext cx="98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CC43854-1655-4E0C-9FEA-77C3C7593985}"/>
              </a:ext>
            </a:extLst>
          </p:cNvPr>
          <p:cNvSpPr txBox="1"/>
          <p:nvPr/>
        </p:nvSpPr>
        <p:spPr>
          <a:xfrm>
            <a:off x="8372474" y="2674416"/>
            <a:ext cx="368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bảy trăm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C2E765B-79D2-4F90-B0D4-B34D80F09E25}"/>
              </a:ext>
            </a:extLst>
          </p:cNvPr>
          <p:cNvSpPr txBox="1"/>
          <p:nvPr/>
        </p:nvSpPr>
        <p:spPr>
          <a:xfrm>
            <a:off x="8348661" y="3182898"/>
            <a:ext cx="3095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bảy trăm năm mươi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ED8E12-0D40-4339-A74C-FC95809C74D5}"/>
              </a:ext>
            </a:extLst>
          </p:cNvPr>
          <p:cNvSpPr txBox="1"/>
          <p:nvPr/>
        </p:nvSpPr>
        <p:spPr>
          <a:xfrm>
            <a:off x="8276429" y="3947535"/>
            <a:ext cx="327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không trăm hai mươi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E8770-2D9E-4DA6-9EAD-3AA9DB00B1E5}"/>
              </a:ext>
            </a:extLst>
          </p:cNvPr>
          <p:cNvSpPr txBox="1"/>
          <p:nvPr/>
        </p:nvSpPr>
        <p:spPr>
          <a:xfrm>
            <a:off x="8300243" y="4726222"/>
            <a:ext cx="327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bốn trăm linh hai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C4E5D33-0FF1-46F7-96E1-4A2BA80831A6}"/>
              </a:ext>
            </a:extLst>
          </p:cNvPr>
          <p:cNvSpPr txBox="1"/>
          <p:nvPr/>
        </p:nvSpPr>
        <p:spPr>
          <a:xfrm>
            <a:off x="8348661" y="5438549"/>
            <a:ext cx="3276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không trăm linh lăm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0">
            <a:extLst>
              <a:ext uri="{FF2B5EF4-FFF2-40B4-BE49-F238E27FC236}">
                <a16:creationId xmlns:a16="http://schemas.microsoft.com/office/drawing/2014/main" id="{5169D893-BD21-4CCD-8363-859429D22CB3}"/>
              </a:ext>
            </a:extLst>
          </p:cNvPr>
          <p:cNvGrpSpPr>
            <a:grpSpLocks/>
          </p:cNvGrpSpPr>
          <p:nvPr/>
        </p:nvGrpSpPr>
        <p:grpSpPr bwMode="auto">
          <a:xfrm>
            <a:off x="1475880" y="885827"/>
            <a:ext cx="10716120" cy="584815"/>
            <a:chOff x="126" y="307"/>
            <a:chExt cx="6142" cy="1094"/>
          </a:xfrm>
        </p:grpSpPr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08A7712C-6328-4602-A750-41C0E0A72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" y="307"/>
              <a:ext cx="5911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Đọc các số: 7800; 3690; 6504; 4081; 5005 (theo mẫu)</a:t>
              </a:r>
            </a:p>
          </p:txBody>
        </p:sp>
        <p:sp>
          <p:nvSpPr>
            <p:cNvPr id="30" name="Oval 9">
              <a:extLst>
                <a:ext uri="{FF2B5EF4-FFF2-40B4-BE49-F238E27FC236}">
                  <a16:creationId xmlns:a16="http://schemas.microsoft.com/office/drawing/2014/main" id="{CA3C09C3-2259-4761-BC51-F46C61DCF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" y="1011"/>
              <a:ext cx="384" cy="28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11">
            <a:extLst>
              <a:ext uri="{FF2B5EF4-FFF2-40B4-BE49-F238E27FC236}">
                <a16:creationId xmlns:a16="http://schemas.microsoft.com/office/drawing/2014/main" id="{A7BB45DA-D3A9-42B8-A0E2-202F56FF3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75" y="1590676"/>
            <a:ext cx="525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7800 đọc là bảy nghìn tám trăm.</a:t>
            </a: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B120359A-88EE-43C7-B0BD-92090F4C3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816" y="1480127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A355FB74-890C-4348-8010-F877DFCA9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64" y="2460859"/>
            <a:ext cx="655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3690 đọc là ba nghìn sáu trăm chín mươi.</a:t>
            </a: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C1AA2B27-2CC2-43A5-933E-1B2DDFA6C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264" y="3113018"/>
            <a:ext cx="655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6504 đọc là sáu nghìn năm trăm linh bốn. 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A8893C0A-DAF8-4F91-B16E-64BF53867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48" y="3723258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4081 đọc là bốn nghìn không trăm tám mươi mốt.</a:t>
            </a: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ACAC71C4-7FD1-4A55-84C1-DD6B05E72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480" y="4404261"/>
            <a:ext cx="746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5005 đọc là năm nghìn không trăm linh năm. </a:t>
            </a:r>
          </a:p>
        </p:txBody>
      </p:sp>
      <p:sp>
        <p:nvSpPr>
          <p:cNvPr id="37" name="Text Box 27">
            <a:extLst>
              <a:ext uri="{FF2B5EF4-FFF2-40B4-BE49-F238E27FC236}">
                <a16:creationId xmlns:a16="http://schemas.microsoft.com/office/drawing/2014/main" id="{398BD887-9509-4944-A148-7189B0C25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85827"/>
            <a:ext cx="15064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Bài 1:</a:t>
            </a:r>
          </a:p>
        </p:txBody>
      </p:sp>
    </p:spTree>
    <p:extLst>
      <p:ext uri="{BB962C8B-B14F-4D97-AF65-F5344CB8AC3E}">
        <p14:creationId xmlns:p14="http://schemas.microsoft.com/office/powerpoint/2010/main" val="321464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29154EDE-E55B-4BB3-A8AB-2002A01A9789}"/>
              </a:ext>
            </a:extLst>
          </p:cNvPr>
          <p:cNvGrpSpPr>
            <a:grpSpLocks/>
          </p:cNvGrpSpPr>
          <p:nvPr/>
        </p:nvGrpSpPr>
        <p:grpSpPr bwMode="auto">
          <a:xfrm>
            <a:off x="1762921" y="402416"/>
            <a:ext cx="1809750" cy="754052"/>
            <a:chOff x="192" y="864"/>
            <a:chExt cx="1152" cy="398"/>
          </a:xfrm>
        </p:grpSpPr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23860DAC-8E1C-4A74-B1B7-E1501D9C1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921"/>
              <a:ext cx="288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Oval 9">
              <a:extLst>
                <a:ext uri="{FF2B5EF4-FFF2-40B4-BE49-F238E27FC236}">
                  <a16:creationId xmlns:a16="http://schemas.microsoft.com/office/drawing/2014/main" id="{F8E4B134-7408-4088-AE7E-D82A75FC3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864"/>
              <a:ext cx="384" cy="28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id="{3497E876-5213-4059-8379-42AFDE1D3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864"/>
              <a:ext cx="384" cy="336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</a:p>
          </p:txBody>
        </p:sp>
      </p:grpSp>
      <p:grpSp>
        <p:nvGrpSpPr>
          <p:cNvPr id="31" name="Group 81">
            <a:extLst>
              <a:ext uri="{FF2B5EF4-FFF2-40B4-BE49-F238E27FC236}">
                <a16:creationId xmlns:a16="http://schemas.microsoft.com/office/drawing/2014/main" id="{658B280E-D4C6-4FEC-B1DE-1A9C8AA15813}"/>
              </a:ext>
            </a:extLst>
          </p:cNvPr>
          <p:cNvGrpSpPr>
            <a:grpSpLocks/>
          </p:cNvGrpSpPr>
          <p:nvPr/>
        </p:nvGrpSpPr>
        <p:grpSpPr bwMode="auto">
          <a:xfrm>
            <a:off x="1033465" y="2705102"/>
            <a:ext cx="9513508" cy="1430143"/>
            <a:chOff x="243" y="2352"/>
            <a:chExt cx="5517" cy="931"/>
          </a:xfrm>
        </p:grpSpPr>
        <p:grpSp>
          <p:nvGrpSpPr>
            <p:cNvPr id="32" name="Group 16">
              <a:extLst>
                <a:ext uri="{FF2B5EF4-FFF2-40B4-BE49-F238E27FC236}">
                  <a16:creationId xmlns:a16="http://schemas.microsoft.com/office/drawing/2014/main" id="{85DE3839-CDE6-4203-A4D6-6BEF3BB26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" y="2352"/>
              <a:ext cx="5517" cy="493"/>
              <a:chOff x="111" y="1344"/>
              <a:chExt cx="5517" cy="493"/>
            </a:xfrm>
          </p:grpSpPr>
          <p:sp>
            <p:nvSpPr>
              <p:cNvPr id="36" name="Rectangle 17">
                <a:extLst>
                  <a:ext uri="{FF2B5EF4-FFF2-40B4-BE49-F238E27FC236}">
                    <a16:creationId xmlns:a16="http://schemas.microsoft.com/office/drawing/2014/main" id="{CE275459-74F6-40FA-A17B-4349B6450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 Box 18">
                <a:extLst>
                  <a:ext uri="{FF2B5EF4-FFF2-40B4-BE49-F238E27FC236}">
                    <a16:creationId xmlns:a16="http://schemas.microsoft.com/office/drawing/2014/main" id="{582CC8C9-3249-4DFF-98E2-0CEE74DB4D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" y="1344"/>
                <a:ext cx="384" cy="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</a:p>
            </p:txBody>
          </p:sp>
          <p:sp>
            <p:nvSpPr>
              <p:cNvPr id="38" name="Rectangle 19">
                <a:extLst>
                  <a:ext uri="{FF2B5EF4-FFF2-40B4-BE49-F238E27FC236}">
                    <a16:creationId xmlns:a16="http://schemas.microsoft.com/office/drawing/2014/main" id="{7447C8EA-A2C7-4355-8B3B-8F909C63E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6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88A6A833-D27C-4B13-9FB7-32297B323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3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D5D7C78C-FAD3-44AF-972B-EBA6C950A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1434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22">
                <a:extLst>
                  <a:ext uri="{FF2B5EF4-FFF2-40B4-BE49-F238E27FC236}">
                    <a16:creationId xmlns:a16="http://schemas.microsoft.com/office/drawing/2014/main" id="{4C3216AC-7D3A-43CD-879F-599C30C3A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23">
                <a:extLst>
                  <a:ext uri="{FF2B5EF4-FFF2-40B4-BE49-F238E27FC236}">
                    <a16:creationId xmlns:a16="http://schemas.microsoft.com/office/drawing/2014/main" id="{5BBC5848-2704-4C4A-A025-559DDF888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4" y="1431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Line 24">
                <a:extLst>
                  <a:ext uri="{FF2B5EF4-FFF2-40B4-BE49-F238E27FC236}">
                    <a16:creationId xmlns:a16="http://schemas.microsoft.com/office/drawing/2014/main" id="{64B620CC-ED87-4C2E-9CEE-23D195019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" y="1605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Line 25">
                <a:extLst>
                  <a:ext uri="{FF2B5EF4-FFF2-40B4-BE49-F238E27FC236}">
                    <a16:creationId xmlns:a16="http://schemas.microsoft.com/office/drawing/2014/main" id="{4E248998-FA84-4A72-8EF5-ADCCA1E4B7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Line 26">
                <a:extLst>
                  <a:ext uri="{FF2B5EF4-FFF2-40B4-BE49-F238E27FC236}">
                    <a16:creationId xmlns:a16="http://schemas.microsoft.com/office/drawing/2014/main" id="{6E87605B-41AD-431E-8EA8-03C523CC6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Line 27">
                <a:extLst>
                  <a:ext uri="{FF2B5EF4-FFF2-40B4-BE49-F238E27FC236}">
                    <a16:creationId xmlns:a16="http://schemas.microsoft.com/office/drawing/2014/main" id="{079FF83E-FFB8-4D57-B92D-976DC146B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28">
                <a:extLst>
                  <a:ext uri="{FF2B5EF4-FFF2-40B4-BE49-F238E27FC236}">
                    <a16:creationId xmlns:a16="http://schemas.microsoft.com/office/drawing/2014/main" id="{120582B8-3F9C-4F40-8CD9-141D59656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7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 Box 29">
              <a:extLst>
                <a:ext uri="{FF2B5EF4-FFF2-40B4-BE49-F238E27FC236}">
                  <a16:creationId xmlns:a16="http://schemas.microsoft.com/office/drawing/2014/main" id="{0BE8F664-7639-4116-AADA-BD59B6280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" y="2376"/>
              <a:ext cx="60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8009</a:t>
              </a:r>
            </a:p>
          </p:txBody>
        </p:sp>
        <p:sp>
          <p:nvSpPr>
            <p:cNvPr id="34" name="Text Box 30">
              <a:extLst>
                <a:ext uri="{FF2B5EF4-FFF2-40B4-BE49-F238E27FC236}">
                  <a16:creationId xmlns:a16="http://schemas.microsoft.com/office/drawing/2014/main" id="{03D05892-5D96-48A8-9F4D-1E912E34C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9" y="2376"/>
              <a:ext cx="60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8010</a:t>
              </a:r>
            </a:p>
          </p:txBody>
        </p:sp>
        <p:sp>
          <p:nvSpPr>
            <p:cNvPr id="35" name="Text Box 52">
              <a:extLst>
                <a:ext uri="{FF2B5EF4-FFF2-40B4-BE49-F238E27FC236}">
                  <a16:creationId xmlns:a16="http://schemas.microsoft.com/office/drawing/2014/main" id="{91C1DCA6-8F30-48E8-B8F4-BE7CABBC9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6" y="2376"/>
              <a:ext cx="60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8011</a:t>
              </a:r>
            </a:p>
          </p:txBody>
        </p:sp>
      </p:grpSp>
      <p:sp>
        <p:nvSpPr>
          <p:cNvPr id="48" name="Text Box 54">
            <a:extLst>
              <a:ext uri="{FF2B5EF4-FFF2-40B4-BE49-F238E27FC236}">
                <a16:creationId xmlns:a16="http://schemas.microsoft.com/office/drawing/2014/main" id="{4907214D-C3E8-46DE-87C5-FB5B20604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098" y="2752643"/>
            <a:ext cx="103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8012</a:t>
            </a:r>
          </a:p>
        </p:txBody>
      </p:sp>
      <p:grpSp>
        <p:nvGrpSpPr>
          <p:cNvPr id="49" name="Group 84">
            <a:extLst>
              <a:ext uri="{FF2B5EF4-FFF2-40B4-BE49-F238E27FC236}">
                <a16:creationId xmlns:a16="http://schemas.microsoft.com/office/drawing/2014/main" id="{A5661A08-9BA4-452B-AD4E-000EB4F61296}"/>
              </a:ext>
            </a:extLst>
          </p:cNvPr>
          <p:cNvGrpSpPr>
            <a:grpSpLocks/>
          </p:cNvGrpSpPr>
          <p:nvPr/>
        </p:nvGrpSpPr>
        <p:grpSpPr bwMode="auto">
          <a:xfrm>
            <a:off x="1093790" y="3549450"/>
            <a:ext cx="9513508" cy="1438152"/>
            <a:chOff x="147" y="3264"/>
            <a:chExt cx="5517" cy="936"/>
          </a:xfrm>
        </p:grpSpPr>
        <p:grpSp>
          <p:nvGrpSpPr>
            <p:cNvPr id="50" name="Group 33">
              <a:extLst>
                <a:ext uri="{FF2B5EF4-FFF2-40B4-BE49-F238E27FC236}">
                  <a16:creationId xmlns:a16="http://schemas.microsoft.com/office/drawing/2014/main" id="{D0C108A9-BD9B-436A-9F86-2B0539A39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" y="3264"/>
              <a:ext cx="5517" cy="492"/>
              <a:chOff x="111" y="1344"/>
              <a:chExt cx="5517" cy="492"/>
            </a:xfrm>
          </p:grpSpPr>
          <p:sp>
            <p:nvSpPr>
              <p:cNvPr id="54" name="Rectangle 34">
                <a:extLst>
                  <a:ext uri="{FF2B5EF4-FFF2-40B4-BE49-F238E27FC236}">
                    <a16:creationId xmlns:a16="http://schemas.microsoft.com/office/drawing/2014/main" id="{9405BCB6-A4B2-4BC6-83D7-C859394BB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 Box 35">
                <a:extLst>
                  <a:ext uri="{FF2B5EF4-FFF2-40B4-BE49-F238E27FC236}">
                    <a16:creationId xmlns:a16="http://schemas.microsoft.com/office/drawing/2014/main" id="{B9B46AC1-E87E-44BB-A78B-BC22D4C83D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" y="1344"/>
                <a:ext cx="384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c)</a:t>
                </a:r>
              </a:p>
            </p:txBody>
          </p:sp>
          <p:sp>
            <p:nvSpPr>
              <p:cNvPr id="56" name="Rectangle 36">
                <a:extLst>
                  <a:ext uri="{FF2B5EF4-FFF2-40B4-BE49-F238E27FC236}">
                    <a16:creationId xmlns:a16="http://schemas.microsoft.com/office/drawing/2014/main" id="{D2F77722-8E0F-47FE-B48D-EDBE10F10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6" y="1391"/>
                <a:ext cx="624" cy="337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37">
                <a:extLst>
                  <a:ext uri="{FF2B5EF4-FFF2-40B4-BE49-F238E27FC236}">
                    <a16:creationId xmlns:a16="http://schemas.microsoft.com/office/drawing/2014/main" id="{EE07DCCA-E260-4F5F-A9E2-DF7F47FB9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3" y="1373"/>
                <a:ext cx="624" cy="355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Rectangle 38">
                <a:extLst>
                  <a:ext uri="{FF2B5EF4-FFF2-40B4-BE49-F238E27FC236}">
                    <a16:creationId xmlns:a16="http://schemas.microsoft.com/office/drawing/2014/main" id="{2D824F4F-F08A-40BB-8388-8BD283B9D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1434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39">
                <a:extLst>
                  <a:ext uri="{FF2B5EF4-FFF2-40B4-BE49-F238E27FC236}">
                    <a16:creationId xmlns:a16="http://schemas.microsoft.com/office/drawing/2014/main" id="{4985CED6-8EBD-43B6-A936-F64B265FE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40">
                <a:extLst>
                  <a:ext uri="{FF2B5EF4-FFF2-40B4-BE49-F238E27FC236}">
                    <a16:creationId xmlns:a16="http://schemas.microsoft.com/office/drawing/2014/main" id="{59855AA6-5731-432E-8B95-DF02DFABD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4" y="1431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41">
                <a:extLst>
                  <a:ext uri="{FF2B5EF4-FFF2-40B4-BE49-F238E27FC236}">
                    <a16:creationId xmlns:a16="http://schemas.microsoft.com/office/drawing/2014/main" id="{35C8C287-6CA9-40E9-87E8-44D02AF0A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" y="1605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Line 42">
                <a:extLst>
                  <a:ext uri="{FF2B5EF4-FFF2-40B4-BE49-F238E27FC236}">
                    <a16:creationId xmlns:a16="http://schemas.microsoft.com/office/drawing/2014/main" id="{882221E0-2099-45AF-82EB-D6B23D39C0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43">
                <a:extLst>
                  <a:ext uri="{FF2B5EF4-FFF2-40B4-BE49-F238E27FC236}">
                    <a16:creationId xmlns:a16="http://schemas.microsoft.com/office/drawing/2014/main" id="{9C44E107-C42A-400C-94B4-43E2F2409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44">
                <a:extLst>
                  <a:ext uri="{FF2B5EF4-FFF2-40B4-BE49-F238E27FC236}">
                    <a16:creationId xmlns:a16="http://schemas.microsoft.com/office/drawing/2014/main" id="{C0268B28-77D3-41AA-940F-0E36020D3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Line 45">
                <a:extLst>
                  <a:ext uri="{FF2B5EF4-FFF2-40B4-BE49-F238E27FC236}">
                    <a16:creationId xmlns:a16="http://schemas.microsoft.com/office/drawing/2014/main" id="{8333276C-F89B-417E-92EF-3CC203639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7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 Box 46">
              <a:extLst>
                <a:ext uri="{FF2B5EF4-FFF2-40B4-BE49-F238E27FC236}">
                  <a16:creationId xmlns:a16="http://schemas.microsoft.com/office/drawing/2014/main" id="{032CBF01-26EA-4871-80F9-E9E1CEADF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" y="3300"/>
              <a:ext cx="624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6000</a:t>
              </a:r>
            </a:p>
          </p:txBody>
        </p:sp>
        <p:sp>
          <p:nvSpPr>
            <p:cNvPr id="52" name="Text Box 47">
              <a:extLst>
                <a:ext uri="{FF2B5EF4-FFF2-40B4-BE49-F238E27FC236}">
                  <a16:creationId xmlns:a16="http://schemas.microsoft.com/office/drawing/2014/main" id="{AE48414D-7AC7-414E-827C-AB1F1666F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" y="3289"/>
              <a:ext cx="60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6002</a:t>
              </a:r>
            </a:p>
          </p:txBody>
        </p:sp>
        <p:sp>
          <p:nvSpPr>
            <p:cNvPr id="53" name="Text Box 55">
              <a:extLst>
                <a:ext uri="{FF2B5EF4-FFF2-40B4-BE49-F238E27FC236}">
                  <a16:creationId xmlns:a16="http://schemas.microsoft.com/office/drawing/2014/main" id="{598834C8-78B3-41F2-9752-8D138F954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293"/>
              <a:ext cx="60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6001</a:t>
              </a:r>
            </a:p>
          </p:txBody>
        </p:sp>
      </p:grpSp>
      <p:sp>
        <p:nvSpPr>
          <p:cNvPr id="66" name="Text Box 56">
            <a:extLst>
              <a:ext uri="{FF2B5EF4-FFF2-40B4-BE49-F238E27FC236}">
                <a16:creationId xmlns:a16="http://schemas.microsoft.com/office/drawing/2014/main" id="{E98F5D69-F377-412B-9FCA-100700C36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11" y="3604803"/>
            <a:ext cx="1039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6003</a:t>
            </a:r>
          </a:p>
        </p:txBody>
      </p:sp>
      <p:sp>
        <p:nvSpPr>
          <p:cNvPr id="67" name="Text Box 57">
            <a:extLst>
              <a:ext uri="{FF2B5EF4-FFF2-40B4-BE49-F238E27FC236}">
                <a16:creationId xmlns:a16="http://schemas.microsoft.com/office/drawing/2014/main" id="{866F236A-491C-4B0B-AADD-51D4D53E3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2" y="3611990"/>
            <a:ext cx="103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6004</a:t>
            </a:r>
          </a:p>
        </p:txBody>
      </p:sp>
      <p:grpSp>
        <p:nvGrpSpPr>
          <p:cNvPr id="68" name="Group 79">
            <a:extLst>
              <a:ext uri="{FF2B5EF4-FFF2-40B4-BE49-F238E27FC236}">
                <a16:creationId xmlns:a16="http://schemas.microsoft.com/office/drawing/2014/main" id="{D7F75F0B-5C73-484E-AC5F-B827770B0BC1}"/>
              </a:ext>
            </a:extLst>
          </p:cNvPr>
          <p:cNvGrpSpPr>
            <a:grpSpLocks/>
          </p:cNvGrpSpPr>
          <p:nvPr/>
        </p:nvGrpSpPr>
        <p:grpSpPr bwMode="auto">
          <a:xfrm>
            <a:off x="1133474" y="1833516"/>
            <a:ext cx="9513509" cy="1463535"/>
            <a:chOff x="192" y="1641"/>
            <a:chExt cx="5517" cy="950"/>
          </a:xfrm>
        </p:grpSpPr>
        <p:grpSp>
          <p:nvGrpSpPr>
            <p:cNvPr id="69" name="Group 58">
              <a:extLst>
                <a:ext uri="{FF2B5EF4-FFF2-40B4-BE49-F238E27FC236}">
                  <a16:creationId xmlns:a16="http://schemas.microsoft.com/office/drawing/2014/main" id="{8905CE5A-151C-4305-8F21-CC4F02F22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641"/>
              <a:ext cx="5517" cy="491"/>
              <a:chOff x="111" y="1344"/>
              <a:chExt cx="5517" cy="491"/>
            </a:xfrm>
          </p:grpSpPr>
          <p:sp>
            <p:nvSpPr>
              <p:cNvPr id="72" name="Rectangle 59">
                <a:extLst>
                  <a:ext uri="{FF2B5EF4-FFF2-40B4-BE49-F238E27FC236}">
                    <a16:creationId xmlns:a16="http://schemas.microsoft.com/office/drawing/2014/main" id="{5E505C15-6254-4646-B4C8-18577D838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 Box 60">
                <a:extLst>
                  <a:ext uri="{FF2B5EF4-FFF2-40B4-BE49-F238E27FC236}">
                    <a16:creationId xmlns:a16="http://schemas.microsoft.com/office/drawing/2014/main" id="{A8A8BCF1-E9EC-4345-A6C7-66D436D9D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" y="1344"/>
                <a:ext cx="384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</a:p>
            </p:txBody>
          </p:sp>
          <p:sp>
            <p:nvSpPr>
              <p:cNvPr id="74" name="Rectangle 61">
                <a:extLst>
                  <a:ext uri="{FF2B5EF4-FFF2-40B4-BE49-F238E27FC236}">
                    <a16:creationId xmlns:a16="http://schemas.microsoft.com/office/drawing/2014/main" id="{6D28DE11-6131-4350-921C-C71E1D90D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6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 62">
                <a:extLst>
                  <a:ext uri="{FF2B5EF4-FFF2-40B4-BE49-F238E27FC236}">
                    <a16:creationId xmlns:a16="http://schemas.microsoft.com/office/drawing/2014/main" id="{0FD408A7-547B-4629-B56E-5D51DD580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3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63">
                <a:extLst>
                  <a:ext uri="{FF2B5EF4-FFF2-40B4-BE49-F238E27FC236}">
                    <a16:creationId xmlns:a16="http://schemas.microsoft.com/office/drawing/2014/main" id="{BEF011E5-A79F-4801-A019-B27CFA364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" y="1434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Rectangle 64">
                <a:extLst>
                  <a:ext uri="{FF2B5EF4-FFF2-40B4-BE49-F238E27FC236}">
                    <a16:creationId xmlns:a16="http://schemas.microsoft.com/office/drawing/2014/main" id="{D2428DF1-4563-4449-973E-93046366A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" y="1440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Rectangle 65">
                <a:extLst>
                  <a:ext uri="{FF2B5EF4-FFF2-40B4-BE49-F238E27FC236}">
                    <a16:creationId xmlns:a16="http://schemas.microsoft.com/office/drawing/2014/main" id="{C84001DA-B019-43E5-9C1F-06FD6F8B7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4" y="1431"/>
                <a:ext cx="624" cy="288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Line 66">
                <a:extLst>
                  <a:ext uri="{FF2B5EF4-FFF2-40B4-BE49-F238E27FC236}">
                    <a16:creationId xmlns:a16="http://schemas.microsoft.com/office/drawing/2014/main" id="{60C397CA-00CD-4C48-BD7E-428F32448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" y="1605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Line 67">
                <a:extLst>
                  <a:ext uri="{FF2B5EF4-FFF2-40B4-BE49-F238E27FC236}">
                    <a16:creationId xmlns:a16="http://schemas.microsoft.com/office/drawing/2014/main" id="{4C56E748-DDF7-4952-A82D-9F01ABE75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Line 68">
                <a:extLst>
                  <a:ext uri="{FF2B5EF4-FFF2-40B4-BE49-F238E27FC236}">
                    <a16:creationId xmlns:a16="http://schemas.microsoft.com/office/drawing/2014/main" id="{DE919CBE-3AA7-402B-99A4-A956C5FF0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Line 69">
                <a:extLst>
                  <a:ext uri="{FF2B5EF4-FFF2-40B4-BE49-F238E27FC236}">
                    <a16:creationId xmlns:a16="http://schemas.microsoft.com/office/drawing/2014/main" id="{2B022BEE-5FAD-4555-B532-73671DAC2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Line 70">
                <a:extLst>
                  <a:ext uri="{FF2B5EF4-FFF2-40B4-BE49-F238E27FC236}">
                    <a16:creationId xmlns:a16="http://schemas.microsoft.com/office/drawing/2014/main" id="{3F43F8FD-B5A3-40F0-9E64-87EFA5FFDA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7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Text Box 72">
              <a:extLst>
                <a:ext uri="{FF2B5EF4-FFF2-40B4-BE49-F238E27FC236}">
                  <a16:creationId xmlns:a16="http://schemas.microsoft.com/office/drawing/2014/main" id="{C5C6EC0E-D551-4011-B1B1-5D4CF04B2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" y="1688"/>
              <a:ext cx="603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5616</a:t>
              </a:r>
            </a:p>
          </p:txBody>
        </p:sp>
        <p:sp>
          <p:nvSpPr>
            <p:cNvPr id="71" name="Text Box 73">
              <a:extLst>
                <a:ext uri="{FF2B5EF4-FFF2-40B4-BE49-F238E27FC236}">
                  <a16:creationId xmlns:a16="http://schemas.microsoft.com/office/drawing/2014/main" id="{C00BAE5D-B6A4-43EF-9EBC-E05B6E40C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6" y="1686"/>
              <a:ext cx="603" cy="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Arial" panose="020B0604020202020204" pitchFamily="34" charset="0"/>
                </a:rPr>
                <a:t>5617</a:t>
              </a:r>
            </a:p>
          </p:txBody>
        </p:sp>
      </p:grpSp>
      <p:sp>
        <p:nvSpPr>
          <p:cNvPr id="84" name="Text Box 75">
            <a:extLst>
              <a:ext uri="{FF2B5EF4-FFF2-40B4-BE49-F238E27FC236}">
                <a16:creationId xmlns:a16="http://schemas.microsoft.com/office/drawing/2014/main" id="{25F5869C-3C37-4CDA-B3A5-1A10A1868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865" y="1924493"/>
            <a:ext cx="1039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5618</a:t>
            </a:r>
          </a:p>
        </p:txBody>
      </p:sp>
      <p:sp>
        <p:nvSpPr>
          <p:cNvPr id="85" name="Text Box 76">
            <a:extLst>
              <a:ext uri="{FF2B5EF4-FFF2-40B4-BE49-F238E27FC236}">
                <a16:creationId xmlns:a16="http://schemas.microsoft.com/office/drawing/2014/main" id="{177BFF2F-ED20-4711-9130-6F54F981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698" y="1875042"/>
            <a:ext cx="1039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5619</a:t>
            </a:r>
          </a:p>
        </p:txBody>
      </p:sp>
      <p:sp>
        <p:nvSpPr>
          <p:cNvPr id="86" name="Text Box 77">
            <a:extLst>
              <a:ext uri="{FF2B5EF4-FFF2-40B4-BE49-F238E27FC236}">
                <a16:creationId xmlns:a16="http://schemas.microsoft.com/office/drawing/2014/main" id="{24F0E1A7-4BB3-470D-837B-54B2A5EBD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013" y="1875041"/>
            <a:ext cx="103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5621</a:t>
            </a:r>
          </a:p>
        </p:txBody>
      </p:sp>
      <p:sp>
        <p:nvSpPr>
          <p:cNvPr id="87" name="Text Box 80">
            <a:extLst>
              <a:ext uri="{FF2B5EF4-FFF2-40B4-BE49-F238E27FC236}">
                <a16:creationId xmlns:a16="http://schemas.microsoft.com/office/drawing/2014/main" id="{43915854-081E-4F4C-843F-6BEB6BE6D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745" y="1883689"/>
            <a:ext cx="1039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5620</a:t>
            </a:r>
          </a:p>
        </p:txBody>
      </p:sp>
      <p:sp>
        <p:nvSpPr>
          <p:cNvPr id="88" name="Text Box 82">
            <a:extLst>
              <a:ext uri="{FF2B5EF4-FFF2-40B4-BE49-F238E27FC236}">
                <a16:creationId xmlns:a16="http://schemas.microsoft.com/office/drawing/2014/main" id="{CC0B7DCD-B55F-4B21-9E6C-93C03FF3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485" y="2752643"/>
            <a:ext cx="103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8014</a:t>
            </a:r>
          </a:p>
        </p:txBody>
      </p:sp>
      <p:sp>
        <p:nvSpPr>
          <p:cNvPr id="89" name="Text Box 83">
            <a:extLst>
              <a:ext uri="{FF2B5EF4-FFF2-40B4-BE49-F238E27FC236}">
                <a16:creationId xmlns:a16="http://schemas.microsoft.com/office/drawing/2014/main" id="{D276A16C-0F26-4E1A-A0DE-0721A52B6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254" y="2752644"/>
            <a:ext cx="103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8013</a:t>
            </a:r>
          </a:p>
        </p:txBody>
      </p:sp>
      <p:sp>
        <p:nvSpPr>
          <p:cNvPr id="90" name="Text Box 85">
            <a:extLst>
              <a:ext uri="{FF2B5EF4-FFF2-40B4-BE49-F238E27FC236}">
                <a16:creationId xmlns:a16="http://schemas.microsoft.com/office/drawing/2014/main" id="{9A83110B-95B8-432D-AFB4-D37A8A79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2096" y="3587862"/>
            <a:ext cx="1039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6005</a:t>
            </a:r>
          </a:p>
        </p:txBody>
      </p:sp>
      <p:sp>
        <p:nvSpPr>
          <p:cNvPr id="91" name="Text Box 89">
            <a:extLst>
              <a:ext uri="{FF2B5EF4-FFF2-40B4-BE49-F238E27FC236}">
                <a16:creationId xmlns:a16="http://schemas.microsoft.com/office/drawing/2014/main" id="{BB367364-CDA7-4A07-90A6-9B509FEC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7" y="387784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u="sng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2:</a:t>
            </a:r>
          </a:p>
        </p:txBody>
      </p:sp>
    </p:spTree>
    <p:extLst>
      <p:ext uri="{BB962C8B-B14F-4D97-AF65-F5344CB8AC3E}">
        <p14:creationId xmlns:p14="http://schemas.microsoft.com/office/powerpoint/2010/main" val="325611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/>
      <p:bldP spid="67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86" y="2560341"/>
            <a:ext cx="7865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600" normalizeH="0" baseline="0" noProof="0">
                <a:ln>
                  <a:noFill/>
                </a:ln>
                <a:solidFill>
                  <a:srgbClr val="2489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altLang="zh-CN" sz="4000" b="1" i="0" u="none" strike="noStrike" kern="1200" cap="none" spc="600" normalizeH="0" noProof="0">
                <a:ln>
                  <a:noFill/>
                </a:ln>
                <a:solidFill>
                  <a:srgbClr val="2489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TẠM BIỆT </a:t>
            </a:r>
            <a:r>
              <a:rPr kumimoji="0" lang="en-US" altLang="zh-CN" sz="4000" b="1" i="0" u="none" strike="noStrike" kern="1200" cap="none" spc="600" normalizeH="0" baseline="0" noProof="0">
                <a:ln>
                  <a:noFill/>
                </a:ln>
                <a:solidFill>
                  <a:srgbClr val="2489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CON </a:t>
            </a:r>
          </a:p>
        </p:txBody>
      </p:sp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224</Words>
  <Application>Microsoft Office PowerPoint</Application>
  <PresentationFormat>Widescreen</PresentationFormat>
  <Paragraphs>90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等线</vt:lpstr>
      <vt:lpstr>Arial</vt:lpstr>
      <vt:lpstr>Calibri</vt:lpstr>
      <vt:lpstr>Cambria</vt:lpstr>
      <vt:lpstr>HP001 4 hàng</vt:lpstr>
      <vt:lpstr>ITC Avant Garde Std Bk</vt:lpstr>
      <vt:lpstr>Times New Roman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2022-01-14T14:52:46Z</dcterms:created>
  <dcterms:modified xsi:type="dcterms:W3CDTF">2022-01-14T15:34:26Z</dcterms:modified>
</cp:coreProperties>
</file>