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0"/>
  </p:handoutMasterIdLst>
  <p:sldIdLst>
    <p:sldId id="2007577109" r:id="rId3"/>
    <p:sldId id="2007577117" r:id="rId4"/>
    <p:sldId id="2007577099" r:id="rId5"/>
    <p:sldId id="2007577104" r:id="rId6"/>
    <p:sldId id="2007577110" r:id="rId7"/>
    <p:sldId id="2007577112" r:id="rId8"/>
    <p:sldId id="2007577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210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3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9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Cambria Math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QUYNHANH</cp:lastModifiedBy>
  <cp:revision>21</cp:revision>
  <dcterms:created xsi:type="dcterms:W3CDTF">2021-07-24T01:07:49Z</dcterms:created>
  <dcterms:modified xsi:type="dcterms:W3CDTF">2022-01-15T02:16:47Z</dcterms:modified>
</cp:coreProperties>
</file>