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2" r:id="rId6"/>
    <p:sldMasterId id="2147483827" r:id="rId7"/>
    <p:sldMasterId id="2147483859" r:id="rId8"/>
    <p:sldMasterId id="2147483873" r:id="rId9"/>
  </p:sldMasterIdLst>
  <p:notesMasterIdLst>
    <p:notesMasterId r:id="rId17"/>
  </p:notesMasterIdLst>
  <p:sldIdLst>
    <p:sldId id="369" r:id="rId10"/>
    <p:sldId id="265" r:id="rId11"/>
    <p:sldId id="3397" r:id="rId12"/>
    <p:sldId id="3399" r:id="rId13"/>
    <p:sldId id="3398" r:id="rId14"/>
    <p:sldId id="496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57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17/01/2022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851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74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media1.mp3"/><Relationship Id="rId5" Type="http://schemas.openxmlformats.org/officeDocument/2006/relationships/image" Target="../media/image28.png"/><Relationship Id="rId4" Type="http://schemas.microsoft.com/office/2007/relationships/media" Target="../media/media1.mp3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758781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547019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25074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945518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852067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813036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34648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280125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899578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6746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21375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92696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17/01/2022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3562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501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6757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0">
        <p:blinds/>
      </p:transition>
    </mc:Choice>
    <mc:Fallback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0156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9613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4373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164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8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439421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154619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3849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17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5920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517880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8780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928576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21739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183202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25683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15515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247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1793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45450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8784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21065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9847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208605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12473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62955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8152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17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42.jpe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2022/1/17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microsoft.com/office/2007/relationships/hdphoto" Target="../media/hdphoto1.wdp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8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4.wdp"/><Relationship Id="rId1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BA2D1-C458-4540-9B24-B6FAFC358D62}"/>
              </a:ext>
            </a:extLst>
          </p:cNvPr>
          <p:cNvSpPr txBox="1"/>
          <p:nvPr/>
        </p:nvSpPr>
        <p:spPr>
          <a:xfrm>
            <a:off x="6720289" y="3225798"/>
            <a:ext cx="482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563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xmlns="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8BDFAF-0B2E-4298-84DB-3F91BEB6B43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23E5AA-E7B4-4EDE-85A6-CC27F1203F65}"/>
              </a:ext>
            </a:extLst>
          </p:cNvPr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39DAA13-E37C-4BCF-A556-BAF1BD41B728}"/>
              </a:ext>
            </a:extLst>
          </p:cNvPr>
          <p:cNvGrpSpPr/>
          <p:nvPr/>
        </p:nvGrpSpPr>
        <p:grpSpPr>
          <a:xfrm>
            <a:off x="6463575" y="525603"/>
            <a:ext cx="5048250" cy="4457700"/>
            <a:chOff x="6123333" y="259789"/>
            <a:chExt cx="5048250" cy="4457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85056B4-1FDD-4B3A-89B0-0F6AFE5B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3333" y="259789"/>
              <a:ext cx="5048250" cy="44577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8E72E3D-FB7B-4F80-B58F-E2BDF23FBA8F}"/>
                </a:ext>
              </a:extLst>
            </p:cNvPr>
            <p:cNvSpPr txBox="1"/>
            <p:nvPr/>
          </p:nvSpPr>
          <p:spPr>
            <a:xfrm>
              <a:off x="6937729" y="769676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2 quả cam. 3 đĩa như vậy có tất cả mấy quả cam?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45E480-4C75-460D-9750-9EA38B931265}"/>
              </a:ext>
            </a:extLst>
          </p:cNvPr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8F7969-DD27-4F75-A2EF-2814E58DAD36}"/>
              </a:ext>
            </a:extLst>
          </p:cNvPr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F10B79D-7FCD-40AC-9D2C-E96E2492FC97}"/>
              </a:ext>
            </a:extLst>
          </p:cNvPr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0F9871F-736E-4D82-A772-F2AA1C3E2D9F}"/>
              </a:ext>
            </a:extLst>
          </p:cNvPr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D5CD3D7-3D54-43C2-B9A5-6B31B5BA4A66}"/>
              </a:ext>
            </a:extLst>
          </p:cNvPr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B46355A-D97E-4542-97F3-2BFA7AEF4F2C}"/>
              </a:ext>
            </a:extLst>
          </p:cNvPr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D2EA677-32C8-4E7F-BAB1-9087B01EE6CC}"/>
              </a:ext>
            </a:extLst>
          </p:cNvPr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339ADE4-5C62-4C07-B232-3C4D3BC4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924422F-E4E6-4111-8B71-6D965B31D2E2}"/>
              </a:ext>
            </a:extLst>
          </p:cNvPr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C2267D3-218B-4CDA-9A2F-60D674A4632B}"/>
              </a:ext>
            </a:extLst>
          </p:cNvPr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25280DE-F52B-4FD4-84FC-5A5758E05AAF}"/>
              </a:ext>
            </a:extLst>
          </p:cNvPr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B2745CA-24AC-4833-8159-4E7D0ED26152}"/>
              </a:ext>
            </a:extLst>
          </p:cNvPr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6CAAD88-DD53-4B0B-8F95-C524A2CDE98D}"/>
              </a:ext>
            </a:extLst>
          </p:cNvPr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8749FEC-357B-44B4-BE50-84D26D14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>
                <a:blip r:embed="rId8" cstate="print"/>
                <a:stretch>
                  <a:fillRect l="-3151" t="-9333" r="-252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 animBg="1"/>
      <p:bldP spid="19" grpId="0"/>
      <p:bldP spid="21" grpId="0"/>
      <p:bldP spid="22" grpId="0"/>
      <p:bldP spid="23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xmlns="" id="{5781D34D-5620-4BCE-8435-49B88E916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E16D28-02C7-41F7-8873-A62317D9DC4F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0C0CB7-9700-42E1-A32C-1F4A4B9B881E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EE9446-E283-4A0E-B782-60386D662D75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0547BF-CA4E-4DE4-9C28-A8AF9049ABF8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A6AE3AB-4E85-4E70-A43A-DE2F035E5BB0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6AEE170-DCB8-45C5-A527-58869C09DEE0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2F21BB-2910-4CD7-8FD0-EAF6E03F03D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32BBF94-45CF-452B-9D32-2294497D04D3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76101-E6D2-486F-ACF1-66ED40102A30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4476101-E6D2-486F-ACF1-66ED40102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ED7A7FD-F9AA-4DE5-9FF1-01C1CA910EBD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F796406-6BCB-4CD1-983C-2136686CC67E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A514835-8DDC-4C63-8A3D-0E968534757E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FB63B0-33A0-4BED-AD14-473DF7E2514D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65F494-B2D8-4A41-808B-CB68A8A53BF8}"/>
              </a:ext>
            </a:extLst>
          </p:cNvPr>
          <p:cNvSpPr txBox="1"/>
          <p:nvPr/>
        </p:nvSpPr>
        <p:spPr>
          <a:xfrm>
            <a:off x="6567265" y="453795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4B58541-0592-4804-B3CE-5C743BD481F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543BDD6-2831-4812-AFCD-E4569F0E5443}"/>
              </a:ext>
            </a:extLst>
          </p:cNvPr>
          <p:cNvGrpSpPr/>
          <p:nvPr/>
        </p:nvGrpSpPr>
        <p:grpSpPr>
          <a:xfrm>
            <a:off x="5424728" y="415523"/>
            <a:ext cx="6049821" cy="3038475"/>
            <a:chOff x="5625412" y="415523"/>
            <a:chExt cx="6049821" cy="30384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FF65443-43DD-48E8-83F8-845A83E5E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12" y="415523"/>
              <a:ext cx="6049821" cy="30384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4CC073B-3C70-47D0-9795-DD913DFF5BC6}"/>
                </a:ext>
              </a:extLst>
            </p:cNvPr>
            <p:cNvSpPr txBox="1"/>
            <p:nvPr/>
          </p:nvSpPr>
          <p:spPr>
            <a:xfrm>
              <a:off x="5831558" y="955032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09EDBED-A041-47F3-B996-95FB7C6A0E87}"/>
              </a:ext>
            </a:extLst>
          </p:cNvPr>
          <p:cNvSpPr txBox="1"/>
          <p:nvPr/>
        </p:nvSpPr>
        <p:spPr>
          <a:xfrm>
            <a:off x="1020417" y="5178647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FB5728-F71D-4F83-849D-0191C79D3DEF}"/>
              </a:ext>
            </a:extLst>
          </p:cNvPr>
          <p:cNvSpPr txBox="1"/>
          <p:nvPr/>
        </p:nvSpPr>
        <p:spPr>
          <a:xfrm>
            <a:off x="1362093" y="5240079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/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763EB3F-FC36-4AE6-AFF0-98FFED79D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  <a:blipFill>
                <a:blip r:embed="rId9" cstate="print"/>
                <a:stretch>
                  <a:fillRect l="-4459" t="-6329" r="-3185" b="-1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 animBg="1"/>
      <p:bldP spid="11" grpId="0"/>
      <p:bldP spid="13" grpId="0" animBg="1"/>
      <p:bldP spid="14" grpId="0" animBg="1"/>
      <p:bldP spid="15" grpId="0"/>
      <p:bldP spid="17" grpId="0"/>
      <p:bldP spid="18" grpId="0"/>
      <p:bldP spid="19" grpId="0"/>
      <p:bldP spid="24" grpId="0"/>
      <p:bldP spid="25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93155" y="2174765"/>
            <a:ext cx="496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Hoạt</a:t>
            </a:r>
            <a:r>
              <a:rPr lang="en-US" altLang="zh-C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xmlns="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:a16="http://schemas.microsoft.com/office/drawing/2014/main" xmlns="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26" b="37223"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xmlns="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84985059-CBA4-40FE-A36A-CEAC21807D1E}"/>
              </a:ext>
            </a:extLst>
          </p:cNvPr>
          <p:cNvGrpSpPr/>
          <p:nvPr/>
        </p:nvGrpSpPr>
        <p:grpSpPr>
          <a:xfrm>
            <a:off x="4662466" y="660059"/>
            <a:ext cx="1116312" cy="461666"/>
            <a:chOff x="1870518" y="1440653"/>
            <a:chExt cx="1116312" cy="4616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xmlns="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>
            <mc:Choice xmlns:a14="http://schemas.microsoft.com/office/drawing/2010/main" xmlns=""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 cstate="print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xmlns="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>
            <mc:Choice xmlns:a14="http://schemas.microsoft.com/office/drawing/2010/main" xmlns=""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 cstate="print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xmlns="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8" name="Rectangle: Rounded Corners 57">
              <a:extLst>
                <a:ext uri="{FF2B5EF4-FFF2-40B4-BE49-F238E27FC236}">
                  <a16:creationId xmlns:a16="http://schemas.microsoft.com/office/drawing/2014/main" xmlns="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>
            <p:sp>
              <p:nvSpPr>
                <p:cNvPr id="9" name="TextBox 4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 cstate="print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xmlns="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xmlns="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xmlns="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xmlns="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 cstate="print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xmlns="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xmlns="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xmlns="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xmlns="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>
            <p:sp>
              <p:nvSpPr>
                <p:cNvPr id="10" name="TextBox 5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 cstate="print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 cstate="print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xmlns="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xmlns="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xmlns="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xmlns="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448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xmlns="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xmlns="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BB8B07-C5BD-4A6D-8372-848C9D91F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xmlns="" id="{835FC0F4-50EC-4FA1-938F-0B8FAEBB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26" b="37223"/>
          <a:stretch/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1C3B620A-8707-4FAE-8444-FB0998084704}"/>
              </a:ext>
            </a:extLst>
          </p:cNvPr>
          <p:cNvSpPr/>
          <p:nvPr/>
        </p:nvSpPr>
        <p:spPr>
          <a:xfrm>
            <a:off x="3255122" y="4233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AE6FCF-3D03-40D8-8BCB-C8EBC19B6E11}"/>
              </a:ext>
            </a:extLst>
          </p:cNvPr>
          <p:cNvSpPr txBox="1"/>
          <p:nvPr/>
        </p:nvSpPr>
        <p:spPr>
          <a:xfrm>
            <a:off x="3692444" y="42332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DBD6A10-B213-4989-AEE0-166760531F76}"/>
              </a:ext>
            </a:extLst>
          </p:cNvPr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4BB8870-C344-4FDC-A6CC-BD7F897FEC80}"/>
              </a:ext>
            </a:extLst>
          </p:cNvPr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D5F56B9E-F25B-44AA-AC81-5EEDC97EE7BE}"/>
              </a:ext>
            </a:extLst>
          </p:cNvPr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A7DA74B-5AAB-4A0C-A227-700A8425AC92}"/>
              </a:ext>
            </a:extLst>
          </p:cNvPr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781AEFCA-ED29-48AD-BEE3-CE566A74B9F7}"/>
              </a:ext>
            </a:extLst>
          </p:cNvPr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860E48B-7B1E-4A82-930F-CC5E951861DA}"/>
              </a:ext>
            </a:extLst>
          </p:cNvPr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328408E5-DB96-4EEE-81E1-C753F7A68784}"/>
              </a:ext>
            </a:extLst>
          </p:cNvPr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9106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246</Words>
  <Application>Microsoft Office PowerPoint</Application>
  <PresentationFormat>Custom</PresentationFormat>
  <Paragraphs>87</Paragraphs>
  <Slides>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Office Theme</vt:lpstr>
      <vt:lpstr>1_Office 主题</vt:lpstr>
      <vt:lpstr>千图网海量PPT模板www.58pic.com​​</vt:lpstr>
      <vt:lpstr>2_Office 主题</vt:lpstr>
      <vt:lpstr>Office 主题​​</vt:lpstr>
      <vt:lpstr>Office 主题</vt:lpstr>
      <vt:lpstr>https://www.freeppt7.com</vt:lpstr>
      <vt:lpstr>1_Office Theme</vt:lpstr>
      <vt:lpstr>3_Office 主题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QuynhAnh</cp:lastModifiedBy>
  <cp:revision>43</cp:revision>
  <dcterms:created xsi:type="dcterms:W3CDTF">2021-07-20T01:55:21Z</dcterms:created>
  <dcterms:modified xsi:type="dcterms:W3CDTF">2022-01-17T07:57:00Z</dcterms:modified>
</cp:coreProperties>
</file>