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70" r:id="rId2"/>
  </p:sldMasterIdLst>
  <p:notesMasterIdLst>
    <p:notesMasterId r:id="rId38"/>
  </p:notesMasterIdLst>
  <p:sldIdLst>
    <p:sldId id="256" r:id="rId3"/>
    <p:sldId id="259" r:id="rId4"/>
    <p:sldId id="263" r:id="rId5"/>
    <p:sldId id="264" r:id="rId6"/>
    <p:sldId id="363" r:id="rId7"/>
    <p:sldId id="342" r:id="rId8"/>
    <p:sldId id="258" r:id="rId9"/>
    <p:sldId id="343" r:id="rId10"/>
    <p:sldId id="269" r:id="rId11"/>
    <p:sldId id="345" r:id="rId12"/>
    <p:sldId id="344" r:id="rId13"/>
    <p:sldId id="346" r:id="rId14"/>
    <p:sldId id="347" r:id="rId15"/>
    <p:sldId id="348" r:id="rId16"/>
    <p:sldId id="349" r:id="rId17"/>
    <p:sldId id="350" r:id="rId18"/>
    <p:sldId id="272" r:id="rId19"/>
    <p:sldId id="273" r:id="rId20"/>
    <p:sldId id="274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277" r:id="rId29"/>
    <p:sldId id="278" r:id="rId30"/>
    <p:sldId id="358" r:id="rId31"/>
    <p:sldId id="359" r:id="rId32"/>
    <p:sldId id="360" r:id="rId33"/>
    <p:sldId id="361" r:id="rId34"/>
    <p:sldId id="362" r:id="rId35"/>
    <p:sldId id="364" r:id="rId36"/>
    <p:sldId id="288" r:id="rId37"/>
  </p:sldIdLst>
  <p:sldSz cx="9144000" cy="5143500" type="screen16x9"/>
  <p:notesSz cx="6858000" cy="9144000"/>
  <p:embeddedFontLst>
    <p:embeddedFont>
      <p:font typeface="Jua" panose="020B0604020202020204" charset="-127"/>
      <p:regular r:id="rId39"/>
    </p:embeddedFont>
    <p:embeddedFont>
      <p:font typeface="HP001 4 hàng" panose="020B0603050302020204" pitchFamily="34" charset="0"/>
      <p:regular r:id="rId40"/>
      <p:bold r:id="rId41"/>
    </p:embeddedFont>
    <p:embeddedFont>
      <p:font typeface="Open Sans" panose="020B0606030504020204" pitchFamily="34" charset="0"/>
      <p:regular r:id="rId42"/>
      <p:bold r:id="rId43"/>
      <p:italic r:id="rId44"/>
      <p:boldItalic r:id="rId45"/>
    </p:embeddedFont>
    <p:embeddedFont>
      <p:font typeface="Patrick Hand" panose="020B0604020202020204" charset="0"/>
      <p:regular r:id="rId46"/>
    </p:embeddedFont>
    <p:embeddedFont>
      <p:font typeface="Poppins" panose="020B0502040204020203" pitchFamily="2" charset="0"/>
      <p:regular r:id="rId47"/>
      <p:bold r:id="rId48"/>
      <p:italic r:id="rId49"/>
      <p:boldItalic r:id="rId50"/>
    </p:embeddedFont>
    <p:embeddedFont>
      <p:font typeface="Quicksand" panose="020B0604020202020204" charset="0"/>
      <p:regular r:id="rId51"/>
      <p:bold r:id="rId52"/>
    </p:embeddedFont>
    <p:embeddedFont>
      <p:font typeface="Quicksand Medium" panose="020B0604020202020204" charset="0"/>
      <p:regular r:id="rId53"/>
      <p:bold r:id="rId54"/>
    </p:embeddedFont>
    <p:embeddedFont>
      <p:font typeface="Sitka Banner" panose="02000505000000020004" pitchFamily="2" charset="0"/>
      <p:regular r:id="rId55"/>
      <p:bold r:id="rId56"/>
      <p:italic r:id="rId57"/>
      <p:boldItalic r:id="rId58"/>
    </p:embeddedFont>
  </p:embeddedFontLst>
  <p:custDataLst>
    <p:tags r:id="rId5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943D3B-0865-49EB-8CAF-3C666108387E}">
  <a:tblStyle styleId="{A4943D3B-0865-49EB-8CAF-3C66610838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6.xml"/><Relationship Id="rId51" Type="http://schemas.openxmlformats.org/officeDocument/2006/relationships/font" Target="fonts/font1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6" name="Google Shape;3756;gb0ac4e247a_6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7" name="Google Shape;3757;gb0ac4e247a_6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2" name="Google Shape;3782;gb0ac4e247a_6_2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3" name="Google Shape;3783;gb0ac4e247a_6_2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gb0babbdd12_1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3" name="Google Shape;3863;gb0babbdd12_1_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9" name="Google Shape;4209;gb0babbdd12_1_1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0" name="Google Shape;4210;gb0babbdd12_1_1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5" name="Google Shape;4235;gb0babbdd12_1_1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6" name="Google Shape;4236;gb0babbdd12_1_1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3" name="Google Shape;4953;gb0babbdd12_1_20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4" name="Google Shape;4954;gb0babbdd12_1_20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b1378da4d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b1378da4d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Google Shape;2504;gb0ac4e247a_6_2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5" name="Google Shape;2505;gb0ac4e247a_6_2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201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6" name="Google Shape;3756;gb0ac4e247a_6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7" name="Google Shape;3757;gb0ac4e247a_6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9393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2" name="Google Shape;3282;gb0ac4e247a_6_2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3" name="Google Shape;3283;gb0ac4e247a_6_2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2" name="Google Shape;3282;gb0ac4e247a_6_2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3" name="Google Shape;3283;gb0ac4e247a_6_2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72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3_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3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3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3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225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1190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690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151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3660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4668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6840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1_Background 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915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631900" y="2501852"/>
            <a:ext cx="38802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745950" y="1372350"/>
            <a:ext cx="16521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434488" y="3127688"/>
            <a:ext cx="4275000" cy="5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263050" y="2731792"/>
            <a:ext cx="482447" cy="33705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4831673">
            <a:off x="-284793" y="-159938"/>
            <a:ext cx="1828936" cy="1574464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-2135296">
            <a:off x="7985928" y="3847484"/>
            <a:ext cx="1292290" cy="1014754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3387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1290750" y="2675075"/>
            <a:ext cx="29076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2"/>
          </p:nvPr>
        </p:nvSpPr>
        <p:spPr>
          <a:xfrm>
            <a:off x="4945625" y="2675075"/>
            <a:ext cx="29076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2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3"/>
          </p:nvPr>
        </p:nvSpPr>
        <p:spPr>
          <a:xfrm>
            <a:off x="1290750" y="3155075"/>
            <a:ext cx="2907600" cy="8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4"/>
          </p:nvPr>
        </p:nvSpPr>
        <p:spPr>
          <a:xfrm>
            <a:off x="4945625" y="3155075"/>
            <a:ext cx="2907600" cy="8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3118200" y="620750"/>
            <a:ext cx="29076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0" name="Google Shape;50;p5"/>
          <p:cNvGrpSpPr/>
          <p:nvPr/>
        </p:nvGrpSpPr>
        <p:grpSpPr>
          <a:xfrm rot="-1884356">
            <a:off x="78929" y="649339"/>
            <a:ext cx="1290426" cy="820105"/>
            <a:chOff x="7685850" y="32550"/>
            <a:chExt cx="1290421" cy="820102"/>
          </a:xfrm>
        </p:grpSpPr>
        <p:sp>
          <p:nvSpPr>
            <p:cNvPr id="51" name="Google Shape;51;p5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5"/>
          <p:cNvGrpSpPr/>
          <p:nvPr/>
        </p:nvGrpSpPr>
        <p:grpSpPr>
          <a:xfrm rot="561805">
            <a:off x="7395931" y="-65914"/>
            <a:ext cx="1208601" cy="849129"/>
            <a:chOff x="7395734" y="-65835"/>
            <a:chExt cx="1208572" cy="849109"/>
          </a:xfrm>
        </p:grpSpPr>
        <p:sp>
          <p:nvSpPr>
            <p:cNvPr id="69" name="Google Shape;69;p5"/>
            <p:cNvSpPr/>
            <p:nvPr/>
          </p:nvSpPr>
          <p:spPr>
            <a:xfrm rot="-2204069" flipH="1">
              <a:off x="8031320" y="519771"/>
              <a:ext cx="252313" cy="208777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 rot="-2204069" flipH="1">
              <a:off x="7869628" y="60004"/>
              <a:ext cx="260757" cy="180967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 rot="-2204069" flipH="1">
              <a:off x="7472444" y="501588"/>
              <a:ext cx="232441" cy="188501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 rot="-2204069" flipH="1">
              <a:off x="7727746" y="300210"/>
              <a:ext cx="205642" cy="19239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 rot="-2204069" flipH="1">
              <a:off x="7434248" y="165448"/>
              <a:ext cx="194468" cy="193355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 rot="-2204069" flipH="1">
              <a:off x="8116827" y="257510"/>
              <a:ext cx="230419" cy="169540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 rot="-2204069" flipH="1">
              <a:off x="8371323" y="-26877"/>
              <a:ext cx="194468" cy="193355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53158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6"/>
          <p:cNvGrpSpPr/>
          <p:nvPr/>
        </p:nvGrpSpPr>
        <p:grpSpPr>
          <a:xfrm rot="5642159">
            <a:off x="7509495" y="-1067581"/>
            <a:ext cx="1109640" cy="2575974"/>
            <a:chOff x="-751900" y="2850775"/>
            <a:chExt cx="516875" cy="1199900"/>
          </a:xfrm>
        </p:grpSpPr>
        <p:sp>
          <p:nvSpPr>
            <p:cNvPr id="79" name="Google Shape;79;p6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" name="Google Shape;80;p6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81" name="Google Shape;81;p6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6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6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6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6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6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6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6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6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6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6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6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6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6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6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6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6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6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6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2727450" y="537875"/>
            <a:ext cx="36891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05" name="Google Shape;105;p6"/>
          <p:cNvGrpSpPr/>
          <p:nvPr/>
        </p:nvGrpSpPr>
        <p:grpSpPr>
          <a:xfrm rot="-2319052">
            <a:off x="78829" y="124939"/>
            <a:ext cx="1290477" cy="820137"/>
            <a:chOff x="7685850" y="32550"/>
            <a:chExt cx="1290421" cy="820102"/>
          </a:xfrm>
        </p:grpSpPr>
        <p:sp>
          <p:nvSpPr>
            <p:cNvPr id="106" name="Google Shape;106;p6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0870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7"/>
          <p:cNvSpPr txBox="1">
            <a:spLocks noGrp="1"/>
          </p:cNvSpPr>
          <p:nvPr>
            <p:ph type="body" idx="1"/>
          </p:nvPr>
        </p:nvSpPr>
        <p:spPr>
          <a:xfrm>
            <a:off x="724175" y="1597650"/>
            <a:ext cx="4242900" cy="26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724075" y="984050"/>
            <a:ext cx="41211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27" name="Google Shape;127;p7"/>
          <p:cNvGrpSpPr/>
          <p:nvPr/>
        </p:nvGrpSpPr>
        <p:grpSpPr>
          <a:xfrm rot="6197952">
            <a:off x="7256009" y="-808961"/>
            <a:ext cx="1257157" cy="2918429"/>
            <a:chOff x="-751900" y="2850775"/>
            <a:chExt cx="516875" cy="1199900"/>
          </a:xfrm>
        </p:grpSpPr>
        <p:sp>
          <p:nvSpPr>
            <p:cNvPr id="128" name="Google Shape;128;p7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" name="Google Shape;129;p7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30" name="Google Shape;130;p7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7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7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7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7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7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7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7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7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7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7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7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7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7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7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7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7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7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7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7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7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7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7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3" name="Google Shape;153;p7"/>
          <p:cNvSpPr/>
          <p:nvPr/>
        </p:nvSpPr>
        <p:spPr>
          <a:xfrm rot="846218">
            <a:off x="3941042" y="125520"/>
            <a:ext cx="620807" cy="409508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"/>
          <p:cNvSpPr/>
          <p:nvPr/>
        </p:nvSpPr>
        <p:spPr>
          <a:xfrm>
            <a:off x="4783962" y="4439978"/>
            <a:ext cx="482447" cy="33705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8024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724075" y="1333388"/>
            <a:ext cx="29370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subTitle" idx="1"/>
          </p:nvPr>
        </p:nvSpPr>
        <p:spPr>
          <a:xfrm>
            <a:off x="724075" y="2092263"/>
            <a:ext cx="3750600" cy="171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3" name="Google Shape;183;p9"/>
          <p:cNvGrpSpPr/>
          <p:nvPr/>
        </p:nvGrpSpPr>
        <p:grpSpPr>
          <a:xfrm>
            <a:off x="6998750" y="3962726"/>
            <a:ext cx="2194138" cy="1180771"/>
            <a:chOff x="7365450" y="3962726"/>
            <a:chExt cx="2194138" cy="1180771"/>
          </a:xfrm>
        </p:grpSpPr>
        <p:sp>
          <p:nvSpPr>
            <p:cNvPr id="184" name="Google Shape;184;p9"/>
            <p:cNvSpPr/>
            <p:nvPr/>
          </p:nvSpPr>
          <p:spPr>
            <a:xfrm>
              <a:off x="7365450" y="3962726"/>
              <a:ext cx="2194138" cy="1180771"/>
            </a:xfrm>
            <a:custGeom>
              <a:avLst/>
              <a:gdLst/>
              <a:ahLst/>
              <a:cxnLst/>
              <a:rect l="l" t="t" r="r" b="b"/>
              <a:pathLst>
                <a:path w="36070" h="19411" extrusionOk="0">
                  <a:moveTo>
                    <a:pt x="14985" y="19376"/>
                  </a:moveTo>
                  <a:lnTo>
                    <a:pt x="15036" y="19342"/>
                  </a:lnTo>
                  <a:cubicBezTo>
                    <a:pt x="15036" y="19325"/>
                    <a:pt x="15019" y="19308"/>
                    <a:pt x="15019" y="19291"/>
                  </a:cubicBezTo>
                  <a:cubicBezTo>
                    <a:pt x="15019" y="19222"/>
                    <a:pt x="15036" y="19154"/>
                    <a:pt x="15070" y="19103"/>
                  </a:cubicBezTo>
                  <a:cubicBezTo>
                    <a:pt x="15105" y="19068"/>
                    <a:pt x="15139" y="19086"/>
                    <a:pt x="15190" y="19086"/>
                  </a:cubicBezTo>
                  <a:cubicBezTo>
                    <a:pt x="15224" y="19103"/>
                    <a:pt x="15275" y="19103"/>
                    <a:pt x="15310" y="19103"/>
                  </a:cubicBezTo>
                  <a:cubicBezTo>
                    <a:pt x="15344" y="19103"/>
                    <a:pt x="15361" y="19034"/>
                    <a:pt x="15344" y="19000"/>
                  </a:cubicBezTo>
                  <a:cubicBezTo>
                    <a:pt x="15327" y="18949"/>
                    <a:pt x="15292" y="18863"/>
                    <a:pt x="15275" y="18795"/>
                  </a:cubicBezTo>
                  <a:lnTo>
                    <a:pt x="15720" y="18693"/>
                  </a:lnTo>
                  <a:cubicBezTo>
                    <a:pt x="15754" y="18744"/>
                    <a:pt x="15788" y="18778"/>
                    <a:pt x="15805" y="18829"/>
                  </a:cubicBezTo>
                  <a:cubicBezTo>
                    <a:pt x="15822" y="18898"/>
                    <a:pt x="15822" y="18949"/>
                    <a:pt x="15822" y="19017"/>
                  </a:cubicBezTo>
                  <a:cubicBezTo>
                    <a:pt x="15822" y="19051"/>
                    <a:pt x="15908" y="19120"/>
                    <a:pt x="15925" y="19120"/>
                  </a:cubicBezTo>
                  <a:cubicBezTo>
                    <a:pt x="16010" y="19051"/>
                    <a:pt x="16130" y="19034"/>
                    <a:pt x="16232" y="19068"/>
                  </a:cubicBezTo>
                  <a:cubicBezTo>
                    <a:pt x="16318" y="19017"/>
                    <a:pt x="16403" y="18983"/>
                    <a:pt x="16506" y="18983"/>
                  </a:cubicBezTo>
                  <a:cubicBezTo>
                    <a:pt x="16574" y="18949"/>
                    <a:pt x="16642" y="18932"/>
                    <a:pt x="16711" y="18932"/>
                  </a:cubicBezTo>
                  <a:cubicBezTo>
                    <a:pt x="16796" y="18932"/>
                    <a:pt x="16864" y="18898"/>
                    <a:pt x="16899" y="18829"/>
                  </a:cubicBezTo>
                  <a:cubicBezTo>
                    <a:pt x="16967" y="18727"/>
                    <a:pt x="17069" y="18744"/>
                    <a:pt x="17189" y="18863"/>
                  </a:cubicBezTo>
                  <a:cubicBezTo>
                    <a:pt x="17172" y="18761"/>
                    <a:pt x="17138" y="18675"/>
                    <a:pt x="17087" y="18590"/>
                  </a:cubicBezTo>
                  <a:cubicBezTo>
                    <a:pt x="17018" y="18539"/>
                    <a:pt x="17018" y="18436"/>
                    <a:pt x="17087" y="18385"/>
                  </a:cubicBezTo>
                  <a:lnTo>
                    <a:pt x="17685" y="18248"/>
                  </a:lnTo>
                  <a:cubicBezTo>
                    <a:pt x="17821" y="18385"/>
                    <a:pt x="17821" y="18385"/>
                    <a:pt x="17924" y="18368"/>
                  </a:cubicBezTo>
                  <a:cubicBezTo>
                    <a:pt x="17958" y="18368"/>
                    <a:pt x="17975" y="18351"/>
                    <a:pt x="17992" y="18351"/>
                  </a:cubicBezTo>
                  <a:cubicBezTo>
                    <a:pt x="18043" y="18351"/>
                    <a:pt x="18095" y="18385"/>
                    <a:pt x="18112" y="18419"/>
                  </a:cubicBezTo>
                  <a:cubicBezTo>
                    <a:pt x="18146" y="18470"/>
                    <a:pt x="18163" y="18522"/>
                    <a:pt x="18146" y="18556"/>
                  </a:cubicBezTo>
                  <a:cubicBezTo>
                    <a:pt x="18146" y="18573"/>
                    <a:pt x="18146" y="18590"/>
                    <a:pt x="18129" y="18590"/>
                  </a:cubicBezTo>
                  <a:cubicBezTo>
                    <a:pt x="18095" y="18607"/>
                    <a:pt x="18060" y="18624"/>
                    <a:pt x="18026" y="18641"/>
                  </a:cubicBezTo>
                  <a:lnTo>
                    <a:pt x="18026" y="18641"/>
                  </a:lnTo>
                  <a:cubicBezTo>
                    <a:pt x="18112" y="18727"/>
                    <a:pt x="18214" y="18829"/>
                    <a:pt x="18300" y="18915"/>
                  </a:cubicBezTo>
                  <a:cubicBezTo>
                    <a:pt x="18334" y="18915"/>
                    <a:pt x="18351" y="18898"/>
                    <a:pt x="18385" y="18880"/>
                  </a:cubicBezTo>
                  <a:cubicBezTo>
                    <a:pt x="18488" y="18812"/>
                    <a:pt x="18573" y="18744"/>
                    <a:pt x="18658" y="18658"/>
                  </a:cubicBezTo>
                  <a:cubicBezTo>
                    <a:pt x="18676" y="18624"/>
                    <a:pt x="18693" y="18573"/>
                    <a:pt x="18693" y="18522"/>
                  </a:cubicBezTo>
                  <a:cubicBezTo>
                    <a:pt x="18949" y="18556"/>
                    <a:pt x="19205" y="18453"/>
                    <a:pt x="19376" y="18248"/>
                  </a:cubicBezTo>
                  <a:cubicBezTo>
                    <a:pt x="19393" y="18248"/>
                    <a:pt x="19427" y="18248"/>
                    <a:pt x="19462" y="18231"/>
                  </a:cubicBezTo>
                  <a:cubicBezTo>
                    <a:pt x="19496" y="18197"/>
                    <a:pt x="19547" y="18231"/>
                    <a:pt x="19581" y="18282"/>
                  </a:cubicBezTo>
                  <a:cubicBezTo>
                    <a:pt x="19632" y="18334"/>
                    <a:pt x="19701" y="18368"/>
                    <a:pt x="19786" y="18351"/>
                  </a:cubicBezTo>
                  <a:cubicBezTo>
                    <a:pt x="19820" y="18351"/>
                    <a:pt x="19855" y="18334"/>
                    <a:pt x="19889" y="18317"/>
                  </a:cubicBezTo>
                  <a:cubicBezTo>
                    <a:pt x="19923" y="18300"/>
                    <a:pt x="19940" y="18265"/>
                    <a:pt x="19957" y="18231"/>
                  </a:cubicBezTo>
                  <a:cubicBezTo>
                    <a:pt x="20025" y="18095"/>
                    <a:pt x="20179" y="18043"/>
                    <a:pt x="20316" y="18077"/>
                  </a:cubicBezTo>
                  <a:cubicBezTo>
                    <a:pt x="20350" y="18095"/>
                    <a:pt x="20367" y="18095"/>
                    <a:pt x="20401" y="18095"/>
                  </a:cubicBezTo>
                  <a:cubicBezTo>
                    <a:pt x="20521" y="18095"/>
                    <a:pt x="20623" y="18077"/>
                    <a:pt x="20623" y="17924"/>
                  </a:cubicBezTo>
                  <a:cubicBezTo>
                    <a:pt x="20623" y="17907"/>
                    <a:pt x="20623" y="17907"/>
                    <a:pt x="20640" y="17889"/>
                  </a:cubicBezTo>
                  <a:cubicBezTo>
                    <a:pt x="20606" y="17872"/>
                    <a:pt x="20606" y="17838"/>
                    <a:pt x="20589" y="17821"/>
                  </a:cubicBezTo>
                  <a:cubicBezTo>
                    <a:pt x="20589" y="17753"/>
                    <a:pt x="20572" y="17684"/>
                    <a:pt x="20572" y="17616"/>
                  </a:cubicBezTo>
                  <a:cubicBezTo>
                    <a:pt x="20709" y="17582"/>
                    <a:pt x="20760" y="17462"/>
                    <a:pt x="20846" y="17377"/>
                  </a:cubicBezTo>
                  <a:cubicBezTo>
                    <a:pt x="20948" y="17394"/>
                    <a:pt x="21016" y="17411"/>
                    <a:pt x="20914" y="17291"/>
                  </a:cubicBezTo>
                  <a:cubicBezTo>
                    <a:pt x="20897" y="17274"/>
                    <a:pt x="20897" y="17240"/>
                    <a:pt x="20914" y="17223"/>
                  </a:cubicBezTo>
                  <a:cubicBezTo>
                    <a:pt x="20948" y="17189"/>
                    <a:pt x="20982" y="17172"/>
                    <a:pt x="21016" y="17138"/>
                  </a:cubicBezTo>
                  <a:cubicBezTo>
                    <a:pt x="21016" y="17138"/>
                    <a:pt x="21051" y="17138"/>
                    <a:pt x="21068" y="17155"/>
                  </a:cubicBezTo>
                  <a:cubicBezTo>
                    <a:pt x="21221" y="17223"/>
                    <a:pt x="21375" y="17291"/>
                    <a:pt x="21495" y="17394"/>
                  </a:cubicBezTo>
                  <a:cubicBezTo>
                    <a:pt x="21512" y="17411"/>
                    <a:pt x="21546" y="17428"/>
                    <a:pt x="21546" y="17428"/>
                  </a:cubicBezTo>
                  <a:cubicBezTo>
                    <a:pt x="21546" y="17445"/>
                    <a:pt x="21546" y="17497"/>
                    <a:pt x="21529" y="17514"/>
                  </a:cubicBezTo>
                  <a:cubicBezTo>
                    <a:pt x="21546" y="17582"/>
                    <a:pt x="21580" y="17650"/>
                    <a:pt x="21580" y="17736"/>
                  </a:cubicBezTo>
                  <a:cubicBezTo>
                    <a:pt x="21700" y="17702"/>
                    <a:pt x="21802" y="17684"/>
                    <a:pt x="21837" y="17582"/>
                  </a:cubicBezTo>
                  <a:cubicBezTo>
                    <a:pt x="21837" y="17565"/>
                    <a:pt x="21888" y="17582"/>
                    <a:pt x="21922" y="17582"/>
                  </a:cubicBezTo>
                  <a:cubicBezTo>
                    <a:pt x="21939" y="17582"/>
                    <a:pt x="21956" y="17582"/>
                    <a:pt x="21973" y="17599"/>
                  </a:cubicBezTo>
                  <a:cubicBezTo>
                    <a:pt x="22366" y="17821"/>
                    <a:pt x="22366" y="17821"/>
                    <a:pt x="22469" y="17616"/>
                  </a:cubicBezTo>
                  <a:cubicBezTo>
                    <a:pt x="22503" y="17565"/>
                    <a:pt x="22588" y="17582"/>
                    <a:pt x="22674" y="17616"/>
                  </a:cubicBezTo>
                  <a:cubicBezTo>
                    <a:pt x="22742" y="17633"/>
                    <a:pt x="22810" y="17667"/>
                    <a:pt x="22862" y="17702"/>
                  </a:cubicBezTo>
                  <a:cubicBezTo>
                    <a:pt x="22879" y="17667"/>
                    <a:pt x="22879" y="17633"/>
                    <a:pt x="22862" y="17599"/>
                  </a:cubicBezTo>
                  <a:cubicBezTo>
                    <a:pt x="22879" y="17599"/>
                    <a:pt x="22896" y="17616"/>
                    <a:pt x="22913" y="17599"/>
                  </a:cubicBezTo>
                  <a:cubicBezTo>
                    <a:pt x="23169" y="17531"/>
                    <a:pt x="23426" y="17479"/>
                    <a:pt x="23699" y="17445"/>
                  </a:cubicBezTo>
                  <a:cubicBezTo>
                    <a:pt x="23750" y="17445"/>
                    <a:pt x="23784" y="17428"/>
                    <a:pt x="23836" y="17394"/>
                  </a:cubicBezTo>
                  <a:cubicBezTo>
                    <a:pt x="23938" y="17326"/>
                    <a:pt x="24092" y="17309"/>
                    <a:pt x="24211" y="17377"/>
                  </a:cubicBezTo>
                  <a:cubicBezTo>
                    <a:pt x="24229" y="17377"/>
                    <a:pt x="24246" y="17377"/>
                    <a:pt x="24263" y="17377"/>
                  </a:cubicBezTo>
                  <a:cubicBezTo>
                    <a:pt x="24331" y="17377"/>
                    <a:pt x="24365" y="17360"/>
                    <a:pt x="24348" y="17240"/>
                  </a:cubicBezTo>
                  <a:cubicBezTo>
                    <a:pt x="24331" y="17189"/>
                    <a:pt x="24348" y="17121"/>
                    <a:pt x="24382" y="17052"/>
                  </a:cubicBezTo>
                  <a:cubicBezTo>
                    <a:pt x="24399" y="17001"/>
                    <a:pt x="24434" y="16984"/>
                    <a:pt x="24502" y="16984"/>
                  </a:cubicBezTo>
                  <a:lnTo>
                    <a:pt x="24536" y="17035"/>
                  </a:lnTo>
                  <a:cubicBezTo>
                    <a:pt x="24570" y="17138"/>
                    <a:pt x="24656" y="17206"/>
                    <a:pt x="24758" y="17240"/>
                  </a:cubicBezTo>
                  <a:cubicBezTo>
                    <a:pt x="24861" y="17257"/>
                    <a:pt x="24912" y="17189"/>
                    <a:pt x="24929" y="17121"/>
                  </a:cubicBezTo>
                  <a:cubicBezTo>
                    <a:pt x="24946" y="17018"/>
                    <a:pt x="24963" y="16933"/>
                    <a:pt x="24963" y="16830"/>
                  </a:cubicBezTo>
                  <a:lnTo>
                    <a:pt x="24963" y="16813"/>
                  </a:lnTo>
                  <a:cubicBezTo>
                    <a:pt x="25151" y="16813"/>
                    <a:pt x="25322" y="16711"/>
                    <a:pt x="25425" y="16557"/>
                  </a:cubicBezTo>
                  <a:cubicBezTo>
                    <a:pt x="25476" y="16557"/>
                    <a:pt x="25544" y="16557"/>
                    <a:pt x="25595" y="16557"/>
                  </a:cubicBezTo>
                  <a:cubicBezTo>
                    <a:pt x="25749" y="16574"/>
                    <a:pt x="25903" y="16557"/>
                    <a:pt x="26057" y="16506"/>
                  </a:cubicBezTo>
                  <a:cubicBezTo>
                    <a:pt x="26057" y="16523"/>
                    <a:pt x="26057" y="16557"/>
                    <a:pt x="26057" y="16574"/>
                  </a:cubicBezTo>
                  <a:cubicBezTo>
                    <a:pt x="26228" y="16471"/>
                    <a:pt x="26433" y="16403"/>
                    <a:pt x="26638" y="16386"/>
                  </a:cubicBezTo>
                  <a:cubicBezTo>
                    <a:pt x="26706" y="16283"/>
                    <a:pt x="26792" y="16198"/>
                    <a:pt x="26894" y="16147"/>
                  </a:cubicBezTo>
                  <a:cubicBezTo>
                    <a:pt x="26979" y="16113"/>
                    <a:pt x="27065" y="16078"/>
                    <a:pt x="27133" y="16027"/>
                  </a:cubicBezTo>
                  <a:cubicBezTo>
                    <a:pt x="27202" y="16010"/>
                    <a:pt x="27270" y="15993"/>
                    <a:pt x="27321" y="15976"/>
                  </a:cubicBezTo>
                  <a:cubicBezTo>
                    <a:pt x="27492" y="15925"/>
                    <a:pt x="27663" y="15925"/>
                    <a:pt x="27834" y="15942"/>
                  </a:cubicBezTo>
                  <a:lnTo>
                    <a:pt x="28534" y="15771"/>
                  </a:lnTo>
                  <a:cubicBezTo>
                    <a:pt x="28551" y="15788"/>
                    <a:pt x="28568" y="15805"/>
                    <a:pt x="28586" y="15805"/>
                  </a:cubicBezTo>
                  <a:cubicBezTo>
                    <a:pt x="28671" y="15890"/>
                    <a:pt x="28739" y="15942"/>
                    <a:pt x="28825" y="15890"/>
                  </a:cubicBezTo>
                  <a:cubicBezTo>
                    <a:pt x="28893" y="15839"/>
                    <a:pt x="28944" y="15856"/>
                    <a:pt x="29047" y="15907"/>
                  </a:cubicBezTo>
                  <a:cubicBezTo>
                    <a:pt x="29115" y="15959"/>
                    <a:pt x="29184" y="15959"/>
                    <a:pt x="29252" y="15925"/>
                  </a:cubicBezTo>
                  <a:cubicBezTo>
                    <a:pt x="29320" y="15890"/>
                    <a:pt x="29440" y="15907"/>
                    <a:pt x="29457" y="15805"/>
                  </a:cubicBezTo>
                  <a:cubicBezTo>
                    <a:pt x="29713" y="15890"/>
                    <a:pt x="30004" y="15822"/>
                    <a:pt x="30209" y="15634"/>
                  </a:cubicBezTo>
                  <a:cubicBezTo>
                    <a:pt x="30431" y="15651"/>
                    <a:pt x="30619" y="15549"/>
                    <a:pt x="30738" y="15361"/>
                  </a:cubicBezTo>
                  <a:cubicBezTo>
                    <a:pt x="30756" y="15344"/>
                    <a:pt x="30756" y="15309"/>
                    <a:pt x="30756" y="15275"/>
                  </a:cubicBezTo>
                  <a:lnTo>
                    <a:pt x="30841" y="15258"/>
                  </a:lnTo>
                  <a:lnTo>
                    <a:pt x="30995" y="15258"/>
                  </a:lnTo>
                  <a:cubicBezTo>
                    <a:pt x="31131" y="15241"/>
                    <a:pt x="31251" y="15224"/>
                    <a:pt x="31388" y="15190"/>
                  </a:cubicBezTo>
                  <a:cubicBezTo>
                    <a:pt x="31524" y="15258"/>
                    <a:pt x="31695" y="15275"/>
                    <a:pt x="31849" y="15275"/>
                  </a:cubicBezTo>
                  <a:cubicBezTo>
                    <a:pt x="32071" y="15258"/>
                    <a:pt x="32293" y="15173"/>
                    <a:pt x="32481" y="15036"/>
                  </a:cubicBezTo>
                  <a:lnTo>
                    <a:pt x="32532" y="15036"/>
                  </a:lnTo>
                  <a:cubicBezTo>
                    <a:pt x="32618" y="15070"/>
                    <a:pt x="32703" y="15087"/>
                    <a:pt x="32789" y="15087"/>
                  </a:cubicBezTo>
                  <a:cubicBezTo>
                    <a:pt x="32874" y="15087"/>
                    <a:pt x="32960" y="15087"/>
                    <a:pt x="33045" y="15070"/>
                  </a:cubicBezTo>
                  <a:lnTo>
                    <a:pt x="33079" y="15104"/>
                  </a:lnTo>
                  <a:cubicBezTo>
                    <a:pt x="33148" y="15156"/>
                    <a:pt x="33216" y="15207"/>
                    <a:pt x="33301" y="15241"/>
                  </a:cubicBezTo>
                  <a:cubicBezTo>
                    <a:pt x="33250" y="15275"/>
                    <a:pt x="33233" y="15344"/>
                    <a:pt x="33284" y="15446"/>
                  </a:cubicBezTo>
                  <a:cubicBezTo>
                    <a:pt x="33318" y="15566"/>
                    <a:pt x="33301" y="15566"/>
                    <a:pt x="33233" y="15566"/>
                  </a:cubicBezTo>
                  <a:cubicBezTo>
                    <a:pt x="33148" y="15549"/>
                    <a:pt x="33113" y="15566"/>
                    <a:pt x="33148" y="15651"/>
                  </a:cubicBezTo>
                  <a:cubicBezTo>
                    <a:pt x="33148" y="15685"/>
                    <a:pt x="33199" y="15737"/>
                    <a:pt x="33199" y="15737"/>
                  </a:cubicBezTo>
                  <a:cubicBezTo>
                    <a:pt x="33233" y="15737"/>
                    <a:pt x="33284" y="15720"/>
                    <a:pt x="33301" y="15702"/>
                  </a:cubicBezTo>
                  <a:cubicBezTo>
                    <a:pt x="33336" y="15685"/>
                    <a:pt x="33336" y="15634"/>
                    <a:pt x="33370" y="15634"/>
                  </a:cubicBezTo>
                  <a:cubicBezTo>
                    <a:pt x="33489" y="15617"/>
                    <a:pt x="33592" y="15617"/>
                    <a:pt x="33694" y="15634"/>
                  </a:cubicBezTo>
                  <a:cubicBezTo>
                    <a:pt x="33763" y="15634"/>
                    <a:pt x="33814" y="15685"/>
                    <a:pt x="33865" y="15737"/>
                  </a:cubicBezTo>
                  <a:cubicBezTo>
                    <a:pt x="33865" y="15754"/>
                    <a:pt x="33882" y="15771"/>
                    <a:pt x="33882" y="15788"/>
                  </a:cubicBezTo>
                  <a:lnTo>
                    <a:pt x="33899" y="15856"/>
                  </a:lnTo>
                  <a:lnTo>
                    <a:pt x="33951" y="15856"/>
                  </a:lnTo>
                  <a:cubicBezTo>
                    <a:pt x="33968" y="15856"/>
                    <a:pt x="33985" y="15839"/>
                    <a:pt x="34002" y="15839"/>
                  </a:cubicBezTo>
                  <a:cubicBezTo>
                    <a:pt x="34070" y="15805"/>
                    <a:pt x="34156" y="15788"/>
                    <a:pt x="34224" y="15771"/>
                  </a:cubicBezTo>
                  <a:cubicBezTo>
                    <a:pt x="34275" y="15771"/>
                    <a:pt x="34344" y="15771"/>
                    <a:pt x="34395" y="15771"/>
                  </a:cubicBezTo>
                  <a:cubicBezTo>
                    <a:pt x="34463" y="15788"/>
                    <a:pt x="34532" y="15754"/>
                    <a:pt x="34532" y="15685"/>
                  </a:cubicBezTo>
                  <a:cubicBezTo>
                    <a:pt x="34549" y="15634"/>
                    <a:pt x="34634" y="15617"/>
                    <a:pt x="34685" y="15600"/>
                  </a:cubicBezTo>
                  <a:cubicBezTo>
                    <a:pt x="34737" y="15566"/>
                    <a:pt x="34720" y="15515"/>
                    <a:pt x="34685" y="15446"/>
                  </a:cubicBezTo>
                  <a:lnTo>
                    <a:pt x="34651" y="15412"/>
                  </a:lnTo>
                  <a:cubicBezTo>
                    <a:pt x="34566" y="15292"/>
                    <a:pt x="34600" y="15241"/>
                    <a:pt x="34685" y="15224"/>
                  </a:cubicBezTo>
                  <a:cubicBezTo>
                    <a:pt x="34720" y="15207"/>
                    <a:pt x="34754" y="15207"/>
                    <a:pt x="34788" y="15224"/>
                  </a:cubicBezTo>
                  <a:cubicBezTo>
                    <a:pt x="34925" y="15327"/>
                    <a:pt x="35027" y="15463"/>
                    <a:pt x="35130" y="15600"/>
                  </a:cubicBezTo>
                  <a:cubicBezTo>
                    <a:pt x="35147" y="15634"/>
                    <a:pt x="35181" y="15651"/>
                    <a:pt x="35215" y="15668"/>
                  </a:cubicBezTo>
                  <a:cubicBezTo>
                    <a:pt x="35249" y="15685"/>
                    <a:pt x="35283" y="15702"/>
                    <a:pt x="35318" y="15702"/>
                  </a:cubicBezTo>
                  <a:cubicBezTo>
                    <a:pt x="35335" y="15702"/>
                    <a:pt x="35318" y="15651"/>
                    <a:pt x="35300" y="15634"/>
                  </a:cubicBezTo>
                  <a:cubicBezTo>
                    <a:pt x="35249" y="15566"/>
                    <a:pt x="35232" y="15515"/>
                    <a:pt x="35318" y="15515"/>
                  </a:cubicBezTo>
                  <a:cubicBezTo>
                    <a:pt x="35335" y="15515"/>
                    <a:pt x="35335" y="15515"/>
                    <a:pt x="35352" y="15497"/>
                  </a:cubicBezTo>
                  <a:cubicBezTo>
                    <a:pt x="35403" y="15463"/>
                    <a:pt x="35232" y="15275"/>
                    <a:pt x="35420" y="15309"/>
                  </a:cubicBezTo>
                  <a:cubicBezTo>
                    <a:pt x="35471" y="15275"/>
                    <a:pt x="35523" y="15224"/>
                    <a:pt x="35574" y="15190"/>
                  </a:cubicBezTo>
                  <a:cubicBezTo>
                    <a:pt x="35591" y="15190"/>
                    <a:pt x="35608" y="15190"/>
                    <a:pt x="35625" y="15190"/>
                  </a:cubicBezTo>
                  <a:lnTo>
                    <a:pt x="35728" y="15241"/>
                  </a:lnTo>
                  <a:cubicBezTo>
                    <a:pt x="35796" y="15292"/>
                    <a:pt x="35830" y="15344"/>
                    <a:pt x="35830" y="15395"/>
                  </a:cubicBezTo>
                  <a:cubicBezTo>
                    <a:pt x="35830" y="15497"/>
                    <a:pt x="35830" y="15497"/>
                    <a:pt x="35950" y="15583"/>
                  </a:cubicBezTo>
                  <a:cubicBezTo>
                    <a:pt x="36001" y="15600"/>
                    <a:pt x="36035" y="15634"/>
                    <a:pt x="36069" y="15668"/>
                  </a:cubicBezTo>
                  <a:lnTo>
                    <a:pt x="36069" y="0"/>
                  </a:lnTo>
                  <a:lnTo>
                    <a:pt x="10013" y="0"/>
                  </a:lnTo>
                  <a:cubicBezTo>
                    <a:pt x="10013" y="0"/>
                    <a:pt x="9996" y="17"/>
                    <a:pt x="9996" y="17"/>
                  </a:cubicBezTo>
                  <a:cubicBezTo>
                    <a:pt x="9962" y="69"/>
                    <a:pt x="9927" y="120"/>
                    <a:pt x="9893" y="154"/>
                  </a:cubicBezTo>
                  <a:lnTo>
                    <a:pt x="9893" y="154"/>
                  </a:lnTo>
                  <a:cubicBezTo>
                    <a:pt x="9893" y="171"/>
                    <a:pt x="9859" y="171"/>
                    <a:pt x="9859" y="188"/>
                  </a:cubicBezTo>
                  <a:lnTo>
                    <a:pt x="9876" y="222"/>
                  </a:lnTo>
                  <a:cubicBezTo>
                    <a:pt x="9893" y="291"/>
                    <a:pt x="9876" y="359"/>
                    <a:pt x="9842" y="427"/>
                  </a:cubicBezTo>
                  <a:cubicBezTo>
                    <a:pt x="9825" y="462"/>
                    <a:pt x="9774" y="444"/>
                    <a:pt x="9722" y="444"/>
                  </a:cubicBezTo>
                  <a:cubicBezTo>
                    <a:pt x="9688" y="444"/>
                    <a:pt x="9637" y="444"/>
                    <a:pt x="9603" y="444"/>
                  </a:cubicBezTo>
                  <a:cubicBezTo>
                    <a:pt x="9569" y="444"/>
                    <a:pt x="9552" y="513"/>
                    <a:pt x="9586" y="564"/>
                  </a:cubicBezTo>
                  <a:lnTo>
                    <a:pt x="9688" y="735"/>
                  </a:lnTo>
                  <a:lnTo>
                    <a:pt x="9261" y="906"/>
                  </a:lnTo>
                  <a:cubicBezTo>
                    <a:pt x="9227" y="872"/>
                    <a:pt x="9193" y="820"/>
                    <a:pt x="9159" y="786"/>
                  </a:cubicBezTo>
                  <a:cubicBezTo>
                    <a:pt x="9141" y="718"/>
                    <a:pt x="9124" y="667"/>
                    <a:pt x="9124" y="598"/>
                  </a:cubicBezTo>
                  <a:cubicBezTo>
                    <a:pt x="9124" y="564"/>
                    <a:pt x="9022" y="496"/>
                    <a:pt x="9005" y="513"/>
                  </a:cubicBezTo>
                  <a:cubicBezTo>
                    <a:pt x="8919" y="581"/>
                    <a:pt x="8817" y="615"/>
                    <a:pt x="8714" y="598"/>
                  </a:cubicBezTo>
                  <a:cubicBezTo>
                    <a:pt x="8629" y="649"/>
                    <a:pt x="8543" y="701"/>
                    <a:pt x="8441" y="718"/>
                  </a:cubicBezTo>
                  <a:cubicBezTo>
                    <a:pt x="8390" y="769"/>
                    <a:pt x="8304" y="786"/>
                    <a:pt x="8236" y="803"/>
                  </a:cubicBezTo>
                  <a:cubicBezTo>
                    <a:pt x="8150" y="803"/>
                    <a:pt x="8082" y="855"/>
                    <a:pt x="8065" y="923"/>
                  </a:cubicBezTo>
                  <a:cubicBezTo>
                    <a:pt x="8014" y="1025"/>
                    <a:pt x="7911" y="1025"/>
                    <a:pt x="7775" y="923"/>
                  </a:cubicBezTo>
                  <a:cubicBezTo>
                    <a:pt x="7809" y="991"/>
                    <a:pt x="7826" y="1094"/>
                    <a:pt x="7911" y="1162"/>
                  </a:cubicBezTo>
                  <a:cubicBezTo>
                    <a:pt x="7980" y="1213"/>
                    <a:pt x="7997" y="1299"/>
                    <a:pt x="7945" y="1367"/>
                  </a:cubicBezTo>
                  <a:lnTo>
                    <a:pt x="7364" y="1572"/>
                  </a:lnTo>
                  <a:cubicBezTo>
                    <a:pt x="7211" y="1453"/>
                    <a:pt x="7211" y="1453"/>
                    <a:pt x="7108" y="1487"/>
                  </a:cubicBezTo>
                  <a:cubicBezTo>
                    <a:pt x="7091" y="1487"/>
                    <a:pt x="7074" y="1521"/>
                    <a:pt x="7040" y="1521"/>
                  </a:cubicBezTo>
                  <a:cubicBezTo>
                    <a:pt x="6989" y="1521"/>
                    <a:pt x="6954" y="1487"/>
                    <a:pt x="6920" y="1453"/>
                  </a:cubicBezTo>
                  <a:cubicBezTo>
                    <a:pt x="6886" y="1418"/>
                    <a:pt x="6869" y="1367"/>
                    <a:pt x="6869" y="1316"/>
                  </a:cubicBezTo>
                  <a:cubicBezTo>
                    <a:pt x="6869" y="1316"/>
                    <a:pt x="6869" y="1299"/>
                    <a:pt x="6886" y="1282"/>
                  </a:cubicBezTo>
                  <a:cubicBezTo>
                    <a:pt x="6920" y="1265"/>
                    <a:pt x="6954" y="1248"/>
                    <a:pt x="6971" y="1230"/>
                  </a:cubicBezTo>
                  <a:lnTo>
                    <a:pt x="6971" y="1230"/>
                  </a:lnTo>
                  <a:lnTo>
                    <a:pt x="6664" y="991"/>
                  </a:lnTo>
                  <a:cubicBezTo>
                    <a:pt x="6630" y="991"/>
                    <a:pt x="6613" y="1008"/>
                    <a:pt x="6596" y="1025"/>
                  </a:cubicBezTo>
                  <a:cubicBezTo>
                    <a:pt x="6493" y="1111"/>
                    <a:pt x="6425" y="1196"/>
                    <a:pt x="6356" y="1299"/>
                  </a:cubicBezTo>
                  <a:cubicBezTo>
                    <a:pt x="6339" y="1333"/>
                    <a:pt x="6322" y="1384"/>
                    <a:pt x="6339" y="1418"/>
                  </a:cubicBezTo>
                  <a:cubicBezTo>
                    <a:pt x="6066" y="1418"/>
                    <a:pt x="5827" y="1555"/>
                    <a:pt x="5690" y="1777"/>
                  </a:cubicBezTo>
                  <a:cubicBezTo>
                    <a:pt x="5656" y="1777"/>
                    <a:pt x="5622" y="1794"/>
                    <a:pt x="5605" y="1811"/>
                  </a:cubicBezTo>
                  <a:cubicBezTo>
                    <a:pt x="5570" y="1846"/>
                    <a:pt x="5519" y="1811"/>
                    <a:pt x="5485" y="1777"/>
                  </a:cubicBezTo>
                  <a:cubicBezTo>
                    <a:pt x="5434" y="1726"/>
                    <a:pt x="5348" y="1709"/>
                    <a:pt x="5263" y="1726"/>
                  </a:cubicBezTo>
                  <a:cubicBezTo>
                    <a:pt x="5229" y="1743"/>
                    <a:pt x="5195" y="1760"/>
                    <a:pt x="5177" y="1777"/>
                  </a:cubicBezTo>
                  <a:cubicBezTo>
                    <a:pt x="5143" y="1811"/>
                    <a:pt x="5126" y="1828"/>
                    <a:pt x="5109" y="1880"/>
                  </a:cubicBezTo>
                  <a:cubicBezTo>
                    <a:pt x="5075" y="2016"/>
                    <a:pt x="4921" y="2085"/>
                    <a:pt x="4784" y="2068"/>
                  </a:cubicBezTo>
                  <a:cubicBezTo>
                    <a:pt x="4750" y="2068"/>
                    <a:pt x="4716" y="2068"/>
                    <a:pt x="4699" y="2068"/>
                  </a:cubicBezTo>
                  <a:cubicBezTo>
                    <a:pt x="4579" y="2085"/>
                    <a:pt x="4477" y="2119"/>
                    <a:pt x="4494" y="2256"/>
                  </a:cubicBezTo>
                  <a:cubicBezTo>
                    <a:pt x="4494" y="2273"/>
                    <a:pt x="4494" y="2290"/>
                    <a:pt x="4494" y="2307"/>
                  </a:cubicBezTo>
                  <a:cubicBezTo>
                    <a:pt x="4511" y="2324"/>
                    <a:pt x="4528" y="2341"/>
                    <a:pt x="4545" y="2375"/>
                  </a:cubicBezTo>
                  <a:cubicBezTo>
                    <a:pt x="4562" y="2426"/>
                    <a:pt x="4562" y="2495"/>
                    <a:pt x="4579" y="2563"/>
                  </a:cubicBezTo>
                  <a:cubicBezTo>
                    <a:pt x="4443" y="2614"/>
                    <a:pt x="4409" y="2734"/>
                    <a:pt x="4340" y="2819"/>
                  </a:cubicBezTo>
                  <a:cubicBezTo>
                    <a:pt x="4238" y="2819"/>
                    <a:pt x="4169" y="2819"/>
                    <a:pt x="4289" y="2922"/>
                  </a:cubicBezTo>
                  <a:cubicBezTo>
                    <a:pt x="4306" y="2939"/>
                    <a:pt x="4306" y="2973"/>
                    <a:pt x="4289" y="2990"/>
                  </a:cubicBezTo>
                  <a:cubicBezTo>
                    <a:pt x="4272" y="3024"/>
                    <a:pt x="4238" y="3059"/>
                    <a:pt x="4204" y="3076"/>
                  </a:cubicBezTo>
                  <a:lnTo>
                    <a:pt x="4152" y="3076"/>
                  </a:lnTo>
                  <a:cubicBezTo>
                    <a:pt x="3998" y="3042"/>
                    <a:pt x="3845" y="2973"/>
                    <a:pt x="3691" y="2905"/>
                  </a:cubicBezTo>
                  <a:cubicBezTo>
                    <a:pt x="3674" y="2888"/>
                    <a:pt x="3657" y="2871"/>
                    <a:pt x="3657" y="2871"/>
                  </a:cubicBezTo>
                  <a:lnTo>
                    <a:pt x="3657" y="2785"/>
                  </a:lnTo>
                  <a:cubicBezTo>
                    <a:pt x="3623" y="2717"/>
                    <a:pt x="3588" y="2649"/>
                    <a:pt x="3571" y="2580"/>
                  </a:cubicBezTo>
                  <a:cubicBezTo>
                    <a:pt x="3469" y="2614"/>
                    <a:pt x="3349" y="2666"/>
                    <a:pt x="3332" y="2768"/>
                  </a:cubicBezTo>
                  <a:cubicBezTo>
                    <a:pt x="3332" y="2785"/>
                    <a:pt x="3281" y="2785"/>
                    <a:pt x="3247" y="2785"/>
                  </a:cubicBezTo>
                  <a:cubicBezTo>
                    <a:pt x="3230" y="2768"/>
                    <a:pt x="3213" y="2768"/>
                    <a:pt x="3195" y="2768"/>
                  </a:cubicBezTo>
                  <a:cubicBezTo>
                    <a:pt x="2785" y="2597"/>
                    <a:pt x="2768" y="2597"/>
                    <a:pt x="2700" y="2802"/>
                  </a:cubicBezTo>
                  <a:cubicBezTo>
                    <a:pt x="2666" y="2871"/>
                    <a:pt x="2597" y="2854"/>
                    <a:pt x="2495" y="2837"/>
                  </a:cubicBezTo>
                  <a:cubicBezTo>
                    <a:pt x="2427" y="2819"/>
                    <a:pt x="2358" y="2802"/>
                    <a:pt x="2290" y="2768"/>
                  </a:cubicBezTo>
                  <a:cubicBezTo>
                    <a:pt x="2290" y="2802"/>
                    <a:pt x="2290" y="2837"/>
                    <a:pt x="2290" y="2871"/>
                  </a:cubicBezTo>
                  <a:cubicBezTo>
                    <a:pt x="2273" y="2871"/>
                    <a:pt x="2256" y="2871"/>
                    <a:pt x="2239" y="2871"/>
                  </a:cubicBezTo>
                  <a:cubicBezTo>
                    <a:pt x="1999" y="2973"/>
                    <a:pt x="1743" y="3059"/>
                    <a:pt x="1487" y="3110"/>
                  </a:cubicBezTo>
                  <a:cubicBezTo>
                    <a:pt x="1436" y="3127"/>
                    <a:pt x="1384" y="3144"/>
                    <a:pt x="1350" y="3195"/>
                  </a:cubicBezTo>
                  <a:cubicBezTo>
                    <a:pt x="1248" y="3281"/>
                    <a:pt x="1111" y="3298"/>
                    <a:pt x="974" y="3264"/>
                  </a:cubicBezTo>
                  <a:cubicBezTo>
                    <a:pt x="957" y="3264"/>
                    <a:pt x="940" y="3264"/>
                    <a:pt x="940" y="3264"/>
                  </a:cubicBezTo>
                  <a:cubicBezTo>
                    <a:pt x="855" y="3264"/>
                    <a:pt x="820" y="3281"/>
                    <a:pt x="872" y="3400"/>
                  </a:cubicBezTo>
                  <a:cubicBezTo>
                    <a:pt x="889" y="3452"/>
                    <a:pt x="872" y="3520"/>
                    <a:pt x="855" y="3588"/>
                  </a:cubicBezTo>
                  <a:cubicBezTo>
                    <a:pt x="838" y="3640"/>
                    <a:pt x="786" y="3674"/>
                    <a:pt x="735" y="3674"/>
                  </a:cubicBezTo>
                  <a:cubicBezTo>
                    <a:pt x="735" y="3657"/>
                    <a:pt x="718" y="3640"/>
                    <a:pt x="701" y="3622"/>
                  </a:cubicBezTo>
                  <a:cubicBezTo>
                    <a:pt x="650" y="3537"/>
                    <a:pt x="564" y="3469"/>
                    <a:pt x="445" y="3452"/>
                  </a:cubicBezTo>
                  <a:cubicBezTo>
                    <a:pt x="342" y="3452"/>
                    <a:pt x="308" y="3520"/>
                    <a:pt x="308" y="3588"/>
                  </a:cubicBezTo>
                  <a:cubicBezTo>
                    <a:pt x="291" y="3691"/>
                    <a:pt x="291" y="3793"/>
                    <a:pt x="308" y="3879"/>
                  </a:cubicBezTo>
                  <a:lnTo>
                    <a:pt x="308" y="3896"/>
                  </a:lnTo>
                  <a:cubicBezTo>
                    <a:pt x="188" y="3930"/>
                    <a:pt x="86" y="3981"/>
                    <a:pt x="0" y="4050"/>
                  </a:cubicBezTo>
                  <a:lnTo>
                    <a:pt x="0" y="19376"/>
                  </a:lnTo>
                  <a:cubicBezTo>
                    <a:pt x="52" y="19359"/>
                    <a:pt x="120" y="19342"/>
                    <a:pt x="171" y="19342"/>
                  </a:cubicBezTo>
                  <a:cubicBezTo>
                    <a:pt x="325" y="19325"/>
                    <a:pt x="462" y="19273"/>
                    <a:pt x="581" y="19171"/>
                  </a:cubicBezTo>
                  <a:cubicBezTo>
                    <a:pt x="598" y="19171"/>
                    <a:pt x="598" y="19154"/>
                    <a:pt x="598" y="19154"/>
                  </a:cubicBezTo>
                  <a:lnTo>
                    <a:pt x="1367" y="19325"/>
                  </a:lnTo>
                  <a:lnTo>
                    <a:pt x="1367" y="19342"/>
                  </a:lnTo>
                  <a:lnTo>
                    <a:pt x="1384" y="19410"/>
                  </a:lnTo>
                  <a:lnTo>
                    <a:pt x="2222" y="19410"/>
                  </a:lnTo>
                  <a:cubicBezTo>
                    <a:pt x="2256" y="19410"/>
                    <a:pt x="2273" y="19410"/>
                    <a:pt x="2290" y="19393"/>
                  </a:cubicBezTo>
                  <a:cubicBezTo>
                    <a:pt x="2341" y="19342"/>
                    <a:pt x="2392" y="19325"/>
                    <a:pt x="2461" y="19325"/>
                  </a:cubicBezTo>
                  <a:cubicBezTo>
                    <a:pt x="2597" y="19342"/>
                    <a:pt x="2649" y="19256"/>
                    <a:pt x="2734" y="19222"/>
                  </a:cubicBezTo>
                  <a:lnTo>
                    <a:pt x="2905" y="19154"/>
                  </a:lnTo>
                  <a:lnTo>
                    <a:pt x="2956" y="19188"/>
                  </a:lnTo>
                  <a:cubicBezTo>
                    <a:pt x="3025" y="19205"/>
                    <a:pt x="3110" y="19239"/>
                    <a:pt x="3127" y="19308"/>
                  </a:cubicBezTo>
                  <a:cubicBezTo>
                    <a:pt x="3144" y="19342"/>
                    <a:pt x="3127" y="19393"/>
                    <a:pt x="3076" y="19410"/>
                  </a:cubicBezTo>
                  <a:lnTo>
                    <a:pt x="3042" y="19410"/>
                  </a:lnTo>
                  <a:lnTo>
                    <a:pt x="5314" y="19410"/>
                  </a:lnTo>
                  <a:cubicBezTo>
                    <a:pt x="5297" y="19410"/>
                    <a:pt x="5297" y="19393"/>
                    <a:pt x="5280" y="19376"/>
                  </a:cubicBezTo>
                  <a:cubicBezTo>
                    <a:pt x="5348" y="19359"/>
                    <a:pt x="5382" y="19342"/>
                    <a:pt x="5417" y="19291"/>
                  </a:cubicBezTo>
                  <a:cubicBezTo>
                    <a:pt x="5468" y="19239"/>
                    <a:pt x="5536" y="19256"/>
                    <a:pt x="5639" y="19359"/>
                  </a:cubicBezTo>
                  <a:cubicBezTo>
                    <a:pt x="5656" y="19376"/>
                    <a:pt x="5673" y="19393"/>
                    <a:pt x="5690" y="19410"/>
                  </a:cubicBezTo>
                  <a:lnTo>
                    <a:pt x="5980" y="19410"/>
                  </a:lnTo>
                  <a:lnTo>
                    <a:pt x="5980" y="19393"/>
                  </a:lnTo>
                  <a:cubicBezTo>
                    <a:pt x="6015" y="19393"/>
                    <a:pt x="6066" y="19393"/>
                    <a:pt x="6100" y="19410"/>
                  </a:cubicBezTo>
                  <a:lnTo>
                    <a:pt x="14934" y="19410"/>
                  </a:lnTo>
                  <a:cubicBezTo>
                    <a:pt x="14951" y="19393"/>
                    <a:pt x="14968" y="19376"/>
                    <a:pt x="15002" y="193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" name="Google Shape;185;p9"/>
            <p:cNvGrpSpPr/>
            <p:nvPr/>
          </p:nvGrpSpPr>
          <p:grpSpPr>
            <a:xfrm>
              <a:off x="7540030" y="3962726"/>
              <a:ext cx="1845932" cy="1180771"/>
              <a:chOff x="7540030" y="3962726"/>
              <a:chExt cx="1845932" cy="1180771"/>
            </a:xfrm>
          </p:grpSpPr>
          <p:sp>
            <p:nvSpPr>
              <p:cNvPr id="186" name="Google Shape;186;p9"/>
              <p:cNvSpPr/>
              <p:nvPr/>
            </p:nvSpPr>
            <p:spPr>
              <a:xfrm>
                <a:off x="7540030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9"/>
              <p:cNvSpPr/>
              <p:nvPr/>
            </p:nvSpPr>
            <p:spPr>
              <a:xfrm>
                <a:off x="7744782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9"/>
              <p:cNvSpPr/>
              <p:nvPr/>
            </p:nvSpPr>
            <p:spPr>
              <a:xfrm>
                <a:off x="7949534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9"/>
              <p:cNvSpPr/>
              <p:nvPr/>
            </p:nvSpPr>
            <p:spPr>
              <a:xfrm>
                <a:off x="8154287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9"/>
              <p:cNvSpPr/>
              <p:nvPr/>
            </p:nvSpPr>
            <p:spPr>
              <a:xfrm flipH="1">
                <a:off x="8360134" y="3962726"/>
                <a:ext cx="10463" cy="11526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9"/>
              <p:cNvSpPr/>
              <p:nvPr/>
            </p:nvSpPr>
            <p:spPr>
              <a:xfrm flipH="1">
                <a:off x="8564886" y="3962726"/>
                <a:ext cx="10463" cy="1104243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9"/>
              <p:cNvSpPr/>
              <p:nvPr/>
            </p:nvSpPr>
            <p:spPr>
              <a:xfrm>
                <a:off x="8760209" y="3962726"/>
                <a:ext cx="10463" cy="105921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9"/>
              <p:cNvSpPr/>
              <p:nvPr/>
            </p:nvSpPr>
            <p:spPr>
              <a:xfrm>
                <a:off x="8975363" y="3962726"/>
                <a:ext cx="61" cy="998939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9"/>
              <p:cNvSpPr/>
              <p:nvPr/>
            </p:nvSpPr>
            <p:spPr>
              <a:xfrm>
                <a:off x="9180115" y="3962726"/>
                <a:ext cx="61" cy="9640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9"/>
              <p:cNvSpPr/>
              <p:nvPr/>
            </p:nvSpPr>
            <p:spPr>
              <a:xfrm>
                <a:off x="9385901" y="3962726"/>
                <a:ext cx="61" cy="9517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6" name="Google Shape;196;p9"/>
          <p:cNvSpPr/>
          <p:nvPr/>
        </p:nvSpPr>
        <p:spPr>
          <a:xfrm rot="-9315471">
            <a:off x="-5861" y="369026"/>
            <a:ext cx="943013" cy="980571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" name="Google Shape;197;p9"/>
          <p:cNvGrpSpPr/>
          <p:nvPr/>
        </p:nvGrpSpPr>
        <p:grpSpPr>
          <a:xfrm rot="233258">
            <a:off x="3078456" y="86154"/>
            <a:ext cx="827320" cy="808866"/>
            <a:chOff x="3141076" y="86042"/>
            <a:chExt cx="827319" cy="808865"/>
          </a:xfrm>
        </p:grpSpPr>
        <p:sp>
          <p:nvSpPr>
            <p:cNvPr id="198" name="Google Shape;198;p9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850170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5537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1651725" y="1543838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2" hasCustomPrompt="1"/>
          </p:nvPr>
        </p:nvSpPr>
        <p:spPr>
          <a:xfrm>
            <a:off x="962775" y="1496138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1"/>
          </p:nvPr>
        </p:nvSpPr>
        <p:spPr>
          <a:xfrm>
            <a:off x="1651725" y="2006463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3"/>
          </p:nvPr>
        </p:nvSpPr>
        <p:spPr>
          <a:xfrm>
            <a:off x="2713350" y="537875"/>
            <a:ext cx="37173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4"/>
          </p:nvPr>
        </p:nvSpPr>
        <p:spPr>
          <a:xfrm>
            <a:off x="5844813" y="1543850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5" hasCustomPrompt="1"/>
          </p:nvPr>
        </p:nvSpPr>
        <p:spPr>
          <a:xfrm>
            <a:off x="5155863" y="1496150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6"/>
          </p:nvPr>
        </p:nvSpPr>
        <p:spPr>
          <a:xfrm>
            <a:off x="5844813" y="2006475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7"/>
          </p:nvPr>
        </p:nvSpPr>
        <p:spPr>
          <a:xfrm>
            <a:off x="1651725" y="3377588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8" hasCustomPrompt="1"/>
          </p:nvPr>
        </p:nvSpPr>
        <p:spPr>
          <a:xfrm>
            <a:off x="962775" y="3329888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9"/>
          </p:nvPr>
        </p:nvSpPr>
        <p:spPr>
          <a:xfrm>
            <a:off x="1651725" y="3840213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 idx="13"/>
          </p:nvPr>
        </p:nvSpPr>
        <p:spPr>
          <a:xfrm>
            <a:off x="5844813" y="3377600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14" hasCustomPrompt="1"/>
          </p:nvPr>
        </p:nvSpPr>
        <p:spPr>
          <a:xfrm>
            <a:off x="5155863" y="3329900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3" name="Google Shape;243;p13"/>
          <p:cNvSpPr txBox="1">
            <a:spLocks noGrp="1"/>
          </p:cNvSpPr>
          <p:nvPr>
            <p:ph type="subTitle" idx="15"/>
          </p:nvPr>
        </p:nvSpPr>
        <p:spPr>
          <a:xfrm>
            <a:off x="5844813" y="3840225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4" name="Google Shape;244;p13"/>
          <p:cNvGrpSpPr/>
          <p:nvPr/>
        </p:nvGrpSpPr>
        <p:grpSpPr>
          <a:xfrm>
            <a:off x="397551" y="281000"/>
            <a:ext cx="457711" cy="445973"/>
            <a:chOff x="397551" y="281000"/>
            <a:chExt cx="457711" cy="445973"/>
          </a:xfrm>
        </p:grpSpPr>
        <p:sp>
          <p:nvSpPr>
            <p:cNvPr id="245" name="Google Shape;245;p13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80163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3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>
            <a:spLocks noGrp="1"/>
          </p:cNvSpPr>
          <p:nvPr>
            <p:ph type="title"/>
          </p:nvPr>
        </p:nvSpPr>
        <p:spPr>
          <a:xfrm>
            <a:off x="2290050" y="3139613"/>
            <a:ext cx="4563900" cy="4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1"/>
          </p:nvPr>
        </p:nvSpPr>
        <p:spPr>
          <a:xfrm>
            <a:off x="1458175" y="1480313"/>
            <a:ext cx="6227700" cy="16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51" name="Google Shape;251;p14"/>
          <p:cNvGrpSpPr/>
          <p:nvPr/>
        </p:nvGrpSpPr>
        <p:grpSpPr>
          <a:xfrm>
            <a:off x="181724" y="3902898"/>
            <a:ext cx="850038" cy="1116492"/>
            <a:chOff x="181724" y="3902898"/>
            <a:chExt cx="850038" cy="1116492"/>
          </a:xfrm>
        </p:grpSpPr>
        <p:grpSp>
          <p:nvGrpSpPr>
            <p:cNvPr id="252" name="Google Shape;252;p1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253" name="Google Shape;253;p1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" name="Google Shape;257;p1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4"/>
          <p:cNvGrpSpPr/>
          <p:nvPr/>
        </p:nvGrpSpPr>
        <p:grpSpPr>
          <a:xfrm>
            <a:off x="7685850" y="32550"/>
            <a:ext cx="1290421" cy="820102"/>
            <a:chOff x="7685850" y="32550"/>
            <a:chExt cx="1290421" cy="820102"/>
          </a:xfrm>
        </p:grpSpPr>
        <p:sp>
          <p:nvSpPr>
            <p:cNvPr id="259" name="Google Shape;259;p14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14"/>
          <p:cNvSpPr/>
          <p:nvPr/>
        </p:nvSpPr>
        <p:spPr>
          <a:xfrm rot="10800000">
            <a:off x="7995625" y="4380297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92037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accent3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5"/>
          <p:cNvSpPr txBox="1">
            <a:spLocks noGrp="1"/>
          </p:cNvSpPr>
          <p:nvPr>
            <p:ph type="subTitle" idx="1"/>
          </p:nvPr>
        </p:nvSpPr>
        <p:spPr>
          <a:xfrm>
            <a:off x="2028888" y="2897725"/>
            <a:ext cx="5086200" cy="7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5"/>
          <p:cNvSpPr txBox="1">
            <a:spLocks noGrp="1"/>
          </p:cNvSpPr>
          <p:nvPr>
            <p:ph type="title"/>
          </p:nvPr>
        </p:nvSpPr>
        <p:spPr>
          <a:xfrm>
            <a:off x="2365038" y="1484075"/>
            <a:ext cx="44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281" name="Google Shape;281;p15"/>
          <p:cNvGrpSpPr/>
          <p:nvPr/>
        </p:nvGrpSpPr>
        <p:grpSpPr>
          <a:xfrm flipH="1">
            <a:off x="7788775" y="3530476"/>
            <a:ext cx="1061341" cy="1184004"/>
            <a:chOff x="7723125" y="3659426"/>
            <a:chExt cx="1061341" cy="1184004"/>
          </a:xfrm>
        </p:grpSpPr>
        <p:sp>
          <p:nvSpPr>
            <p:cNvPr id="282" name="Google Shape;282;p15"/>
            <p:cNvSpPr/>
            <p:nvPr/>
          </p:nvSpPr>
          <p:spPr>
            <a:xfrm rot="1164162">
              <a:off x="7971346" y="3773363"/>
              <a:ext cx="636205" cy="458881"/>
            </a:xfrm>
            <a:custGeom>
              <a:avLst/>
              <a:gdLst/>
              <a:ahLst/>
              <a:cxnLst/>
              <a:rect l="l" t="t" r="r" b="b"/>
              <a:pathLst>
                <a:path w="21204" h="15294" extrusionOk="0">
                  <a:moveTo>
                    <a:pt x="19508" y="1"/>
                  </a:moveTo>
                  <a:cubicBezTo>
                    <a:pt x="19184" y="1"/>
                    <a:pt x="18885" y="221"/>
                    <a:pt x="18822" y="563"/>
                  </a:cubicBezTo>
                  <a:cubicBezTo>
                    <a:pt x="18760" y="546"/>
                    <a:pt x="18696" y="537"/>
                    <a:pt x="18632" y="537"/>
                  </a:cubicBezTo>
                  <a:cubicBezTo>
                    <a:pt x="18448" y="537"/>
                    <a:pt x="18265" y="607"/>
                    <a:pt x="18138" y="734"/>
                  </a:cubicBezTo>
                  <a:lnTo>
                    <a:pt x="18001" y="563"/>
                  </a:lnTo>
                  <a:cubicBezTo>
                    <a:pt x="17873" y="407"/>
                    <a:pt x="17724" y="342"/>
                    <a:pt x="17579" y="342"/>
                  </a:cubicBezTo>
                  <a:cubicBezTo>
                    <a:pt x="17280" y="342"/>
                    <a:pt x="16994" y="617"/>
                    <a:pt x="16925" y="939"/>
                  </a:cubicBezTo>
                  <a:cubicBezTo>
                    <a:pt x="16549" y="990"/>
                    <a:pt x="16207" y="1315"/>
                    <a:pt x="16378" y="1725"/>
                  </a:cubicBezTo>
                  <a:cubicBezTo>
                    <a:pt x="16429" y="1862"/>
                    <a:pt x="16481" y="1998"/>
                    <a:pt x="16549" y="2135"/>
                  </a:cubicBezTo>
                  <a:cubicBezTo>
                    <a:pt x="16259" y="1862"/>
                    <a:pt x="15951" y="1571"/>
                    <a:pt x="15644" y="1315"/>
                  </a:cubicBezTo>
                  <a:cubicBezTo>
                    <a:pt x="15513" y="1185"/>
                    <a:pt x="15368" y="1130"/>
                    <a:pt x="15227" y="1130"/>
                  </a:cubicBezTo>
                  <a:cubicBezTo>
                    <a:pt x="14761" y="1130"/>
                    <a:pt x="14356" y="1736"/>
                    <a:pt x="14789" y="2169"/>
                  </a:cubicBezTo>
                  <a:cubicBezTo>
                    <a:pt x="15302" y="2750"/>
                    <a:pt x="15763" y="3365"/>
                    <a:pt x="16173" y="3998"/>
                  </a:cubicBezTo>
                  <a:cubicBezTo>
                    <a:pt x="15575" y="3639"/>
                    <a:pt x="14926" y="3331"/>
                    <a:pt x="14260" y="3109"/>
                  </a:cubicBezTo>
                  <a:cubicBezTo>
                    <a:pt x="14218" y="3098"/>
                    <a:pt x="14178" y="3092"/>
                    <a:pt x="14138" y="3092"/>
                  </a:cubicBezTo>
                  <a:cubicBezTo>
                    <a:pt x="13822" y="3092"/>
                    <a:pt x="13597" y="3437"/>
                    <a:pt x="13764" y="3741"/>
                  </a:cubicBezTo>
                  <a:cubicBezTo>
                    <a:pt x="13901" y="3980"/>
                    <a:pt x="14106" y="4185"/>
                    <a:pt x="14345" y="4322"/>
                  </a:cubicBezTo>
                  <a:cubicBezTo>
                    <a:pt x="14397" y="4359"/>
                    <a:pt x="14455" y="4377"/>
                    <a:pt x="14511" y="4377"/>
                  </a:cubicBezTo>
                  <a:cubicBezTo>
                    <a:pt x="14585" y="4377"/>
                    <a:pt x="14655" y="4346"/>
                    <a:pt x="14704" y="4288"/>
                  </a:cubicBezTo>
                  <a:lnTo>
                    <a:pt x="14789" y="4339"/>
                  </a:lnTo>
                  <a:cubicBezTo>
                    <a:pt x="14653" y="4459"/>
                    <a:pt x="14584" y="4647"/>
                    <a:pt x="14601" y="4818"/>
                  </a:cubicBezTo>
                  <a:cubicBezTo>
                    <a:pt x="13012" y="3417"/>
                    <a:pt x="11440" y="2016"/>
                    <a:pt x="9663" y="854"/>
                  </a:cubicBezTo>
                  <a:cubicBezTo>
                    <a:pt x="9552" y="782"/>
                    <a:pt x="9443" y="750"/>
                    <a:pt x="9342" y="750"/>
                  </a:cubicBezTo>
                  <a:cubicBezTo>
                    <a:pt x="8915" y="750"/>
                    <a:pt x="8622" y="1307"/>
                    <a:pt x="8843" y="1708"/>
                  </a:cubicBezTo>
                  <a:cubicBezTo>
                    <a:pt x="8467" y="1469"/>
                    <a:pt x="8091" y="1247"/>
                    <a:pt x="7681" y="1059"/>
                  </a:cubicBezTo>
                  <a:cubicBezTo>
                    <a:pt x="7585" y="1004"/>
                    <a:pt x="7486" y="980"/>
                    <a:pt x="7392" y="980"/>
                  </a:cubicBezTo>
                  <a:cubicBezTo>
                    <a:pt x="6986" y="980"/>
                    <a:pt x="6656" y="1432"/>
                    <a:pt x="6878" y="1862"/>
                  </a:cubicBezTo>
                  <a:cubicBezTo>
                    <a:pt x="7323" y="2648"/>
                    <a:pt x="7801" y="3417"/>
                    <a:pt x="8348" y="4151"/>
                  </a:cubicBezTo>
                  <a:cubicBezTo>
                    <a:pt x="7801" y="3724"/>
                    <a:pt x="7220" y="3348"/>
                    <a:pt x="6605" y="3024"/>
                  </a:cubicBezTo>
                  <a:cubicBezTo>
                    <a:pt x="6519" y="2978"/>
                    <a:pt x="6429" y="2957"/>
                    <a:pt x="6342" y="2957"/>
                  </a:cubicBezTo>
                  <a:cubicBezTo>
                    <a:pt x="5941" y="2957"/>
                    <a:pt x="5584" y="3389"/>
                    <a:pt x="5836" y="3810"/>
                  </a:cubicBezTo>
                  <a:cubicBezTo>
                    <a:pt x="6212" y="4408"/>
                    <a:pt x="6639" y="4989"/>
                    <a:pt x="7083" y="5552"/>
                  </a:cubicBezTo>
                  <a:cubicBezTo>
                    <a:pt x="6571" y="5125"/>
                    <a:pt x="6058" y="4698"/>
                    <a:pt x="5528" y="4288"/>
                  </a:cubicBezTo>
                  <a:cubicBezTo>
                    <a:pt x="5432" y="4212"/>
                    <a:pt x="5335" y="4179"/>
                    <a:pt x="5245" y="4179"/>
                  </a:cubicBezTo>
                  <a:cubicBezTo>
                    <a:pt x="4891" y="4179"/>
                    <a:pt x="4630" y="4686"/>
                    <a:pt x="4794" y="5040"/>
                  </a:cubicBezTo>
                  <a:cubicBezTo>
                    <a:pt x="5375" y="6321"/>
                    <a:pt x="6246" y="7415"/>
                    <a:pt x="7135" y="8491"/>
                  </a:cubicBezTo>
                  <a:cubicBezTo>
                    <a:pt x="6246" y="7620"/>
                    <a:pt x="5289" y="6800"/>
                    <a:pt x="4298" y="6082"/>
                  </a:cubicBezTo>
                  <a:cubicBezTo>
                    <a:pt x="4203" y="6014"/>
                    <a:pt x="4106" y="5985"/>
                    <a:pt x="4015" y="5985"/>
                  </a:cubicBezTo>
                  <a:cubicBezTo>
                    <a:pt x="3646" y="5985"/>
                    <a:pt x="3355" y="6461"/>
                    <a:pt x="3546" y="6817"/>
                  </a:cubicBezTo>
                  <a:cubicBezTo>
                    <a:pt x="4110" y="7825"/>
                    <a:pt x="4760" y="8782"/>
                    <a:pt x="5409" y="9738"/>
                  </a:cubicBezTo>
                  <a:cubicBezTo>
                    <a:pt x="4606" y="8987"/>
                    <a:pt x="3803" y="8252"/>
                    <a:pt x="2846" y="7705"/>
                  </a:cubicBezTo>
                  <a:cubicBezTo>
                    <a:pt x="2770" y="7658"/>
                    <a:pt x="2686" y="7637"/>
                    <a:pt x="2602" y="7637"/>
                  </a:cubicBezTo>
                  <a:cubicBezTo>
                    <a:pt x="2289" y="7637"/>
                    <a:pt x="1976" y="7932"/>
                    <a:pt x="2111" y="8269"/>
                  </a:cubicBezTo>
                  <a:cubicBezTo>
                    <a:pt x="2658" y="9704"/>
                    <a:pt x="3529" y="10917"/>
                    <a:pt x="4350" y="12182"/>
                  </a:cubicBezTo>
                  <a:cubicBezTo>
                    <a:pt x="3683" y="11703"/>
                    <a:pt x="3051" y="11174"/>
                    <a:pt x="2419" y="10627"/>
                  </a:cubicBezTo>
                  <a:cubicBezTo>
                    <a:pt x="2313" y="10538"/>
                    <a:pt x="2193" y="10500"/>
                    <a:pt x="2076" y="10500"/>
                  </a:cubicBezTo>
                  <a:cubicBezTo>
                    <a:pt x="1721" y="10500"/>
                    <a:pt x="1401" y="10856"/>
                    <a:pt x="1633" y="11242"/>
                  </a:cubicBezTo>
                  <a:cubicBezTo>
                    <a:pt x="1923" y="11738"/>
                    <a:pt x="2197" y="12250"/>
                    <a:pt x="2436" y="12797"/>
                  </a:cubicBezTo>
                  <a:cubicBezTo>
                    <a:pt x="2145" y="12643"/>
                    <a:pt x="1872" y="12506"/>
                    <a:pt x="1599" y="12336"/>
                  </a:cubicBezTo>
                  <a:cubicBezTo>
                    <a:pt x="1520" y="12291"/>
                    <a:pt x="1439" y="12272"/>
                    <a:pt x="1360" y="12272"/>
                  </a:cubicBezTo>
                  <a:cubicBezTo>
                    <a:pt x="1014" y="12272"/>
                    <a:pt x="720" y="12657"/>
                    <a:pt x="915" y="13019"/>
                  </a:cubicBezTo>
                  <a:cubicBezTo>
                    <a:pt x="1069" y="13258"/>
                    <a:pt x="1189" y="13515"/>
                    <a:pt x="1291" y="13788"/>
                  </a:cubicBezTo>
                  <a:cubicBezTo>
                    <a:pt x="1154" y="13737"/>
                    <a:pt x="1001" y="13685"/>
                    <a:pt x="864" y="13600"/>
                  </a:cubicBezTo>
                  <a:cubicBezTo>
                    <a:pt x="788" y="13558"/>
                    <a:pt x="712" y="13539"/>
                    <a:pt x="640" y="13539"/>
                  </a:cubicBezTo>
                  <a:cubicBezTo>
                    <a:pt x="273" y="13539"/>
                    <a:pt x="0" y="14021"/>
                    <a:pt x="300" y="14335"/>
                  </a:cubicBezTo>
                  <a:cubicBezTo>
                    <a:pt x="334" y="14369"/>
                    <a:pt x="351" y="14386"/>
                    <a:pt x="368" y="14420"/>
                  </a:cubicBezTo>
                  <a:cubicBezTo>
                    <a:pt x="180" y="14608"/>
                    <a:pt x="215" y="14916"/>
                    <a:pt x="437" y="15069"/>
                  </a:cubicBezTo>
                  <a:cubicBezTo>
                    <a:pt x="604" y="15185"/>
                    <a:pt x="836" y="15293"/>
                    <a:pt x="1054" y="15293"/>
                  </a:cubicBezTo>
                  <a:cubicBezTo>
                    <a:pt x="1191" y="15293"/>
                    <a:pt x="1322" y="15250"/>
                    <a:pt x="1428" y="15138"/>
                  </a:cubicBezTo>
                  <a:cubicBezTo>
                    <a:pt x="1513" y="15069"/>
                    <a:pt x="1564" y="14967"/>
                    <a:pt x="1582" y="14864"/>
                  </a:cubicBezTo>
                  <a:cubicBezTo>
                    <a:pt x="1752" y="14899"/>
                    <a:pt x="1940" y="14950"/>
                    <a:pt x="2111" y="15001"/>
                  </a:cubicBezTo>
                  <a:cubicBezTo>
                    <a:pt x="2166" y="15018"/>
                    <a:pt x="2218" y="15026"/>
                    <a:pt x="2266" y="15026"/>
                  </a:cubicBezTo>
                  <a:cubicBezTo>
                    <a:pt x="2657" y="15026"/>
                    <a:pt x="2831" y="14517"/>
                    <a:pt x="2573" y="14198"/>
                  </a:cubicBezTo>
                  <a:cubicBezTo>
                    <a:pt x="2487" y="14095"/>
                    <a:pt x="2419" y="13993"/>
                    <a:pt x="2368" y="13890"/>
                  </a:cubicBezTo>
                  <a:lnTo>
                    <a:pt x="2368" y="13890"/>
                  </a:lnTo>
                  <a:cubicBezTo>
                    <a:pt x="2590" y="14010"/>
                    <a:pt x="2812" y="14130"/>
                    <a:pt x="3034" y="14266"/>
                  </a:cubicBezTo>
                  <a:cubicBezTo>
                    <a:pt x="3117" y="14313"/>
                    <a:pt x="3203" y="14334"/>
                    <a:pt x="3285" y="14334"/>
                  </a:cubicBezTo>
                  <a:cubicBezTo>
                    <a:pt x="3596" y="14334"/>
                    <a:pt x="3863" y="14040"/>
                    <a:pt x="3769" y="13702"/>
                  </a:cubicBezTo>
                  <a:cubicBezTo>
                    <a:pt x="3700" y="13395"/>
                    <a:pt x="3615" y="13087"/>
                    <a:pt x="3495" y="12780"/>
                  </a:cubicBezTo>
                  <a:lnTo>
                    <a:pt x="3495" y="12780"/>
                  </a:lnTo>
                  <a:cubicBezTo>
                    <a:pt x="4144" y="13275"/>
                    <a:pt x="4828" y="13702"/>
                    <a:pt x="5528" y="14061"/>
                  </a:cubicBezTo>
                  <a:cubicBezTo>
                    <a:pt x="5612" y="14107"/>
                    <a:pt x="5697" y="14127"/>
                    <a:pt x="5777" y="14127"/>
                  </a:cubicBezTo>
                  <a:cubicBezTo>
                    <a:pt x="6122" y="14127"/>
                    <a:pt x="6389" y="13755"/>
                    <a:pt x="6195" y="13395"/>
                  </a:cubicBezTo>
                  <a:cubicBezTo>
                    <a:pt x="5546" y="12113"/>
                    <a:pt x="4674" y="10986"/>
                    <a:pt x="3939" y="9738"/>
                  </a:cubicBezTo>
                  <a:lnTo>
                    <a:pt x="3939" y="9738"/>
                  </a:lnTo>
                  <a:cubicBezTo>
                    <a:pt x="5101" y="10747"/>
                    <a:pt x="6144" y="11874"/>
                    <a:pt x="7476" y="12677"/>
                  </a:cubicBezTo>
                  <a:cubicBezTo>
                    <a:pt x="7557" y="12724"/>
                    <a:pt x="7641" y="12744"/>
                    <a:pt x="7722" y="12744"/>
                  </a:cubicBezTo>
                  <a:cubicBezTo>
                    <a:pt x="8091" y="12744"/>
                    <a:pt x="8415" y="12323"/>
                    <a:pt x="8177" y="11960"/>
                  </a:cubicBezTo>
                  <a:cubicBezTo>
                    <a:pt x="7596" y="11037"/>
                    <a:pt x="6964" y="10131"/>
                    <a:pt x="6349" y="9226"/>
                  </a:cubicBezTo>
                  <a:lnTo>
                    <a:pt x="6349" y="9226"/>
                  </a:lnTo>
                  <a:cubicBezTo>
                    <a:pt x="7545" y="10388"/>
                    <a:pt x="8707" y="11584"/>
                    <a:pt x="10022" y="12609"/>
                  </a:cubicBezTo>
                  <a:cubicBezTo>
                    <a:pt x="10137" y="12711"/>
                    <a:pt x="10264" y="12755"/>
                    <a:pt x="10386" y="12755"/>
                  </a:cubicBezTo>
                  <a:cubicBezTo>
                    <a:pt x="10757" y="12755"/>
                    <a:pt x="11082" y="12353"/>
                    <a:pt x="10876" y="11943"/>
                  </a:cubicBezTo>
                  <a:cubicBezTo>
                    <a:pt x="10142" y="10336"/>
                    <a:pt x="8963" y="9038"/>
                    <a:pt x="7852" y="7671"/>
                  </a:cubicBezTo>
                  <a:lnTo>
                    <a:pt x="7852" y="7671"/>
                  </a:lnTo>
                  <a:cubicBezTo>
                    <a:pt x="9595" y="9260"/>
                    <a:pt x="11269" y="10917"/>
                    <a:pt x="13149" y="12353"/>
                  </a:cubicBezTo>
                  <a:cubicBezTo>
                    <a:pt x="13229" y="12414"/>
                    <a:pt x="13317" y="12440"/>
                    <a:pt x="13404" y="12440"/>
                  </a:cubicBezTo>
                  <a:cubicBezTo>
                    <a:pt x="13781" y="12440"/>
                    <a:pt x="14150" y="11944"/>
                    <a:pt x="13901" y="11584"/>
                  </a:cubicBezTo>
                  <a:cubicBezTo>
                    <a:pt x="12568" y="9721"/>
                    <a:pt x="10894" y="8132"/>
                    <a:pt x="9339" y="6458"/>
                  </a:cubicBezTo>
                  <a:lnTo>
                    <a:pt x="9339" y="6458"/>
                  </a:lnTo>
                  <a:cubicBezTo>
                    <a:pt x="11287" y="8286"/>
                    <a:pt x="12978" y="10422"/>
                    <a:pt x="15268" y="11840"/>
                  </a:cubicBezTo>
                  <a:cubicBezTo>
                    <a:pt x="15373" y="11903"/>
                    <a:pt x="15476" y="11931"/>
                    <a:pt x="15572" y="11931"/>
                  </a:cubicBezTo>
                  <a:cubicBezTo>
                    <a:pt x="16018" y="11931"/>
                    <a:pt x="16306" y="11329"/>
                    <a:pt x="15968" y="10935"/>
                  </a:cubicBezTo>
                  <a:cubicBezTo>
                    <a:pt x="13832" y="8372"/>
                    <a:pt x="11269" y="6133"/>
                    <a:pt x="9287" y="3451"/>
                  </a:cubicBezTo>
                  <a:lnTo>
                    <a:pt x="9287" y="3451"/>
                  </a:lnTo>
                  <a:cubicBezTo>
                    <a:pt x="12226" y="5723"/>
                    <a:pt x="14413" y="8987"/>
                    <a:pt x="17745" y="10781"/>
                  </a:cubicBezTo>
                  <a:cubicBezTo>
                    <a:pt x="17827" y="10825"/>
                    <a:pt x="17917" y="10845"/>
                    <a:pt x="18006" y="10845"/>
                  </a:cubicBezTo>
                  <a:cubicBezTo>
                    <a:pt x="18438" y="10845"/>
                    <a:pt x="18877" y="10385"/>
                    <a:pt x="18565" y="9961"/>
                  </a:cubicBezTo>
                  <a:cubicBezTo>
                    <a:pt x="18394" y="9738"/>
                    <a:pt x="18241" y="9533"/>
                    <a:pt x="18070" y="9311"/>
                  </a:cubicBezTo>
                  <a:lnTo>
                    <a:pt x="18070" y="9311"/>
                  </a:lnTo>
                  <a:cubicBezTo>
                    <a:pt x="18702" y="9790"/>
                    <a:pt x="19368" y="10217"/>
                    <a:pt x="20052" y="10627"/>
                  </a:cubicBezTo>
                  <a:cubicBezTo>
                    <a:pt x="20162" y="10688"/>
                    <a:pt x="20271" y="10715"/>
                    <a:pt x="20373" y="10715"/>
                  </a:cubicBezTo>
                  <a:cubicBezTo>
                    <a:pt x="20869" y="10715"/>
                    <a:pt x="21203" y="10078"/>
                    <a:pt x="20821" y="9653"/>
                  </a:cubicBezTo>
                  <a:cubicBezTo>
                    <a:pt x="20633" y="9431"/>
                    <a:pt x="20445" y="9226"/>
                    <a:pt x="20240" y="9021"/>
                  </a:cubicBezTo>
                  <a:cubicBezTo>
                    <a:pt x="20240" y="8867"/>
                    <a:pt x="20206" y="8713"/>
                    <a:pt x="20103" y="8594"/>
                  </a:cubicBezTo>
                  <a:cubicBezTo>
                    <a:pt x="19249" y="7534"/>
                    <a:pt x="18309" y="6543"/>
                    <a:pt x="17267" y="5655"/>
                  </a:cubicBezTo>
                  <a:lnTo>
                    <a:pt x="17267" y="5655"/>
                  </a:lnTo>
                  <a:cubicBezTo>
                    <a:pt x="17306" y="5666"/>
                    <a:pt x="17344" y="5671"/>
                    <a:pt x="17381" y="5671"/>
                  </a:cubicBezTo>
                  <a:cubicBezTo>
                    <a:pt x="17636" y="5671"/>
                    <a:pt x="17837" y="5432"/>
                    <a:pt x="17882" y="5194"/>
                  </a:cubicBezTo>
                  <a:cubicBezTo>
                    <a:pt x="17937" y="5207"/>
                    <a:pt x="17992" y="5214"/>
                    <a:pt x="18045" y="5214"/>
                  </a:cubicBezTo>
                  <a:cubicBezTo>
                    <a:pt x="18452" y="5214"/>
                    <a:pt x="18774" y="4833"/>
                    <a:pt x="18668" y="4425"/>
                  </a:cubicBezTo>
                  <a:cubicBezTo>
                    <a:pt x="18668" y="4373"/>
                    <a:pt x="18651" y="4339"/>
                    <a:pt x="18634" y="4288"/>
                  </a:cubicBezTo>
                  <a:lnTo>
                    <a:pt x="18634" y="4288"/>
                  </a:lnTo>
                  <a:lnTo>
                    <a:pt x="18685" y="4322"/>
                  </a:lnTo>
                  <a:cubicBezTo>
                    <a:pt x="18817" y="4447"/>
                    <a:pt x="18982" y="4508"/>
                    <a:pt x="19144" y="4508"/>
                  </a:cubicBezTo>
                  <a:cubicBezTo>
                    <a:pt x="19338" y="4508"/>
                    <a:pt x="19529" y="4421"/>
                    <a:pt x="19659" y="4254"/>
                  </a:cubicBezTo>
                  <a:lnTo>
                    <a:pt x="19693" y="4271"/>
                  </a:lnTo>
                  <a:cubicBezTo>
                    <a:pt x="19803" y="4351"/>
                    <a:pt x="19915" y="4385"/>
                    <a:pt x="20024" y="4385"/>
                  </a:cubicBezTo>
                  <a:cubicBezTo>
                    <a:pt x="20473" y="4385"/>
                    <a:pt x="20846" y="3792"/>
                    <a:pt x="20599" y="3365"/>
                  </a:cubicBezTo>
                  <a:cubicBezTo>
                    <a:pt x="20411" y="3024"/>
                    <a:pt x="20223" y="2665"/>
                    <a:pt x="20035" y="2323"/>
                  </a:cubicBezTo>
                  <a:cubicBezTo>
                    <a:pt x="20120" y="2203"/>
                    <a:pt x="20171" y="2067"/>
                    <a:pt x="20171" y="1913"/>
                  </a:cubicBezTo>
                  <a:lnTo>
                    <a:pt x="20171" y="1896"/>
                  </a:lnTo>
                  <a:cubicBezTo>
                    <a:pt x="20257" y="1862"/>
                    <a:pt x="20342" y="1810"/>
                    <a:pt x="20393" y="1742"/>
                  </a:cubicBezTo>
                  <a:cubicBezTo>
                    <a:pt x="20974" y="1025"/>
                    <a:pt x="20650" y="461"/>
                    <a:pt x="19847" y="85"/>
                  </a:cubicBezTo>
                  <a:cubicBezTo>
                    <a:pt x="19737" y="27"/>
                    <a:pt x="19621" y="1"/>
                    <a:pt x="19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 rot="1164162">
              <a:off x="7863863" y="3761118"/>
              <a:ext cx="779864" cy="980621"/>
            </a:xfrm>
            <a:custGeom>
              <a:avLst/>
              <a:gdLst/>
              <a:ahLst/>
              <a:cxnLst/>
              <a:rect l="l" t="t" r="r" b="b"/>
              <a:pathLst>
                <a:path w="25992" h="32683" extrusionOk="0">
                  <a:moveTo>
                    <a:pt x="17878" y="276"/>
                  </a:moveTo>
                  <a:cubicBezTo>
                    <a:pt x="17883" y="276"/>
                    <a:pt x="17888" y="277"/>
                    <a:pt x="17892" y="278"/>
                  </a:cubicBezTo>
                  <a:cubicBezTo>
                    <a:pt x="18849" y="569"/>
                    <a:pt x="19754" y="1013"/>
                    <a:pt x="20575" y="1594"/>
                  </a:cubicBezTo>
                  <a:cubicBezTo>
                    <a:pt x="22078" y="2619"/>
                    <a:pt x="21207" y="3678"/>
                    <a:pt x="20216" y="4704"/>
                  </a:cubicBezTo>
                  <a:cubicBezTo>
                    <a:pt x="19584" y="5353"/>
                    <a:pt x="18866" y="5934"/>
                    <a:pt x="18353" y="6669"/>
                  </a:cubicBezTo>
                  <a:cubicBezTo>
                    <a:pt x="17584" y="6053"/>
                    <a:pt x="16816" y="5438"/>
                    <a:pt x="16047" y="4840"/>
                  </a:cubicBezTo>
                  <a:cubicBezTo>
                    <a:pt x="15756" y="4618"/>
                    <a:pt x="15466" y="4396"/>
                    <a:pt x="15175" y="4191"/>
                  </a:cubicBezTo>
                  <a:lnTo>
                    <a:pt x="15363" y="4003"/>
                  </a:lnTo>
                  <a:cubicBezTo>
                    <a:pt x="15380" y="4003"/>
                    <a:pt x="15363" y="3986"/>
                    <a:pt x="15346" y="3986"/>
                  </a:cubicBezTo>
                  <a:cubicBezTo>
                    <a:pt x="15602" y="3883"/>
                    <a:pt x="16235" y="2534"/>
                    <a:pt x="16440" y="2226"/>
                  </a:cubicBezTo>
                  <a:cubicBezTo>
                    <a:pt x="16591" y="2025"/>
                    <a:pt x="17614" y="276"/>
                    <a:pt x="17878" y="276"/>
                  </a:cubicBezTo>
                  <a:close/>
                  <a:moveTo>
                    <a:pt x="22660" y="24694"/>
                  </a:moveTo>
                  <a:cubicBezTo>
                    <a:pt x="23262" y="24694"/>
                    <a:pt x="23378" y="25557"/>
                    <a:pt x="23462" y="25959"/>
                  </a:cubicBezTo>
                  <a:lnTo>
                    <a:pt x="23462" y="25976"/>
                  </a:lnTo>
                  <a:cubicBezTo>
                    <a:pt x="21395" y="26830"/>
                    <a:pt x="19242" y="27514"/>
                    <a:pt x="17021" y="27787"/>
                  </a:cubicBezTo>
                  <a:cubicBezTo>
                    <a:pt x="17038" y="27770"/>
                    <a:pt x="17038" y="27753"/>
                    <a:pt x="17021" y="27736"/>
                  </a:cubicBezTo>
                  <a:cubicBezTo>
                    <a:pt x="16884" y="27394"/>
                    <a:pt x="16388" y="26318"/>
                    <a:pt x="16867" y="26096"/>
                  </a:cubicBezTo>
                  <a:cubicBezTo>
                    <a:pt x="17721" y="25720"/>
                    <a:pt x="18593" y="25446"/>
                    <a:pt x="19481" y="25241"/>
                  </a:cubicBezTo>
                  <a:cubicBezTo>
                    <a:pt x="20233" y="25070"/>
                    <a:pt x="20985" y="24968"/>
                    <a:pt x="21736" y="24831"/>
                  </a:cubicBezTo>
                  <a:cubicBezTo>
                    <a:pt x="22027" y="24763"/>
                    <a:pt x="22317" y="24729"/>
                    <a:pt x="22625" y="24695"/>
                  </a:cubicBezTo>
                  <a:cubicBezTo>
                    <a:pt x="22637" y="24694"/>
                    <a:pt x="22648" y="24694"/>
                    <a:pt x="22660" y="24694"/>
                  </a:cubicBezTo>
                  <a:close/>
                  <a:moveTo>
                    <a:pt x="17710" y="0"/>
                  </a:moveTo>
                  <a:cubicBezTo>
                    <a:pt x="17669" y="0"/>
                    <a:pt x="17633" y="28"/>
                    <a:pt x="17619" y="56"/>
                  </a:cubicBezTo>
                  <a:cubicBezTo>
                    <a:pt x="16713" y="1389"/>
                    <a:pt x="15722" y="2670"/>
                    <a:pt x="14953" y="4071"/>
                  </a:cubicBezTo>
                  <a:cubicBezTo>
                    <a:pt x="14150" y="3508"/>
                    <a:pt x="13313" y="2978"/>
                    <a:pt x="12459" y="2448"/>
                  </a:cubicBezTo>
                  <a:cubicBezTo>
                    <a:pt x="11690" y="1987"/>
                    <a:pt x="10904" y="1526"/>
                    <a:pt x="10118" y="1081"/>
                  </a:cubicBezTo>
                  <a:cubicBezTo>
                    <a:pt x="9987" y="1008"/>
                    <a:pt x="9668" y="749"/>
                    <a:pt x="9451" y="749"/>
                  </a:cubicBezTo>
                  <a:cubicBezTo>
                    <a:pt x="9413" y="749"/>
                    <a:pt x="9379" y="756"/>
                    <a:pt x="9349" y="774"/>
                  </a:cubicBezTo>
                  <a:cubicBezTo>
                    <a:pt x="9315" y="791"/>
                    <a:pt x="9315" y="825"/>
                    <a:pt x="9349" y="842"/>
                  </a:cubicBezTo>
                  <a:cubicBezTo>
                    <a:pt x="9622" y="893"/>
                    <a:pt x="10101" y="1303"/>
                    <a:pt x="10340" y="1440"/>
                  </a:cubicBezTo>
                  <a:cubicBezTo>
                    <a:pt x="11092" y="1867"/>
                    <a:pt x="11843" y="2346"/>
                    <a:pt x="12561" y="2790"/>
                  </a:cubicBezTo>
                  <a:cubicBezTo>
                    <a:pt x="13757" y="3508"/>
                    <a:pt x="14885" y="4294"/>
                    <a:pt x="15978" y="5131"/>
                  </a:cubicBezTo>
                  <a:cubicBezTo>
                    <a:pt x="17328" y="6173"/>
                    <a:pt x="18627" y="7232"/>
                    <a:pt x="19925" y="8309"/>
                  </a:cubicBezTo>
                  <a:cubicBezTo>
                    <a:pt x="20540" y="8821"/>
                    <a:pt x="21155" y="9334"/>
                    <a:pt x="21771" y="9847"/>
                  </a:cubicBezTo>
                  <a:cubicBezTo>
                    <a:pt x="21976" y="10017"/>
                    <a:pt x="22334" y="10240"/>
                    <a:pt x="22591" y="10462"/>
                  </a:cubicBezTo>
                  <a:cubicBezTo>
                    <a:pt x="22435" y="10350"/>
                    <a:pt x="22189" y="10309"/>
                    <a:pt x="21905" y="10309"/>
                  </a:cubicBezTo>
                  <a:cubicBezTo>
                    <a:pt x="21189" y="10309"/>
                    <a:pt x="20234" y="10571"/>
                    <a:pt x="19891" y="10633"/>
                  </a:cubicBezTo>
                  <a:cubicBezTo>
                    <a:pt x="17414" y="11060"/>
                    <a:pt x="14970" y="11692"/>
                    <a:pt x="12527" y="12324"/>
                  </a:cubicBezTo>
                  <a:cubicBezTo>
                    <a:pt x="9844" y="13025"/>
                    <a:pt x="7179" y="13793"/>
                    <a:pt x="4531" y="14665"/>
                  </a:cubicBezTo>
                  <a:cubicBezTo>
                    <a:pt x="3283" y="15058"/>
                    <a:pt x="1763" y="15451"/>
                    <a:pt x="584" y="16151"/>
                  </a:cubicBezTo>
                  <a:lnTo>
                    <a:pt x="550" y="16151"/>
                  </a:lnTo>
                  <a:lnTo>
                    <a:pt x="925" y="15793"/>
                  </a:lnTo>
                  <a:cubicBezTo>
                    <a:pt x="940" y="15778"/>
                    <a:pt x="930" y="15738"/>
                    <a:pt x="904" y="15738"/>
                  </a:cubicBezTo>
                  <a:cubicBezTo>
                    <a:pt x="900" y="15738"/>
                    <a:pt x="896" y="15739"/>
                    <a:pt x="891" y="15741"/>
                  </a:cubicBezTo>
                  <a:cubicBezTo>
                    <a:pt x="735" y="15840"/>
                    <a:pt x="642" y="15891"/>
                    <a:pt x="611" y="15891"/>
                  </a:cubicBezTo>
                  <a:cubicBezTo>
                    <a:pt x="577" y="15891"/>
                    <a:pt x="614" y="15831"/>
                    <a:pt x="720" y="15707"/>
                  </a:cubicBezTo>
                  <a:cubicBezTo>
                    <a:pt x="908" y="15280"/>
                    <a:pt x="1062" y="14836"/>
                    <a:pt x="1233" y="14392"/>
                  </a:cubicBezTo>
                  <a:cubicBezTo>
                    <a:pt x="1506" y="13674"/>
                    <a:pt x="1763" y="12939"/>
                    <a:pt x="2036" y="12222"/>
                  </a:cubicBezTo>
                  <a:cubicBezTo>
                    <a:pt x="2617" y="10667"/>
                    <a:pt x="3215" y="9095"/>
                    <a:pt x="4086" y="7694"/>
                  </a:cubicBezTo>
                  <a:cubicBezTo>
                    <a:pt x="5624" y="5216"/>
                    <a:pt x="7743" y="3132"/>
                    <a:pt x="9212" y="637"/>
                  </a:cubicBezTo>
                  <a:cubicBezTo>
                    <a:pt x="9261" y="565"/>
                    <a:pt x="9198" y="492"/>
                    <a:pt x="9127" y="492"/>
                  </a:cubicBezTo>
                  <a:cubicBezTo>
                    <a:pt x="9097" y="492"/>
                    <a:pt x="9066" y="505"/>
                    <a:pt x="9041" y="535"/>
                  </a:cubicBezTo>
                  <a:cubicBezTo>
                    <a:pt x="7367" y="2910"/>
                    <a:pt x="5487" y="5148"/>
                    <a:pt x="3898" y="7591"/>
                  </a:cubicBezTo>
                  <a:cubicBezTo>
                    <a:pt x="2241" y="10154"/>
                    <a:pt x="1472" y="13298"/>
                    <a:pt x="362" y="16100"/>
                  </a:cubicBezTo>
                  <a:cubicBezTo>
                    <a:pt x="334" y="16170"/>
                    <a:pt x="397" y="16229"/>
                    <a:pt x="459" y="16229"/>
                  </a:cubicBezTo>
                  <a:cubicBezTo>
                    <a:pt x="473" y="16229"/>
                    <a:pt x="486" y="16226"/>
                    <a:pt x="498" y="16220"/>
                  </a:cubicBezTo>
                  <a:cubicBezTo>
                    <a:pt x="498" y="16220"/>
                    <a:pt x="498" y="16220"/>
                    <a:pt x="498" y="16237"/>
                  </a:cubicBezTo>
                  <a:cubicBezTo>
                    <a:pt x="344" y="16322"/>
                    <a:pt x="208" y="16408"/>
                    <a:pt x="71" y="16510"/>
                  </a:cubicBezTo>
                  <a:cubicBezTo>
                    <a:pt x="0" y="16567"/>
                    <a:pt x="47" y="16659"/>
                    <a:pt x="104" y="16659"/>
                  </a:cubicBezTo>
                  <a:cubicBezTo>
                    <a:pt x="116" y="16659"/>
                    <a:pt x="128" y="16656"/>
                    <a:pt x="139" y="16647"/>
                  </a:cubicBezTo>
                  <a:cubicBezTo>
                    <a:pt x="225" y="16579"/>
                    <a:pt x="362" y="16510"/>
                    <a:pt x="464" y="16425"/>
                  </a:cubicBezTo>
                  <a:lnTo>
                    <a:pt x="464" y="16425"/>
                  </a:lnTo>
                  <a:cubicBezTo>
                    <a:pt x="259" y="18509"/>
                    <a:pt x="1267" y="20679"/>
                    <a:pt x="1933" y="22593"/>
                  </a:cubicBezTo>
                  <a:cubicBezTo>
                    <a:pt x="3044" y="25856"/>
                    <a:pt x="3796" y="29257"/>
                    <a:pt x="4684" y="32588"/>
                  </a:cubicBezTo>
                  <a:cubicBezTo>
                    <a:pt x="4701" y="32640"/>
                    <a:pt x="4736" y="32674"/>
                    <a:pt x="4787" y="32674"/>
                  </a:cubicBezTo>
                  <a:cubicBezTo>
                    <a:pt x="4934" y="32680"/>
                    <a:pt x="5082" y="32683"/>
                    <a:pt x="5228" y="32683"/>
                  </a:cubicBezTo>
                  <a:cubicBezTo>
                    <a:pt x="7186" y="32683"/>
                    <a:pt x="9062" y="32168"/>
                    <a:pt x="10938" y="31580"/>
                  </a:cubicBezTo>
                  <a:cubicBezTo>
                    <a:pt x="13125" y="30897"/>
                    <a:pt x="15244" y="30282"/>
                    <a:pt x="17499" y="29803"/>
                  </a:cubicBezTo>
                  <a:cubicBezTo>
                    <a:pt x="19396" y="29393"/>
                    <a:pt x="21275" y="28829"/>
                    <a:pt x="23103" y="28146"/>
                  </a:cubicBezTo>
                  <a:cubicBezTo>
                    <a:pt x="23872" y="27873"/>
                    <a:pt x="25307" y="27565"/>
                    <a:pt x="25871" y="26933"/>
                  </a:cubicBezTo>
                  <a:cubicBezTo>
                    <a:pt x="25992" y="26839"/>
                    <a:pt x="25934" y="26735"/>
                    <a:pt x="25854" y="26735"/>
                  </a:cubicBezTo>
                  <a:cubicBezTo>
                    <a:pt x="25832" y="26735"/>
                    <a:pt x="25808" y="26743"/>
                    <a:pt x="25786" y="26762"/>
                  </a:cubicBezTo>
                  <a:cubicBezTo>
                    <a:pt x="25512" y="27001"/>
                    <a:pt x="25222" y="27189"/>
                    <a:pt x="24880" y="27309"/>
                  </a:cubicBezTo>
                  <a:cubicBezTo>
                    <a:pt x="24744" y="26762"/>
                    <a:pt x="24521" y="26249"/>
                    <a:pt x="24231" y="25754"/>
                  </a:cubicBezTo>
                  <a:cubicBezTo>
                    <a:pt x="24209" y="25721"/>
                    <a:pt x="24173" y="25702"/>
                    <a:pt x="24136" y="25702"/>
                  </a:cubicBezTo>
                  <a:cubicBezTo>
                    <a:pt x="24116" y="25702"/>
                    <a:pt x="24095" y="25708"/>
                    <a:pt x="24077" y="25720"/>
                  </a:cubicBezTo>
                  <a:lnTo>
                    <a:pt x="23667" y="25891"/>
                  </a:lnTo>
                  <a:cubicBezTo>
                    <a:pt x="23483" y="25045"/>
                    <a:pt x="23257" y="24503"/>
                    <a:pt x="22466" y="24503"/>
                  </a:cubicBezTo>
                  <a:cubicBezTo>
                    <a:pt x="22378" y="24503"/>
                    <a:pt x="22283" y="24510"/>
                    <a:pt x="22181" y="24524"/>
                  </a:cubicBezTo>
                  <a:cubicBezTo>
                    <a:pt x="20216" y="24797"/>
                    <a:pt x="18234" y="25207"/>
                    <a:pt x="16423" y="26061"/>
                  </a:cubicBezTo>
                  <a:cubicBezTo>
                    <a:pt x="16388" y="26096"/>
                    <a:pt x="16371" y="26130"/>
                    <a:pt x="16388" y="26181"/>
                  </a:cubicBezTo>
                  <a:cubicBezTo>
                    <a:pt x="16508" y="26728"/>
                    <a:pt x="16679" y="27275"/>
                    <a:pt x="16884" y="27787"/>
                  </a:cubicBezTo>
                  <a:lnTo>
                    <a:pt x="16884" y="27804"/>
                  </a:lnTo>
                  <a:cubicBezTo>
                    <a:pt x="16593" y="27838"/>
                    <a:pt x="16303" y="27873"/>
                    <a:pt x="16030" y="27890"/>
                  </a:cubicBezTo>
                  <a:cubicBezTo>
                    <a:pt x="15961" y="27890"/>
                    <a:pt x="15910" y="27941"/>
                    <a:pt x="15927" y="28009"/>
                  </a:cubicBezTo>
                  <a:cubicBezTo>
                    <a:pt x="16081" y="28556"/>
                    <a:pt x="16286" y="29103"/>
                    <a:pt x="16542" y="29615"/>
                  </a:cubicBezTo>
                  <a:cubicBezTo>
                    <a:pt x="16552" y="29630"/>
                    <a:pt x="16567" y="29637"/>
                    <a:pt x="16582" y="29637"/>
                  </a:cubicBezTo>
                  <a:cubicBezTo>
                    <a:pt x="16618" y="29637"/>
                    <a:pt x="16657" y="29600"/>
                    <a:pt x="16645" y="29564"/>
                  </a:cubicBezTo>
                  <a:cubicBezTo>
                    <a:pt x="16645" y="29547"/>
                    <a:pt x="15825" y="28095"/>
                    <a:pt x="16457" y="28060"/>
                  </a:cubicBezTo>
                  <a:cubicBezTo>
                    <a:pt x="16901" y="28043"/>
                    <a:pt x="17362" y="27958"/>
                    <a:pt x="17807" y="27907"/>
                  </a:cubicBezTo>
                  <a:cubicBezTo>
                    <a:pt x="19003" y="27702"/>
                    <a:pt x="20164" y="27394"/>
                    <a:pt x="21309" y="27001"/>
                  </a:cubicBezTo>
                  <a:cubicBezTo>
                    <a:pt x="22164" y="26728"/>
                    <a:pt x="22984" y="26420"/>
                    <a:pt x="23804" y="26061"/>
                  </a:cubicBezTo>
                  <a:cubicBezTo>
                    <a:pt x="23856" y="26041"/>
                    <a:pt x="23904" y="26032"/>
                    <a:pt x="23949" y="26032"/>
                  </a:cubicBezTo>
                  <a:cubicBezTo>
                    <a:pt x="24393" y="26032"/>
                    <a:pt x="24523" y="26960"/>
                    <a:pt x="24709" y="27394"/>
                  </a:cubicBezTo>
                  <a:cubicBezTo>
                    <a:pt x="24146" y="27599"/>
                    <a:pt x="23548" y="27753"/>
                    <a:pt x="23086" y="27924"/>
                  </a:cubicBezTo>
                  <a:cubicBezTo>
                    <a:pt x="21685" y="28436"/>
                    <a:pt x="20267" y="28898"/>
                    <a:pt x="18815" y="29257"/>
                  </a:cubicBezTo>
                  <a:cubicBezTo>
                    <a:pt x="17055" y="29701"/>
                    <a:pt x="15244" y="29991"/>
                    <a:pt x="13501" y="30521"/>
                  </a:cubicBezTo>
                  <a:cubicBezTo>
                    <a:pt x="11758" y="31051"/>
                    <a:pt x="10049" y="31683"/>
                    <a:pt x="8272" y="32093"/>
                  </a:cubicBezTo>
                  <a:cubicBezTo>
                    <a:pt x="7281" y="32332"/>
                    <a:pt x="6273" y="32452"/>
                    <a:pt x="5248" y="32452"/>
                  </a:cubicBezTo>
                  <a:cubicBezTo>
                    <a:pt x="4616" y="32452"/>
                    <a:pt x="4326" y="30179"/>
                    <a:pt x="4189" y="29718"/>
                  </a:cubicBezTo>
                  <a:cubicBezTo>
                    <a:pt x="3710" y="27821"/>
                    <a:pt x="3232" y="25942"/>
                    <a:pt x="2668" y="24079"/>
                  </a:cubicBezTo>
                  <a:cubicBezTo>
                    <a:pt x="1968" y="21687"/>
                    <a:pt x="379" y="18885"/>
                    <a:pt x="669" y="16322"/>
                  </a:cubicBezTo>
                  <a:cubicBezTo>
                    <a:pt x="1797" y="15673"/>
                    <a:pt x="3232" y="15331"/>
                    <a:pt x="4411" y="14938"/>
                  </a:cubicBezTo>
                  <a:cubicBezTo>
                    <a:pt x="6786" y="14169"/>
                    <a:pt x="9178" y="13469"/>
                    <a:pt x="11587" y="12820"/>
                  </a:cubicBezTo>
                  <a:cubicBezTo>
                    <a:pt x="13911" y="12204"/>
                    <a:pt x="16286" y="11606"/>
                    <a:pt x="18644" y="11111"/>
                  </a:cubicBezTo>
                  <a:cubicBezTo>
                    <a:pt x="19498" y="10940"/>
                    <a:pt x="20352" y="10786"/>
                    <a:pt x="21224" y="10684"/>
                  </a:cubicBezTo>
                  <a:cubicBezTo>
                    <a:pt x="21384" y="10662"/>
                    <a:pt x="21783" y="10581"/>
                    <a:pt x="22110" y="10581"/>
                  </a:cubicBezTo>
                  <a:cubicBezTo>
                    <a:pt x="22308" y="10581"/>
                    <a:pt x="22479" y="10611"/>
                    <a:pt x="22557" y="10701"/>
                  </a:cubicBezTo>
                  <a:cubicBezTo>
                    <a:pt x="22576" y="10725"/>
                    <a:pt x="22603" y="10736"/>
                    <a:pt x="22630" y="10736"/>
                  </a:cubicBezTo>
                  <a:cubicBezTo>
                    <a:pt x="22696" y="10736"/>
                    <a:pt x="22764" y="10671"/>
                    <a:pt x="22727" y="10598"/>
                  </a:cubicBezTo>
                  <a:lnTo>
                    <a:pt x="22727" y="10598"/>
                  </a:lnTo>
                  <a:cubicBezTo>
                    <a:pt x="22762" y="10615"/>
                    <a:pt x="22779" y="10650"/>
                    <a:pt x="22796" y="10667"/>
                  </a:cubicBezTo>
                  <a:cubicBezTo>
                    <a:pt x="22812" y="10694"/>
                    <a:pt x="22837" y="10705"/>
                    <a:pt x="22862" y="10705"/>
                  </a:cubicBezTo>
                  <a:cubicBezTo>
                    <a:pt x="22915" y="10705"/>
                    <a:pt x="22967" y="10651"/>
                    <a:pt x="22932" y="10581"/>
                  </a:cubicBezTo>
                  <a:cubicBezTo>
                    <a:pt x="22420" y="9693"/>
                    <a:pt x="21121" y="8958"/>
                    <a:pt x="20335" y="8326"/>
                  </a:cubicBezTo>
                  <a:cubicBezTo>
                    <a:pt x="19720" y="7813"/>
                    <a:pt x="19105" y="7318"/>
                    <a:pt x="18490" y="6805"/>
                  </a:cubicBezTo>
                  <a:cubicBezTo>
                    <a:pt x="19122" y="5917"/>
                    <a:pt x="20028" y="5216"/>
                    <a:pt x="20763" y="4430"/>
                  </a:cubicBezTo>
                  <a:cubicBezTo>
                    <a:pt x="21121" y="4037"/>
                    <a:pt x="21839" y="3320"/>
                    <a:pt x="21702" y="2722"/>
                  </a:cubicBezTo>
                  <a:cubicBezTo>
                    <a:pt x="21378" y="1235"/>
                    <a:pt x="19037" y="364"/>
                    <a:pt x="17738" y="5"/>
                  </a:cubicBezTo>
                  <a:cubicBezTo>
                    <a:pt x="17729" y="2"/>
                    <a:pt x="17719" y="0"/>
                    <a:pt x="17710" y="0"/>
                  </a:cubicBezTo>
                  <a:close/>
                </a:path>
              </a:pathLst>
            </a:custGeom>
            <a:solidFill>
              <a:srgbClr val="3C3C3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5"/>
            <p:cNvSpPr/>
            <p:nvPr/>
          </p:nvSpPr>
          <p:spPr>
            <a:xfrm rot="1164162">
              <a:off x="8468502" y="4184932"/>
              <a:ext cx="139999" cy="488705"/>
            </a:xfrm>
            <a:custGeom>
              <a:avLst/>
              <a:gdLst/>
              <a:ahLst/>
              <a:cxnLst/>
              <a:rect l="l" t="t" r="r" b="b"/>
              <a:pathLst>
                <a:path w="4666" h="16288" extrusionOk="0">
                  <a:moveTo>
                    <a:pt x="376" y="0"/>
                  </a:moveTo>
                  <a:cubicBezTo>
                    <a:pt x="353" y="0"/>
                    <a:pt x="329" y="9"/>
                    <a:pt x="308" y="30"/>
                  </a:cubicBezTo>
                  <a:cubicBezTo>
                    <a:pt x="1" y="354"/>
                    <a:pt x="479" y="1465"/>
                    <a:pt x="564" y="1807"/>
                  </a:cubicBezTo>
                  <a:cubicBezTo>
                    <a:pt x="992" y="3396"/>
                    <a:pt x="1487" y="4985"/>
                    <a:pt x="1966" y="6574"/>
                  </a:cubicBezTo>
                  <a:cubicBezTo>
                    <a:pt x="2512" y="8419"/>
                    <a:pt x="3059" y="10247"/>
                    <a:pt x="3572" y="12110"/>
                  </a:cubicBezTo>
                  <a:cubicBezTo>
                    <a:pt x="3930" y="13425"/>
                    <a:pt x="4375" y="14826"/>
                    <a:pt x="4426" y="16210"/>
                  </a:cubicBezTo>
                  <a:cubicBezTo>
                    <a:pt x="4426" y="16262"/>
                    <a:pt x="4464" y="16287"/>
                    <a:pt x="4503" y="16287"/>
                  </a:cubicBezTo>
                  <a:cubicBezTo>
                    <a:pt x="4541" y="16287"/>
                    <a:pt x="4580" y="16262"/>
                    <a:pt x="4580" y="16210"/>
                  </a:cubicBezTo>
                  <a:cubicBezTo>
                    <a:pt x="4665" y="15151"/>
                    <a:pt x="4306" y="14006"/>
                    <a:pt x="4050" y="12998"/>
                  </a:cubicBezTo>
                  <a:cubicBezTo>
                    <a:pt x="3623" y="11272"/>
                    <a:pt x="3093" y="9547"/>
                    <a:pt x="2598" y="7855"/>
                  </a:cubicBezTo>
                  <a:cubicBezTo>
                    <a:pt x="2102" y="6198"/>
                    <a:pt x="1590" y="4540"/>
                    <a:pt x="1111" y="2883"/>
                  </a:cubicBezTo>
                  <a:cubicBezTo>
                    <a:pt x="992" y="2439"/>
                    <a:pt x="189" y="594"/>
                    <a:pt x="479" y="149"/>
                  </a:cubicBezTo>
                  <a:cubicBezTo>
                    <a:pt x="518" y="85"/>
                    <a:pt x="449" y="0"/>
                    <a:pt x="376" y="0"/>
                  </a:cubicBezTo>
                  <a:close/>
                </a:path>
              </a:pathLst>
            </a:custGeom>
            <a:solidFill>
              <a:srgbClr val="3C3C3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5"/>
            <p:cNvSpPr/>
            <p:nvPr/>
          </p:nvSpPr>
          <p:spPr>
            <a:xfrm rot="1164162">
              <a:off x="7928384" y="4242960"/>
              <a:ext cx="287438" cy="281108"/>
            </a:xfrm>
            <a:custGeom>
              <a:avLst/>
              <a:gdLst/>
              <a:ahLst/>
              <a:cxnLst/>
              <a:rect l="l" t="t" r="r" b="b"/>
              <a:pathLst>
                <a:path w="9580" h="9369" extrusionOk="0">
                  <a:moveTo>
                    <a:pt x="6831" y="362"/>
                  </a:moveTo>
                  <a:cubicBezTo>
                    <a:pt x="7119" y="362"/>
                    <a:pt x="7346" y="510"/>
                    <a:pt x="7443" y="979"/>
                  </a:cubicBezTo>
                  <a:cubicBezTo>
                    <a:pt x="7631" y="1816"/>
                    <a:pt x="7887" y="2636"/>
                    <a:pt x="8212" y="3422"/>
                  </a:cubicBezTo>
                  <a:lnTo>
                    <a:pt x="8144" y="3422"/>
                  </a:lnTo>
                  <a:cubicBezTo>
                    <a:pt x="7050" y="3883"/>
                    <a:pt x="5905" y="4276"/>
                    <a:pt x="4761" y="4567"/>
                  </a:cubicBezTo>
                  <a:cubicBezTo>
                    <a:pt x="4470" y="3473"/>
                    <a:pt x="4248" y="2363"/>
                    <a:pt x="3958" y="1320"/>
                  </a:cubicBezTo>
                  <a:cubicBezTo>
                    <a:pt x="4556" y="1098"/>
                    <a:pt x="5137" y="876"/>
                    <a:pt x="5735" y="671"/>
                  </a:cubicBezTo>
                  <a:cubicBezTo>
                    <a:pt x="6113" y="545"/>
                    <a:pt x="6510" y="362"/>
                    <a:pt x="6831" y="362"/>
                  </a:cubicBezTo>
                  <a:close/>
                  <a:moveTo>
                    <a:pt x="3821" y="1372"/>
                  </a:moveTo>
                  <a:cubicBezTo>
                    <a:pt x="4060" y="2465"/>
                    <a:pt x="4334" y="3542"/>
                    <a:pt x="4624" y="4618"/>
                  </a:cubicBezTo>
                  <a:cubicBezTo>
                    <a:pt x="3394" y="4943"/>
                    <a:pt x="2164" y="5216"/>
                    <a:pt x="916" y="5472"/>
                  </a:cubicBezTo>
                  <a:cubicBezTo>
                    <a:pt x="660" y="4379"/>
                    <a:pt x="489" y="3251"/>
                    <a:pt x="267" y="2158"/>
                  </a:cubicBezTo>
                  <a:lnTo>
                    <a:pt x="267" y="2158"/>
                  </a:lnTo>
                  <a:cubicBezTo>
                    <a:pt x="284" y="2158"/>
                    <a:pt x="301" y="2175"/>
                    <a:pt x="318" y="2175"/>
                  </a:cubicBezTo>
                  <a:cubicBezTo>
                    <a:pt x="1463" y="2089"/>
                    <a:pt x="2574" y="1850"/>
                    <a:pt x="3633" y="1440"/>
                  </a:cubicBezTo>
                  <a:lnTo>
                    <a:pt x="3821" y="1372"/>
                  </a:lnTo>
                  <a:close/>
                  <a:moveTo>
                    <a:pt x="8280" y="3627"/>
                  </a:moveTo>
                  <a:cubicBezTo>
                    <a:pt x="8451" y="4106"/>
                    <a:pt x="8622" y="4567"/>
                    <a:pt x="8793" y="5045"/>
                  </a:cubicBezTo>
                  <a:cubicBezTo>
                    <a:pt x="8861" y="5284"/>
                    <a:pt x="9562" y="7386"/>
                    <a:pt x="9186" y="7489"/>
                  </a:cubicBezTo>
                  <a:cubicBezTo>
                    <a:pt x="8725" y="7608"/>
                    <a:pt x="8280" y="7779"/>
                    <a:pt x="7819" y="7950"/>
                  </a:cubicBezTo>
                  <a:cubicBezTo>
                    <a:pt x="6665" y="8375"/>
                    <a:pt x="5163" y="9094"/>
                    <a:pt x="3874" y="9094"/>
                  </a:cubicBezTo>
                  <a:cubicBezTo>
                    <a:pt x="2988" y="9094"/>
                    <a:pt x="2204" y="8754"/>
                    <a:pt x="1702" y="7745"/>
                  </a:cubicBezTo>
                  <a:cubicBezTo>
                    <a:pt x="1395" y="7061"/>
                    <a:pt x="1138" y="6361"/>
                    <a:pt x="968" y="5643"/>
                  </a:cubicBezTo>
                  <a:cubicBezTo>
                    <a:pt x="2198" y="5421"/>
                    <a:pt x="3462" y="5165"/>
                    <a:pt x="4692" y="4840"/>
                  </a:cubicBezTo>
                  <a:cubicBezTo>
                    <a:pt x="4727" y="4994"/>
                    <a:pt x="4778" y="5165"/>
                    <a:pt x="4812" y="5319"/>
                  </a:cubicBezTo>
                  <a:cubicBezTo>
                    <a:pt x="5068" y="6190"/>
                    <a:pt x="5342" y="7642"/>
                    <a:pt x="6076" y="8292"/>
                  </a:cubicBezTo>
                  <a:cubicBezTo>
                    <a:pt x="6093" y="8309"/>
                    <a:pt x="6116" y="8316"/>
                    <a:pt x="6139" y="8316"/>
                  </a:cubicBezTo>
                  <a:cubicBezTo>
                    <a:pt x="6208" y="8316"/>
                    <a:pt x="6281" y="8249"/>
                    <a:pt x="6230" y="8172"/>
                  </a:cubicBezTo>
                  <a:cubicBezTo>
                    <a:pt x="5564" y="7181"/>
                    <a:pt x="5154" y="6002"/>
                    <a:pt x="4812" y="4806"/>
                  </a:cubicBezTo>
                  <a:cubicBezTo>
                    <a:pt x="5991" y="4499"/>
                    <a:pt x="7136" y="4106"/>
                    <a:pt x="8263" y="3644"/>
                  </a:cubicBezTo>
                  <a:cubicBezTo>
                    <a:pt x="8263" y="3644"/>
                    <a:pt x="8263" y="3627"/>
                    <a:pt x="8280" y="3627"/>
                  </a:cubicBezTo>
                  <a:close/>
                  <a:moveTo>
                    <a:pt x="7402" y="0"/>
                  </a:moveTo>
                  <a:cubicBezTo>
                    <a:pt x="7393" y="0"/>
                    <a:pt x="7384" y="2"/>
                    <a:pt x="7375" y="5"/>
                  </a:cubicBezTo>
                  <a:cubicBezTo>
                    <a:pt x="4983" y="517"/>
                    <a:pt x="2796" y="1850"/>
                    <a:pt x="318" y="1936"/>
                  </a:cubicBezTo>
                  <a:cubicBezTo>
                    <a:pt x="284" y="1936"/>
                    <a:pt x="250" y="1953"/>
                    <a:pt x="233" y="1987"/>
                  </a:cubicBezTo>
                  <a:cubicBezTo>
                    <a:pt x="216" y="1884"/>
                    <a:pt x="199" y="1782"/>
                    <a:pt x="165" y="1696"/>
                  </a:cubicBezTo>
                  <a:cubicBezTo>
                    <a:pt x="157" y="1653"/>
                    <a:pt x="126" y="1634"/>
                    <a:pt x="94" y="1634"/>
                  </a:cubicBezTo>
                  <a:cubicBezTo>
                    <a:pt x="49" y="1634"/>
                    <a:pt x="1" y="1671"/>
                    <a:pt x="11" y="1731"/>
                  </a:cubicBezTo>
                  <a:cubicBezTo>
                    <a:pt x="233" y="2995"/>
                    <a:pt x="438" y="4259"/>
                    <a:pt x="745" y="5524"/>
                  </a:cubicBezTo>
                  <a:cubicBezTo>
                    <a:pt x="660" y="5541"/>
                    <a:pt x="694" y="5677"/>
                    <a:pt x="780" y="5677"/>
                  </a:cubicBezTo>
                  <a:cubicBezTo>
                    <a:pt x="780" y="5712"/>
                    <a:pt x="797" y="5746"/>
                    <a:pt x="797" y="5780"/>
                  </a:cubicBezTo>
                  <a:cubicBezTo>
                    <a:pt x="1070" y="6874"/>
                    <a:pt x="1446" y="8257"/>
                    <a:pt x="2352" y="9009"/>
                  </a:cubicBezTo>
                  <a:cubicBezTo>
                    <a:pt x="2669" y="9280"/>
                    <a:pt x="3088" y="9369"/>
                    <a:pt x="3524" y="9369"/>
                  </a:cubicBezTo>
                  <a:cubicBezTo>
                    <a:pt x="4051" y="9369"/>
                    <a:pt x="4604" y="9239"/>
                    <a:pt x="5034" y="9146"/>
                  </a:cubicBezTo>
                  <a:cubicBezTo>
                    <a:pt x="6572" y="8770"/>
                    <a:pt x="7973" y="8035"/>
                    <a:pt x="9477" y="7642"/>
                  </a:cubicBezTo>
                  <a:cubicBezTo>
                    <a:pt x="9528" y="7625"/>
                    <a:pt x="9579" y="7591"/>
                    <a:pt x="9562" y="7540"/>
                  </a:cubicBezTo>
                  <a:cubicBezTo>
                    <a:pt x="9271" y="4943"/>
                    <a:pt x="7922" y="2653"/>
                    <a:pt x="7512" y="90"/>
                  </a:cubicBezTo>
                  <a:cubicBezTo>
                    <a:pt x="7497" y="34"/>
                    <a:pt x="7448" y="0"/>
                    <a:pt x="7402" y="0"/>
                  </a:cubicBezTo>
                  <a:close/>
                </a:path>
              </a:pathLst>
            </a:custGeom>
            <a:solidFill>
              <a:srgbClr val="3C3C3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15"/>
          <p:cNvSpPr/>
          <p:nvPr/>
        </p:nvSpPr>
        <p:spPr>
          <a:xfrm rot="5400000">
            <a:off x="7824500" y="366283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7" name="Google Shape;287;p15"/>
          <p:cNvGrpSpPr/>
          <p:nvPr/>
        </p:nvGrpSpPr>
        <p:grpSpPr>
          <a:xfrm rot="-1884356">
            <a:off x="119154" y="2434214"/>
            <a:ext cx="1290426" cy="820105"/>
            <a:chOff x="7685850" y="32550"/>
            <a:chExt cx="1290421" cy="820102"/>
          </a:xfrm>
        </p:grpSpPr>
        <p:sp>
          <p:nvSpPr>
            <p:cNvPr id="288" name="Google Shape;288;p15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15"/>
          <p:cNvGrpSpPr/>
          <p:nvPr/>
        </p:nvGrpSpPr>
        <p:grpSpPr>
          <a:xfrm>
            <a:off x="278850" y="4345000"/>
            <a:ext cx="585510" cy="526987"/>
            <a:chOff x="566725" y="4222438"/>
            <a:chExt cx="585510" cy="526987"/>
          </a:xfrm>
        </p:grpSpPr>
        <p:sp>
          <p:nvSpPr>
            <p:cNvPr id="306" name="Google Shape;306;p15"/>
            <p:cNvSpPr/>
            <p:nvPr/>
          </p:nvSpPr>
          <p:spPr>
            <a:xfrm>
              <a:off x="587434" y="4222438"/>
              <a:ext cx="492196" cy="524113"/>
            </a:xfrm>
            <a:custGeom>
              <a:avLst/>
              <a:gdLst/>
              <a:ahLst/>
              <a:cxnLst/>
              <a:rect l="l" t="t" r="r" b="b"/>
              <a:pathLst>
                <a:path w="10101" h="10756" extrusionOk="0">
                  <a:moveTo>
                    <a:pt x="5334" y="5591"/>
                  </a:moveTo>
                  <a:lnTo>
                    <a:pt x="5334" y="5591"/>
                  </a:lnTo>
                  <a:cubicBezTo>
                    <a:pt x="5573" y="6172"/>
                    <a:pt x="5812" y="6770"/>
                    <a:pt x="6069" y="7334"/>
                  </a:cubicBezTo>
                  <a:lnTo>
                    <a:pt x="5983" y="7334"/>
                  </a:lnTo>
                  <a:cubicBezTo>
                    <a:pt x="5744" y="6753"/>
                    <a:pt x="5539" y="6189"/>
                    <a:pt x="5334" y="5591"/>
                  </a:cubicBezTo>
                  <a:close/>
                  <a:moveTo>
                    <a:pt x="4326" y="6514"/>
                  </a:moveTo>
                  <a:cubicBezTo>
                    <a:pt x="4463" y="6753"/>
                    <a:pt x="4599" y="7009"/>
                    <a:pt x="4719" y="7248"/>
                  </a:cubicBezTo>
                  <a:cubicBezTo>
                    <a:pt x="4702" y="7283"/>
                    <a:pt x="4702" y="7334"/>
                    <a:pt x="4702" y="7385"/>
                  </a:cubicBezTo>
                  <a:cubicBezTo>
                    <a:pt x="4599" y="7265"/>
                    <a:pt x="4497" y="7146"/>
                    <a:pt x="4394" y="7026"/>
                  </a:cubicBezTo>
                  <a:cubicBezTo>
                    <a:pt x="4377" y="6992"/>
                    <a:pt x="4360" y="6975"/>
                    <a:pt x="4326" y="6941"/>
                  </a:cubicBezTo>
                  <a:lnTo>
                    <a:pt x="4326" y="6514"/>
                  </a:lnTo>
                  <a:close/>
                  <a:moveTo>
                    <a:pt x="1722" y="0"/>
                  </a:moveTo>
                  <a:cubicBezTo>
                    <a:pt x="1415" y="0"/>
                    <a:pt x="1109" y="253"/>
                    <a:pt x="1233" y="602"/>
                  </a:cubicBezTo>
                  <a:cubicBezTo>
                    <a:pt x="1848" y="2345"/>
                    <a:pt x="3061" y="4139"/>
                    <a:pt x="3352" y="6018"/>
                  </a:cubicBezTo>
                  <a:cubicBezTo>
                    <a:pt x="2993" y="5523"/>
                    <a:pt x="2617" y="5044"/>
                    <a:pt x="2207" y="4600"/>
                  </a:cubicBezTo>
                  <a:cubicBezTo>
                    <a:pt x="2115" y="4514"/>
                    <a:pt x="2005" y="4475"/>
                    <a:pt x="1896" y="4475"/>
                  </a:cubicBezTo>
                  <a:cubicBezTo>
                    <a:pt x="1662" y="4475"/>
                    <a:pt x="1438" y="4656"/>
                    <a:pt x="1438" y="4925"/>
                  </a:cubicBezTo>
                  <a:cubicBezTo>
                    <a:pt x="1438" y="5283"/>
                    <a:pt x="1404" y="5625"/>
                    <a:pt x="1387" y="5984"/>
                  </a:cubicBezTo>
                  <a:cubicBezTo>
                    <a:pt x="1182" y="5745"/>
                    <a:pt x="977" y="5523"/>
                    <a:pt x="789" y="5266"/>
                  </a:cubicBezTo>
                  <a:cubicBezTo>
                    <a:pt x="704" y="5151"/>
                    <a:pt x="573" y="5098"/>
                    <a:pt x="446" y="5098"/>
                  </a:cubicBezTo>
                  <a:cubicBezTo>
                    <a:pt x="217" y="5098"/>
                    <a:pt x="0" y="5271"/>
                    <a:pt x="88" y="5557"/>
                  </a:cubicBezTo>
                  <a:cubicBezTo>
                    <a:pt x="123" y="5659"/>
                    <a:pt x="345" y="6719"/>
                    <a:pt x="516" y="6975"/>
                  </a:cubicBezTo>
                  <a:cubicBezTo>
                    <a:pt x="481" y="7077"/>
                    <a:pt x="464" y="7180"/>
                    <a:pt x="481" y="7283"/>
                  </a:cubicBezTo>
                  <a:cubicBezTo>
                    <a:pt x="481" y="7443"/>
                    <a:pt x="607" y="7567"/>
                    <a:pt x="761" y="7567"/>
                  </a:cubicBezTo>
                  <a:cubicBezTo>
                    <a:pt x="787" y="7567"/>
                    <a:pt x="813" y="7563"/>
                    <a:pt x="840" y="7556"/>
                  </a:cubicBezTo>
                  <a:lnTo>
                    <a:pt x="874" y="7539"/>
                  </a:lnTo>
                  <a:cubicBezTo>
                    <a:pt x="977" y="7522"/>
                    <a:pt x="1062" y="7436"/>
                    <a:pt x="1097" y="7334"/>
                  </a:cubicBezTo>
                  <a:cubicBezTo>
                    <a:pt x="1131" y="7197"/>
                    <a:pt x="1148" y="7060"/>
                    <a:pt x="1148" y="6924"/>
                  </a:cubicBezTo>
                  <a:cubicBezTo>
                    <a:pt x="1284" y="7095"/>
                    <a:pt x="1404" y="7265"/>
                    <a:pt x="1524" y="7436"/>
                  </a:cubicBezTo>
                  <a:cubicBezTo>
                    <a:pt x="1617" y="7571"/>
                    <a:pt x="1749" y="7629"/>
                    <a:pt x="1879" y="7629"/>
                  </a:cubicBezTo>
                  <a:cubicBezTo>
                    <a:pt x="2127" y="7629"/>
                    <a:pt x="2366" y="7415"/>
                    <a:pt x="2310" y="7112"/>
                  </a:cubicBezTo>
                  <a:cubicBezTo>
                    <a:pt x="2241" y="6753"/>
                    <a:pt x="2241" y="6394"/>
                    <a:pt x="2258" y="6035"/>
                  </a:cubicBezTo>
                  <a:lnTo>
                    <a:pt x="2258" y="6035"/>
                  </a:lnTo>
                  <a:cubicBezTo>
                    <a:pt x="2515" y="6343"/>
                    <a:pt x="2754" y="6667"/>
                    <a:pt x="2993" y="6992"/>
                  </a:cubicBezTo>
                  <a:cubicBezTo>
                    <a:pt x="2771" y="7129"/>
                    <a:pt x="2686" y="7385"/>
                    <a:pt x="2771" y="7624"/>
                  </a:cubicBezTo>
                  <a:cubicBezTo>
                    <a:pt x="3181" y="8496"/>
                    <a:pt x="3540" y="9384"/>
                    <a:pt x="3847" y="10307"/>
                  </a:cubicBezTo>
                  <a:cubicBezTo>
                    <a:pt x="3879" y="10393"/>
                    <a:pt x="3968" y="10436"/>
                    <a:pt x="4051" y="10436"/>
                  </a:cubicBezTo>
                  <a:cubicBezTo>
                    <a:pt x="4150" y="10436"/>
                    <a:pt x="4242" y="10376"/>
                    <a:pt x="4223" y="10256"/>
                  </a:cubicBezTo>
                  <a:cubicBezTo>
                    <a:pt x="4206" y="10136"/>
                    <a:pt x="4189" y="10033"/>
                    <a:pt x="4172" y="9914"/>
                  </a:cubicBezTo>
                  <a:lnTo>
                    <a:pt x="4172" y="9914"/>
                  </a:lnTo>
                  <a:cubicBezTo>
                    <a:pt x="4275" y="10119"/>
                    <a:pt x="4394" y="10307"/>
                    <a:pt x="4480" y="10512"/>
                  </a:cubicBezTo>
                  <a:cubicBezTo>
                    <a:pt x="4565" y="10683"/>
                    <a:pt x="4722" y="10755"/>
                    <a:pt x="4885" y="10755"/>
                  </a:cubicBezTo>
                  <a:cubicBezTo>
                    <a:pt x="5208" y="10755"/>
                    <a:pt x="5556" y="10471"/>
                    <a:pt x="5419" y="10119"/>
                  </a:cubicBezTo>
                  <a:cubicBezTo>
                    <a:pt x="5419" y="10102"/>
                    <a:pt x="5402" y="10085"/>
                    <a:pt x="5402" y="10068"/>
                  </a:cubicBezTo>
                  <a:lnTo>
                    <a:pt x="5402" y="10068"/>
                  </a:lnTo>
                  <a:cubicBezTo>
                    <a:pt x="5465" y="10088"/>
                    <a:pt x="5529" y="10097"/>
                    <a:pt x="5590" y="10097"/>
                  </a:cubicBezTo>
                  <a:cubicBezTo>
                    <a:pt x="5895" y="10097"/>
                    <a:pt x="6160" y="9865"/>
                    <a:pt x="6188" y="9538"/>
                  </a:cubicBezTo>
                  <a:cubicBezTo>
                    <a:pt x="6188" y="9418"/>
                    <a:pt x="6188" y="9282"/>
                    <a:pt x="6171" y="9162"/>
                  </a:cubicBezTo>
                  <a:cubicBezTo>
                    <a:pt x="6393" y="9094"/>
                    <a:pt x="6547" y="8889"/>
                    <a:pt x="6547" y="8649"/>
                  </a:cubicBezTo>
                  <a:cubicBezTo>
                    <a:pt x="6564" y="8410"/>
                    <a:pt x="6547" y="8154"/>
                    <a:pt x="6496" y="7915"/>
                  </a:cubicBezTo>
                  <a:lnTo>
                    <a:pt x="6496" y="7915"/>
                  </a:lnTo>
                  <a:cubicBezTo>
                    <a:pt x="6546" y="7927"/>
                    <a:pt x="6595" y="7933"/>
                    <a:pt x="6643" y="7933"/>
                  </a:cubicBezTo>
                  <a:cubicBezTo>
                    <a:pt x="6991" y="7933"/>
                    <a:pt x="7273" y="7626"/>
                    <a:pt x="7213" y="7265"/>
                  </a:cubicBezTo>
                  <a:cubicBezTo>
                    <a:pt x="7162" y="6992"/>
                    <a:pt x="7094" y="6719"/>
                    <a:pt x="7008" y="6445"/>
                  </a:cubicBezTo>
                  <a:lnTo>
                    <a:pt x="7008" y="6445"/>
                  </a:lnTo>
                  <a:cubicBezTo>
                    <a:pt x="7196" y="6821"/>
                    <a:pt x="7418" y="7163"/>
                    <a:pt x="7658" y="7505"/>
                  </a:cubicBezTo>
                  <a:cubicBezTo>
                    <a:pt x="7764" y="7675"/>
                    <a:pt x="7935" y="7754"/>
                    <a:pt x="8105" y="7754"/>
                  </a:cubicBezTo>
                  <a:cubicBezTo>
                    <a:pt x="8344" y="7754"/>
                    <a:pt x="8582" y="7597"/>
                    <a:pt x="8632" y="7317"/>
                  </a:cubicBezTo>
                  <a:cubicBezTo>
                    <a:pt x="8722" y="7399"/>
                    <a:pt x="8833" y="7435"/>
                    <a:pt x="8945" y="7435"/>
                  </a:cubicBezTo>
                  <a:cubicBezTo>
                    <a:pt x="9277" y="7435"/>
                    <a:pt x="9627" y="7119"/>
                    <a:pt x="9537" y="6736"/>
                  </a:cubicBezTo>
                  <a:cubicBezTo>
                    <a:pt x="9503" y="6548"/>
                    <a:pt x="9452" y="6360"/>
                    <a:pt x="9418" y="6172"/>
                  </a:cubicBezTo>
                  <a:cubicBezTo>
                    <a:pt x="9503" y="6069"/>
                    <a:pt x="9554" y="5950"/>
                    <a:pt x="9537" y="5813"/>
                  </a:cubicBezTo>
                  <a:lnTo>
                    <a:pt x="9537" y="5659"/>
                  </a:lnTo>
                  <a:cubicBezTo>
                    <a:pt x="9845" y="5642"/>
                    <a:pt x="10101" y="5266"/>
                    <a:pt x="10050" y="4959"/>
                  </a:cubicBezTo>
                  <a:cubicBezTo>
                    <a:pt x="9998" y="4702"/>
                    <a:pt x="9896" y="4497"/>
                    <a:pt x="9845" y="4258"/>
                  </a:cubicBezTo>
                  <a:cubicBezTo>
                    <a:pt x="9779" y="3995"/>
                    <a:pt x="9589" y="3882"/>
                    <a:pt x="9394" y="3882"/>
                  </a:cubicBezTo>
                  <a:cubicBezTo>
                    <a:pt x="9235" y="3882"/>
                    <a:pt x="9073" y="3957"/>
                    <a:pt x="8973" y="4087"/>
                  </a:cubicBezTo>
                  <a:cubicBezTo>
                    <a:pt x="8683" y="3250"/>
                    <a:pt x="8409" y="2413"/>
                    <a:pt x="8119" y="1576"/>
                  </a:cubicBezTo>
                  <a:cubicBezTo>
                    <a:pt x="8025" y="1326"/>
                    <a:pt x="7787" y="1184"/>
                    <a:pt x="7549" y="1184"/>
                  </a:cubicBezTo>
                  <a:cubicBezTo>
                    <a:pt x="7395" y="1184"/>
                    <a:pt x="7242" y="1243"/>
                    <a:pt x="7128" y="1371"/>
                  </a:cubicBezTo>
                  <a:cubicBezTo>
                    <a:pt x="7025" y="1217"/>
                    <a:pt x="6906" y="1063"/>
                    <a:pt x="6803" y="909"/>
                  </a:cubicBezTo>
                  <a:cubicBezTo>
                    <a:pt x="6686" y="727"/>
                    <a:pt x="6513" y="648"/>
                    <a:pt x="6343" y="648"/>
                  </a:cubicBezTo>
                  <a:cubicBezTo>
                    <a:pt x="6020" y="648"/>
                    <a:pt x="5706" y="933"/>
                    <a:pt x="5795" y="1336"/>
                  </a:cubicBezTo>
                  <a:cubicBezTo>
                    <a:pt x="5829" y="1524"/>
                    <a:pt x="5864" y="1712"/>
                    <a:pt x="5915" y="1883"/>
                  </a:cubicBezTo>
                  <a:cubicBezTo>
                    <a:pt x="5847" y="1798"/>
                    <a:pt x="5795" y="1712"/>
                    <a:pt x="5727" y="1627"/>
                  </a:cubicBezTo>
                  <a:cubicBezTo>
                    <a:pt x="5613" y="1471"/>
                    <a:pt x="5411" y="1388"/>
                    <a:pt x="5217" y="1388"/>
                  </a:cubicBezTo>
                  <a:cubicBezTo>
                    <a:pt x="4945" y="1388"/>
                    <a:pt x="4689" y="1551"/>
                    <a:pt x="4719" y="1900"/>
                  </a:cubicBezTo>
                  <a:cubicBezTo>
                    <a:pt x="4719" y="1969"/>
                    <a:pt x="4736" y="2037"/>
                    <a:pt x="4753" y="2088"/>
                  </a:cubicBezTo>
                  <a:cubicBezTo>
                    <a:pt x="4445" y="1627"/>
                    <a:pt x="4087" y="1200"/>
                    <a:pt x="3677" y="807"/>
                  </a:cubicBezTo>
                  <a:cubicBezTo>
                    <a:pt x="3577" y="717"/>
                    <a:pt x="3453" y="677"/>
                    <a:pt x="3328" y="677"/>
                  </a:cubicBezTo>
                  <a:cubicBezTo>
                    <a:pt x="3004" y="677"/>
                    <a:pt x="2682" y="949"/>
                    <a:pt x="2805" y="1319"/>
                  </a:cubicBezTo>
                  <a:lnTo>
                    <a:pt x="2856" y="1490"/>
                  </a:lnTo>
                  <a:cubicBezTo>
                    <a:pt x="2617" y="1063"/>
                    <a:pt x="2378" y="636"/>
                    <a:pt x="2139" y="226"/>
                  </a:cubicBezTo>
                  <a:cubicBezTo>
                    <a:pt x="2040" y="68"/>
                    <a:pt x="1881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771572" y="4406818"/>
              <a:ext cx="144916" cy="150276"/>
            </a:xfrm>
            <a:custGeom>
              <a:avLst/>
              <a:gdLst/>
              <a:ahLst/>
              <a:cxnLst/>
              <a:rect l="l" t="t" r="r" b="b"/>
              <a:pathLst>
                <a:path w="2974" h="3084" extrusionOk="0">
                  <a:moveTo>
                    <a:pt x="1350" y="406"/>
                  </a:moveTo>
                  <a:lnTo>
                    <a:pt x="1350" y="406"/>
                  </a:lnTo>
                  <a:cubicBezTo>
                    <a:pt x="1709" y="440"/>
                    <a:pt x="2016" y="628"/>
                    <a:pt x="2204" y="901"/>
                  </a:cubicBezTo>
                  <a:cubicBezTo>
                    <a:pt x="2580" y="1448"/>
                    <a:pt x="2324" y="2251"/>
                    <a:pt x="1794" y="2593"/>
                  </a:cubicBezTo>
                  <a:cubicBezTo>
                    <a:pt x="1630" y="2696"/>
                    <a:pt x="1474" y="2741"/>
                    <a:pt x="1330" y="2741"/>
                  </a:cubicBezTo>
                  <a:cubicBezTo>
                    <a:pt x="827" y="2741"/>
                    <a:pt x="467" y="2194"/>
                    <a:pt x="427" y="1636"/>
                  </a:cubicBezTo>
                  <a:lnTo>
                    <a:pt x="427" y="1636"/>
                  </a:lnTo>
                  <a:cubicBezTo>
                    <a:pt x="444" y="1653"/>
                    <a:pt x="461" y="1687"/>
                    <a:pt x="479" y="1722"/>
                  </a:cubicBezTo>
                  <a:cubicBezTo>
                    <a:pt x="508" y="1769"/>
                    <a:pt x="553" y="1790"/>
                    <a:pt x="597" y="1790"/>
                  </a:cubicBezTo>
                  <a:cubicBezTo>
                    <a:pt x="678" y="1790"/>
                    <a:pt x="757" y="1719"/>
                    <a:pt x="735" y="1619"/>
                  </a:cubicBezTo>
                  <a:cubicBezTo>
                    <a:pt x="649" y="1329"/>
                    <a:pt x="649" y="1038"/>
                    <a:pt x="752" y="765"/>
                  </a:cubicBezTo>
                  <a:cubicBezTo>
                    <a:pt x="906" y="611"/>
                    <a:pt x="1094" y="508"/>
                    <a:pt x="1299" y="474"/>
                  </a:cubicBezTo>
                  <a:cubicBezTo>
                    <a:pt x="1350" y="474"/>
                    <a:pt x="1367" y="440"/>
                    <a:pt x="1350" y="406"/>
                  </a:cubicBezTo>
                  <a:close/>
                  <a:moveTo>
                    <a:pt x="1429" y="1"/>
                  </a:moveTo>
                  <a:cubicBezTo>
                    <a:pt x="951" y="1"/>
                    <a:pt x="481" y="302"/>
                    <a:pt x="325" y="816"/>
                  </a:cubicBezTo>
                  <a:cubicBezTo>
                    <a:pt x="86" y="1175"/>
                    <a:pt x="0" y="1619"/>
                    <a:pt x="103" y="2029"/>
                  </a:cubicBezTo>
                  <a:cubicBezTo>
                    <a:pt x="229" y="2684"/>
                    <a:pt x="795" y="3083"/>
                    <a:pt x="1381" y="3083"/>
                  </a:cubicBezTo>
                  <a:cubicBezTo>
                    <a:pt x="1667" y="3083"/>
                    <a:pt x="1958" y="2988"/>
                    <a:pt x="2204" y="2781"/>
                  </a:cubicBezTo>
                  <a:cubicBezTo>
                    <a:pt x="2956" y="2132"/>
                    <a:pt x="2973" y="884"/>
                    <a:pt x="2153" y="269"/>
                  </a:cubicBezTo>
                  <a:cubicBezTo>
                    <a:pt x="1940" y="86"/>
                    <a:pt x="1683" y="1"/>
                    <a:pt x="1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566725" y="4245826"/>
              <a:ext cx="585510" cy="503599"/>
            </a:xfrm>
            <a:custGeom>
              <a:avLst/>
              <a:gdLst/>
              <a:ahLst/>
              <a:cxnLst/>
              <a:rect l="l" t="t" r="r" b="b"/>
              <a:pathLst>
                <a:path w="12016" h="10335" extrusionOk="0">
                  <a:moveTo>
                    <a:pt x="3302" y="337"/>
                  </a:moveTo>
                  <a:cubicBezTo>
                    <a:pt x="4092" y="337"/>
                    <a:pt x="4826" y="1145"/>
                    <a:pt x="5195" y="1847"/>
                  </a:cubicBezTo>
                  <a:cubicBezTo>
                    <a:pt x="5238" y="1907"/>
                    <a:pt x="5306" y="1937"/>
                    <a:pt x="5374" y="1937"/>
                  </a:cubicBezTo>
                  <a:cubicBezTo>
                    <a:pt x="5443" y="1937"/>
                    <a:pt x="5511" y="1907"/>
                    <a:pt x="5554" y="1847"/>
                  </a:cubicBezTo>
                  <a:cubicBezTo>
                    <a:pt x="5957" y="898"/>
                    <a:pt x="6654" y="520"/>
                    <a:pt x="7325" y="520"/>
                  </a:cubicBezTo>
                  <a:cubicBezTo>
                    <a:pt x="8648" y="520"/>
                    <a:pt x="9870" y="1986"/>
                    <a:pt x="8544" y="3437"/>
                  </a:cubicBezTo>
                  <a:cubicBezTo>
                    <a:pt x="8405" y="3576"/>
                    <a:pt x="8518" y="3785"/>
                    <a:pt x="8693" y="3785"/>
                  </a:cubicBezTo>
                  <a:cubicBezTo>
                    <a:pt x="8711" y="3785"/>
                    <a:pt x="8730" y="3783"/>
                    <a:pt x="8749" y="3778"/>
                  </a:cubicBezTo>
                  <a:cubicBezTo>
                    <a:pt x="8910" y="3749"/>
                    <a:pt x="9060" y="3735"/>
                    <a:pt x="9199" y="3735"/>
                  </a:cubicBezTo>
                  <a:cubicBezTo>
                    <a:pt x="10352" y="3735"/>
                    <a:pt x="10718" y="4704"/>
                    <a:pt x="10321" y="5863"/>
                  </a:cubicBezTo>
                  <a:cubicBezTo>
                    <a:pt x="10011" y="6838"/>
                    <a:pt x="9113" y="7490"/>
                    <a:pt x="8108" y="7490"/>
                  </a:cubicBezTo>
                  <a:cubicBezTo>
                    <a:pt x="8004" y="7490"/>
                    <a:pt x="7898" y="7483"/>
                    <a:pt x="7792" y="7469"/>
                  </a:cubicBezTo>
                  <a:cubicBezTo>
                    <a:pt x="7809" y="7281"/>
                    <a:pt x="7809" y="7093"/>
                    <a:pt x="7792" y="6888"/>
                  </a:cubicBezTo>
                  <a:cubicBezTo>
                    <a:pt x="7792" y="6809"/>
                    <a:pt x="7720" y="6766"/>
                    <a:pt x="7652" y="6766"/>
                  </a:cubicBezTo>
                  <a:cubicBezTo>
                    <a:pt x="7588" y="6766"/>
                    <a:pt x="7528" y="6805"/>
                    <a:pt x="7536" y="6888"/>
                  </a:cubicBezTo>
                  <a:cubicBezTo>
                    <a:pt x="7536" y="7076"/>
                    <a:pt x="7519" y="7247"/>
                    <a:pt x="7519" y="7418"/>
                  </a:cubicBezTo>
                  <a:lnTo>
                    <a:pt x="7365" y="7401"/>
                  </a:lnTo>
                  <a:cubicBezTo>
                    <a:pt x="7346" y="7394"/>
                    <a:pt x="7327" y="7391"/>
                    <a:pt x="7309" y="7391"/>
                  </a:cubicBezTo>
                  <a:cubicBezTo>
                    <a:pt x="7134" y="7391"/>
                    <a:pt x="7027" y="7665"/>
                    <a:pt x="7228" y="7742"/>
                  </a:cubicBezTo>
                  <a:cubicBezTo>
                    <a:pt x="7297" y="7776"/>
                    <a:pt x="7382" y="7811"/>
                    <a:pt x="7450" y="7845"/>
                  </a:cubicBezTo>
                  <a:cubicBezTo>
                    <a:pt x="7267" y="8944"/>
                    <a:pt x="6675" y="9921"/>
                    <a:pt x="5477" y="9921"/>
                  </a:cubicBezTo>
                  <a:cubicBezTo>
                    <a:pt x="5335" y="9921"/>
                    <a:pt x="5184" y="9907"/>
                    <a:pt x="5024" y="9878"/>
                  </a:cubicBezTo>
                  <a:cubicBezTo>
                    <a:pt x="3589" y="9605"/>
                    <a:pt x="3059" y="8186"/>
                    <a:pt x="3828" y="6990"/>
                  </a:cubicBezTo>
                  <a:cubicBezTo>
                    <a:pt x="3925" y="6866"/>
                    <a:pt x="3797" y="6685"/>
                    <a:pt x="3664" y="6685"/>
                  </a:cubicBezTo>
                  <a:cubicBezTo>
                    <a:pt x="3632" y="6685"/>
                    <a:pt x="3601" y="6694"/>
                    <a:pt x="3572" y="6717"/>
                  </a:cubicBezTo>
                  <a:cubicBezTo>
                    <a:pt x="3145" y="7042"/>
                    <a:pt x="2649" y="7213"/>
                    <a:pt x="2120" y="7247"/>
                  </a:cubicBezTo>
                  <a:cubicBezTo>
                    <a:pt x="2079" y="7250"/>
                    <a:pt x="2039" y="7252"/>
                    <a:pt x="1999" y="7252"/>
                  </a:cubicBezTo>
                  <a:cubicBezTo>
                    <a:pt x="1029" y="7252"/>
                    <a:pt x="67" y="6284"/>
                    <a:pt x="838" y="5316"/>
                  </a:cubicBezTo>
                  <a:cubicBezTo>
                    <a:pt x="1334" y="4684"/>
                    <a:pt x="2171" y="4530"/>
                    <a:pt x="2735" y="4035"/>
                  </a:cubicBezTo>
                  <a:cubicBezTo>
                    <a:pt x="2803" y="3966"/>
                    <a:pt x="2803" y="3847"/>
                    <a:pt x="2718" y="3795"/>
                  </a:cubicBezTo>
                  <a:cubicBezTo>
                    <a:pt x="2786" y="3727"/>
                    <a:pt x="2769" y="3624"/>
                    <a:pt x="2700" y="3573"/>
                  </a:cubicBezTo>
                  <a:cubicBezTo>
                    <a:pt x="1709" y="2838"/>
                    <a:pt x="1453" y="1660"/>
                    <a:pt x="2376" y="754"/>
                  </a:cubicBezTo>
                  <a:cubicBezTo>
                    <a:pt x="2681" y="458"/>
                    <a:pt x="2996" y="337"/>
                    <a:pt x="3302" y="337"/>
                  </a:cubicBezTo>
                  <a:close/>
                  <a:moveTo>
                    <a:pt x="3369" y="1"/>
                  </a:moveTo>
                  <a:cubicBezTo>
                    <a:pt x="2966" y="1"/>
                    <a:pt x="2543" y="150"/>
                    <a:pt x="2120" y="498"/>
                  </a:cubicBezTo>
                  <a:cubicBezTo>
                    <a:pt x="924" y="1472"/>
                    <a:pt x="1436" y="3044"/>
                    <a:pt x="2547" y="3795"/>
                  </a:cubicBezTo>
                  <a:cubicBezTo>
                    <a:pt x="1436" y="4137"/>
                    <a:pt x="1" y="5043"/>
                    <a:pt x="172" y="6341"/>
                  </a:cubicBezTo>
                  <a:cubicBezTo>
                    <a:pt x="306" y="7278"/>
                    <a:pt x="1087" y="7625"/>
                    <a:pt x="1922" y="7625"/>
                  </a:cubicBezTo>
                  <a:cubicBezTo>
                    <a:pt x="2367" y="7625"/>
                    <a:pt x="2827" y="7527"/>
                    <a:pt x="3213" y="7366"/>
                  </a:cubicBezTo>
                  <a:lnTo>
                    <a:pt x="3213" y="7366"/>
                  </a:lnTo>
                  <a:cubicBezTo>
                    <a:pt x="2752" y="8648"/>
                    <a:pt x="3486" y="9895"/>
                    <a:pt x="4922" y="10254"/>
                  </a:cubicBezTo>
                  <a:cubicBezTo>
                    <a:pt x="5145" y="10309"/>
                    <a:pt x="5353" y="10335"/>
                    <a:pt x="5548" y="10335"/>
                  </a:cubicBezTo>
                  <a:cubicBezTo>
                    <a:pt x="6862" y="10335"/>
                    <a:pt x="7548" y="9163"/>
                    <a:pt x="7741" y="7913"/>
                  </a:cubicBezTo>
                  <a:cubicBezTo>
                    <a:pt x="7903" y="7947"/>
                    <a:pt x="8061" y="7963"/>
                    <a:pt x="8214" y="7963"/>
                  </a:cubicBezTo>
                  <a:cubicBezTo>
                    <a:pt x="10816" y="7963"/>
                    <a:pt x="12015" y="3333"/>
                    <a:pt x="9201" y="3333"/>
                  </a:cubicBezTo>
                  <a:cubicBezTo>
                    <a:pt x="9181" y="3333"/>
                    <a:pt x="9162" y="3334"/>
                    <a:pt x="9142" y="3334"/>
                  </a:cubicBezTo>
                  <a:cubicBezTo>
                    <a:pt x="10232" y="1688"/>
                    <a:pt x="8789" y="120"/>
                    <a:pt x="7284" y="120"/>
                  </a:cubicBezTo>
                  <a:cubicBezTo>
                    <a:pt x="6571" y="120"/>
                    <a:pt x="5844" y="472"/>
                    <a:pt x="5366" y="1335"/>
                  </a:cubicBezTo>
                  <a:cubicBezTo>
                    <a:pt x="4869" y="567"/>
                    <a:pt x="4156" y="1"/>
                    <a:pt x="3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" name="Google Shape;309;p15"/>
          <p:cNvSpPr/>
          <p:nvPr/>
        </p:nvSpPr>
        <p:spPr>
          <a:xfrm rot="846218">
            <a:off x="4727942" y="118795"/>
            <a:ext cx="620807" cy="409508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5"/>
          <p:cNvSpPr/>
          <p:nvPr/>
        </p:nvSpPr>
        <p:spPr>
          <a:xfrm rot="1551601">
            <a:off x="5858585" y="164199"/>
            <a:ext cx="620804" cy="409506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4019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2"/>
          <p:cNvSpPr txBox="1">
            <a:spLocks noGrp="1"/>
          </p:cNvSpPr>
          <p:nvPr>
            <p:ph type="title"/>
          </p:nvPr>
        </p:nvSpPr>
        <p:spPr>
          <a:xfrm>
            <a:off x="720000" y="2800675"/>
            <a:ext cx="225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3" name="Google Shape;423;p22"/>
          <p:cNvSpPr txBox="1">
            <a:spLocks noGrp="1"/>
          </p:cNvSpPr>
          <p:nvPr>
            <p:ph type="subTitle" idx="1"/>
          </p:nvPr>
        </p:nvSpPr>
        <p:spPr>
          <a:xfrm>
            <a:off x="720000" y="331100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22"/>
          <p:cNvSpPr txBox="1">
            <a:spLocks noGrp="1"/>
          </p:cNvSpPr>
          <p:nvPr>
            <p:ph type="title" idx="2"/>
          </p:nvPr>
        </p:nvSpPr>
        <p:spPr>
          <a:xfrm>
            <a:off x="3445050" y="2799025"/>
            <a:ext cx="225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5" name="Google Shape;425;p22"/>
          <p:cNvSpPr txBox="1">
            <a:spLocks noGrp="1"/>
          </p:cNvSpPr>
          <p:nvPr>
            <p:ph type="subTitle" idx="3"/>
          </p:nvPr>
        </p:nvSpPr>
        <p:spPr>
          <a:xfrm>
            <a:off x="3445050" y="330935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22"/>
          <p:cNvSpPr txBox="1">
            <a:spLocks noGrp="1"/>
          </p:cNvSpPr>
          <p:nvPr>
            <p:ph type="title" idx="4"/>
          </p:nvPr>
        </p:nvSpPr>
        <p:spPr>
          <a:xfrm>
            <a:off x="6170100" y="2800675"/>
            <a:ext cx="225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7" name="Google Shape;427;p22"/>
          <p:cNvSpPr txBox="1">
            <a:spLocks noGrp="1"/>
          </p:cNvSpPr>
          <p:nvPr>
            <p:ph type="subTitle" idx="5"/>
          </p:nvPr>
        </p:nvSpPr>
        <p:spPr>
          <a:xfrm>
            <a:off x="6170100" y="331100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22"/>
          <p:cNvSpPr txBox="1">
            <a:spLocks noGrp="1"/>
          </p:cNvSpPr>
          <p:nvPr>
            <p:ph type="title" idx="6"/>
          </p:nvPr>
        </p:nvSpPr>
        <p:spPr>
          <a:xfrm>
            <a:off x="2574900" y="537875"/>
            <a:ext cx="39942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429" name="Google Shape;429;p22"/>
          <p:cNvGrpSpPr/>
          <p:nvPr/>
        </p:nvGrpSpPr>
        <p:grpSpPr>
          <a:xfrm>
            <a:off x="1215126" y="167900"/>
            <a:ext cx="457711" cy="445973"/>
            <a:chOff x="397551" y="281000"/>
            <a:chExt cx="457711" cy="445973"/>
          </a:xfrm>
        </p:grpSpPr>
        <p:sp>
          <p:nvSpPr>
            <p:cNvPr id="430" name="Google Shape;430;p22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22"/>
          <p:cNvGrpSpPr/>
          <p:nvPr/>
        </p:nvGrpSpPr>
        <p:grpSpPr>
          <a:xfrm rot="8493897">
            <a:off x="8377799" y="118044"/>
            <a:ext cx="688303" cy="735690"/>
            <a:chOff x="429300" y="4124275"/>
            <a:chExt cx="381650" cy="407925"/>
          </a:xfrm>
        </p:grpSpPr>
        <p:sp>
          <p:nvSpPr>
            <p:cNvPr id="433" name="Google Shape;433;p22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22"/>
          <p:cNvGrpSpPr/>
          <p:nvPr/>
        </p:nvGrpSpPr>
        <p:grpSpPr>
          <a:xfrm rot="-739663">
            <a:off x="614827" y="452824"/>
            <a:ext cx="345154" cy="336346"/>
            <a:chOff x="397551" y="281000"/>
            <a:chExt cx="457711" cy="445973"/>
          </a:xfrm>
        </p:grpSpPr>
        <p:sp>
          <p:nvSpPr>
            <p:cNvPr id="440" name="Google Shape;440;p22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95573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24"/>
          <p:cNvSpPr txBox="1">
            <a:spLocks noGrp="1"/>
          </p:cNvSpPr>
          <p:nvPr>
            <p:ph type="title"/>
          </p:nvPr>
        </p:nvSpPr>
        <p:spPr>
          <a:xfrm>
            <a:off x="720000" y="2725324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1" name="Google Shape;491;p24"/>
          <p:cNvSpPr txBox="1">
            <a:spLocks noGrp="1"/>
          </p:cNvSpPr>
          <p:nvPr>
            <p:ph type="subTitle" idx="1"/>
          </p:nvPr>
        </p:nvSpPr>
        <p:spPr>
          <a:xfrm>
            <a:off x="720000" y="3196907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24"/>
          <p:cNvSpPr txBox="1">
            <a:spLocks noGrp="1"/>
          </p:cNvSpPr>
          <p:nvPr>
            <p:ph type="title" idx="2"/>
          </p:nvPr>
        </p:nvSpPr>
        <p:spPr>
          <a:xfrm>
            <a:off x="3445050" y="2725328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3" name="Google Shape;493;p24"/>
          <p:cNvSpPr txBox="1">
            <a:spLocks noGrp="1"/>
          </p:cNvSpPr>
          <p:nvPr>
            <p:ph type="subTitle" idx="3"/>
          </p:nvPr>
        </p:nvSpPr>
        <p:spPr>
          <a:xfrm>
            <a:off x="3445050" y="3212832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24"/>
          <p:cNvSpPr txBox="1">
            <a:spLocks noGrp="1"/>
          </p:cNvSpPr>
          <p:nvPr>
            <p:ph type="title" idx="4"/>
          </p:nvPr>
        </p:nvSpPr>
        <p:spPr>
          <a:xfrm>
            <a:off x="6170100" y="2725324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5" name="Google Shape;495;p24"/>
          <p:cNvSpPr txBox="1">
            <a:spLocks noGrp="1"/>
          </p:cNvSpPr>
          <p:nvPr>
            <p:ph type="subTitle" idx="5"/>
          </p:nvPr>
        </p:nvSpPr>
        <p:spPr>
          <a:xfrm>
            <a:off x="6170100" y="3196907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4"/>
          <p:cNvSpPr txBox="1">
            <a:spLocks noGrp="1"/>
          </p:cNvSpPr>
          <p:nvPr>
            <p:ph type="title" idx="6"/>
          </p:nvPr>
        </p:nvSpPr>
        <p:spPr>
          <a:xfrm flipH="1">
            <a:off x="2574900" y="537875"/>
            <a:ext cx="39942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497" name="Google Shape;497;p24"/>
          <p:cNvGrpSpPr/>
          <p:nvPr/>
        </p:nvGrpSpPr>
        <p:grpSpPr>
          <a:xfrm rot="7383821">
            <a:off x="8310533" y="14911"/>
            <a:ext cx="762012" cy="814473"/>
            <a:chOff x="429300" y="4124275"/>
            <a:chExt cx="381650" cy="407925"/>
          </a:xfrm>
        </p:grpSpPr>
        <p:sp>
          <p:nvSpPr>
            <p:cNvPr id="498" name="Google Shape;498;p24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4" name="Google Shape;504;p24"/>
          <p:cNvSpPr txBox="1">
            <a:spLocks noGrp="1"/>
          </p:cNvSpPr>
          <p:nvPr>
            <p:ph type="title" idx="7" hasCustomPrompt="1"/>
          </p:nvPr>
        </p:nvSpPr>
        <p:spPr>
          <a:xfrm>
            <a:off x="1324350" y="2047023"/>
            <a:ext cx="10452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r>
              <a:t>xx%</a:t>
            </a:r>
          </a:p>
        </p:txBody>
      </p:sp>
      <p:sp>
        <p:nvSpPr>
          <p:cNvPr id="505" name="Google Shape;505;p24"/>
          <p:cNvSpPr txBox="1">
            <a:spLocks noGrp="1"/>
          </p:cNvSpPr>
          <p:nvPr>
            <p:ph type="title" idx="8" hasCustomPrompt="1"/>
          </p:nvPr>
        </p:nvSpPr>
        <p:spPr>
          <a:xfrm>
            <a:off x="4049400" y="2047023"/>
            <a:ext cx="10452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r>
              <a:t>xx%</a:t>
            </a:r>
          </a:p>
        </p:txBody>
      </p:sp>
      <p:sp>
        <p:nvSpPr>
          <p:cNvPr id="506" name="Google Shape;506;p24"/>
          <p:cNvSpPr txBox="1">
            <a:spLocks noGrp="1"/>
          </p:cNvSpPr>
          <p:nvPr>
            <p:ph type="title" idx="9" hasCustomPrompt="1"/>
          </p:nvPr>
        </p:nvSpPr>
        <p:spPr>
          <a:xfrm>
            <a:off x="6774450" y="2047023"/>
            <a:ext cx="10452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248234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25"/>
          <p:cNvSpPr txBox="1">
            <a:spLocks noGrp="1"/>
          </p:cNvSpPr>
          <p:nvPr>
            <p:ph type="title"/>
          </p:nvPr>
        </p:nvSpPr>
        <p:spPr>
          <a:xfrm>
            <a:off x="2073925" y="1685975"/>
            <a:ext cx="2141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0" name="Google Shape;510;p25"/>
          <p:cNvSpPr txBox="1">
            <a:spLocks noGrp="1"/>
          </p:cNvSpPr>
          <p:nvPr>
            <p:ph type="subTitle" idx="1"/>
          </p:nvPr>
        </p:nvSpPr>
        <p:spPr>
          <a:xfrm>
            <a:off x="2073926" y="2073350"/>
            <a:ext cx="21417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25"/>
          <p:cNvSpPr txBox="1">
            <a:spLocks noGrp="1"/>
          </p:cNvSpPr>
          <p:nvPr>
            <p:ph type="title" idx="2"/>
          </p:nvPr>
        </p:nvSpPr>
        <p:spPr>
          <a:xfrm>
            <a:off x="4928350" y="1685975"/>
            <a:ext cx="2141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2" name="Google Shape;512;p25"/>
          <p:cNvSpPr txBox="1">
            <a:spLocks noGrp="1"/>
          </p:cNvSpPr>
          <p:nvPr>
            <p:ph type="subTitle" idx="3"/>
          </p:nvPr>
        </p:nvSpPr>
        <p:spPr>
          <a:xfrm>
            <a:off x="4928351" y="2073350"/>
            <a:ext cx="21417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25"/>
          <p:cNvSpPr txBox="1">
            <a:spLocks noGrp="1"/>
          </p:cNvSpPr>
          <p:nvPr>
            <p:ph type="title" idx="4"/>
          </p:nvPr>
        </p:nvSpPr>
        <p:spPr>
          <a:xfrm>
            <a:off x="2073925" y="3507475"/>
            <a:ext cx="2141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4" name="Google Shape;514;p25"/>
          <p:cNvSpPr txBox="1">
            <a:spLocks noGrp="1"/>
          </p:cNvSpPr>
          <p:nvPr>
            <p:ph type="subTitle" idx="5"/>
          </p:nvPr>
        </p:nvSpPr>
        <p:spPr>
          <a:xfrm>
            <a:off x="2073926" y="3894800"/>
            <a:ext cx="21417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5"/>
          <p:cNvSpPr txBox="1">
            <a:spLocks noGrp="1"/>
          </p:cNvSpPr>
          <p:nvPr>
            <p:ph type="title" idx="6"/>
          </p:nvPr>
        </p:nvSpPr>
        <p:spPr>
          <a:xfrm>
            <a:off x="4928350" y="3507475"/>
            <a:ext cx="2141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6" name="Google Shape;516;p25"/>
          <p:cNvSpPr txBox="1">
            <a:spLocks noGrp="1"/>
          </p:cNvSpPr>
          <p:nvPr>
            <p:ph type="subTitle" idx="7"/>
          </p:nvPr>
        </p:nvSpPr>
        <p:spPr>
          <a:xfrm>
            <a:off x="4928351" y="3894800"/>
            <a:ext cx="21417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25"/>
          <p:cNvSpPr txBox="1">
            <a:spLocks noGrp="1"/>
          </p:cNvSpPr>
          <p:nvPr>
            <p:ph type="title" idx="8"/>
          </p:nvPr>
        </p:nvSpPr>
        <p:spPr>
          <a:xfrm>
            <a:off x="3190950" y="537875"/>
            <a:ext cx="27621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518" name="Google Shape;518;p25"/>
          <p:cNvGrpSpPr/>
          <p:nvPr/>
        </p:nvGrpSpPr>
        <p:grpSpPr>
          <a:xfrm rot="-569816">
            <a:off x="1886648" y="78232"/>
            <a:ext cx="731302" cy="595243"/>
            <a:chOff x="6619350" y="3916825"/>
            <a:chExt cx="790183" cy="643169"/>
          </a:xfrm>
        </p:grpSpPr>
        <p:sp>
          <p:nvSpPr>
            <p:cNvPr id="519" name="Google Shape;519;p25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5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25"/>
          <p:cNvGrpSpPr/>
          <p:nvPr/>
        </p:nvGrpSpPr>
        <p:grpSpPr>
          <a:xfrm rot="-5823860" flipH="1">
            <a:off x="8106244" y="-123549"/>
            <a:ext cx="822363" cy="878979"/>
            <a:chOff x="429300" y="4124275"/>
            <a:chExt cx="381650" cy="407925"/>
          </a:xfrm>
        </p:grpSpPr>
        <p:sp>
          <p:nvSpPr>
            <p:cNvPr id="522" name="Google Shape;522;p25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5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5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5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5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5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25"/>
          <p:cNvGrpSpPr/>
          <p:nvPr/>
        </p:nvGrpSpPr>
        <p:grpSpPr>
          <a:xfrm>
            <a:off x="234967" y="4251905"/>
            <a:ext cx="708096" cy="573872"/>
            <a:chOff x="71542" y="94405"/>
            <a:chExt cx="708096" cy="573872"/>
          </a:xfrm>
        </p:grpSpPr>
        <p:sp>
          <p:nvSpPr>
            <p:cNvPr id="529" name="Google Shape;529;p25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0" name="Google Shape;530;p25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531" name="Google Shape;531;p25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5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5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40611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32"/>
          <p:cNvSpPr txBox="1">
            <a:spLocks noGrp="1"/>
          </p:cNvSpPr>
          <p:nvPr>
            <p:ph type="title"/>
          </p:nvPr>
        </p:nvSpPr>
        <p:spPr>
          <a:xfrm>
            <a:off x="804825" y="2451495"/>
            <a:ext cx="32469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6" name="Google Shape;636;p32"/>
          <p:cNvSpPr txBox="1">
            <a:spLocks noGrp="1"/>
          </p:cNvSpPr>
          <p:nvPr>
            <p:ph type="title" idx="2" hasCustomPrompt="1"/>
          </p:nvPr>
        </p:nvSpPr>
        <p:spPr>
          <a:xfrm>
            <a:off x="1862025" y="1382975"/>
            <a:ext cx="113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37" name="Google Shape;637;p32"/>
          <p:cNvSpPr txBox="1">
            <a:spLocks noGrp="1"/>
          </p:cNvSpPr>
          <p:nvPr>
            <p:ph type="subTitle" idx="1"/>
          </p:nvPr>
        </p:nvSpPr>
        <p:spPr>
          <a:xfrm>
            <a:off x="966822" y="3174945"/>
            <a:ext cx="2922900" cy="6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32"/>
          <p:cNvSpPr/>
          <p:nvPr/>
        </p:nvSpPr>
        <p:spPr>
          <a:xfrm rot="1131438">
            <a:off x="320911" y="221679"/>
            <a:ext cx="511731" cy="357497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2"/>
          <p:cNvSpPr/>
          <p:nvPr/>
        </p:nvSpPr>
        <p:spPr>
          <a:xfrm rot="1762781">
            <a:off x="1043485" y="8878"/>
            <a:ext cx="635667" cy="444058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32"/>
          <p:cNvGrpSpPr/>
          <p:nvPr/>
        </p:nvGrpSpPr>
        <p:grpSpPr>
          <a:xfrm rot="1157192">
            <a:off x="8123789" y="4248207"/>
            <a:ext cx="827338" cy="808883"/>
            <a:chOff x="3141076" y="86042"/>
            <a:chExt cx="827319" cy="808865"/>
          </a:xfrm>
        </p:grpSpPr>
        <p:sp>
          <p:nvSpPr>
            <p:cNvPr id="641" name="Google Shape;641;p32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1380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6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6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3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6" name="Google Shape;736;p37"/>
          <p:cNvGrpSpPr/>
          <p:nvPr/>
        </p:nvGrpSpPr>
        <p:grpSpPr>
          <a:xfrm rot="-1439012">
            <a:off x="7126777" y="-512085"/>
            <a:ext cx="2767933" cy="2852970"/>
            <a:chOff x="1154976" y="632775"/>
            <a:chExt cx="2502430" cy="3877954"/>
          </a:xfrm>
        </p:grpSpPr>
        <p:sp>
          <p:nvSpPr>
            <p:cNvPr id="737" name="Google Shape;737;p37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7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" name="Google Shape;739;p37"/>
          <p:cNvGrpSpPr/>
          <p:nvPr/>
        </p:nvGrpSpPr>
        <p:grpSpPr>
          <a:xfrm rot="1889604">
            <a:off x="-780606" y="-655676"/>
            <a:ext cx="3356534" cy="3375245"/>
            <a:chOff x="175548" y="1073974"/>
            <a:chExt cx="3356536" cy="3375247"/>
          </a:xfrm>
        </p:grpSpPr>
        <p:grpSp>
          <p:nvGrpSpPr>
            <p:cNvPr id="740" name="Google Shape;740;p37"/>
            <p:cNvGrpSpPr/>
            <p:nvPr/>
          </p:nvGrpSpPr>
          <p:grpSpPr>
            <a:xfrm>
              <a:off x="175548" y="1073974"/>
              <a:ext cx="3356536" cy="3375247"/>
              <a:chOff x="175548" y="1073974"/>
              <a:chExt cx="3356536" cy="3375247"/>
            </a:xfrm>
          </p:grpSpPr>
          <p:sp>
            <p:nvSpPr>
              <p:cNvPr id="741" name="Google Shape;741;p37"/>
              <p:cNvSpPr/>
              <p:nvPr/>
            </p:nvSpPr>
            <p:spPr>
              <a:xfrm rot="786726">
                <a:off x="458539" y="1353798"/>
                <a:ext cx="2790553" cy="2815599"/>
              </a:xfrm>
              <a:custGeom>
                <a:avLst/>
                <a:gdLst/>
                <a:ahLst/>
                <a:cxnLst/>
                <a:rect l="l" t="t" r="r" b="b"/>
                <a:pathLst>
                  <a:path w="21058" h="21247" extrusionOk="0">
                    <a:moveTo>
                      <a:pt x="1234" y="4631"/>
                    </a:moveTo>
                    <a:cubicBezTo>
                      <a:pt x="1436" y="4631"/>
                      <a:pt x="1617" y="4774"/>
                      <a:pt x="1664" y="4979"/>
                    </a:cubicBezTo>
                    <a:cubicBezTo>
                      <a:pt x="1719" y="5223"/>
                      <a:pt x="1575" y="5467"/>
                      <a:pt x="1331" y="5534"/>
                    </a:cubicBezTo>
                    <a:cubicBezTo>
                      <a:pt x="1298" y="5541"/>
                      <a:pt x="1265" y="5545"/>
                      <a:pt x="1232" y="5545"/>
                    </a:cubicBezTo>
                    <a:cubicBezTo>
                      <a:pt x="1024" y="5545"/>
                      <a:pt x="834" y="5400"/>
                      <a:pt x="777" y="5190"/>
                    </a:cubicBezTo>
                    <a:cubicBezTo>
                      <a:pt x="721" y="4946"/>
                      <a:pt x="876" y="4702"/>
                      <a:pt x="1120" y="4647"/>
                    </a:cubicBezTo>
                    <a:cubicBezTo>
                      <a:pt x="1158" y="4636"/>
                      <a:pt x="1197" y="4631"/>
                      <a:pt x="1234" y="4631"/>
                    </a:cubicBezTo>
                    <a:close/>
                    <a:moveTo>
                      <a:pt x="1546" y="5999"/>
                    </a:moveTo>
                    <a:cubicBezTo>
                      <a:pt x="1752" y="5999"/>
                      <a:pt x="1938" y="6134"/>
                      <a:pt x="1985" y="6343"/>
                    </a:cubicBezTo>
                    <a:cubicBezTo>
                      <a:pt x="2051" y="6587"/>
                      <a:pt x="1896" y="6842"/>
                      <a:pt x="1652" y="6897"/>
                    </a:cubicBezTo>
                    <a:cubicBezTo>
                      <a:pt x="1619" y="6905"/>
                      <a:pt x="1585" y="6909"/>
                      <a:pt x="1552" y="6909"/>
                    </a:cubicBezTo>
                    <a:cubicBezTo>
                      <a:pt x="1345" y="6909"/>
                      <a:pt x="1157" y="6764"/>
                      <a:pt x="1109" y="6554"/>
                    </a:cubicBezTo>
                    <a:cubicBezTo>
                      <a:pt x="1043" y="6310"/>
                      <a:pt x="1198" y="6066"/>
                      <a:pt x="1442" y="6010"/>
                    </a:cubicBezTo>
                    <a:cubicBezTo>
                      <a:pt x="1477" y="6002"/>
                      <a:pt x="1512" y="5999"/>
                      <a:pt x="1546" y="5999"/>
                    </a:cubicBezTo>
                    <a:close/>
                    <a:moveTo>
                      <a:pt x="1864" y="7363"/>
                    </a:moveTo>
                    <a:cubicBezTo>
                      <a:pt x="2074" y="7363"/>
                      <a:pt x="2270" y="7508"/>
                      <a:pt x="2317" y="7718"/>
                    </a:cubicBezTo>
                    <a:cubicBezTo>
                      <a:pt x="2373" y="7962"/>
                      <a:pt x="2218" y="8206"/>
                      <a:pt x="1974" y="8262"/>
                    </a:cubicBezTo>
                    <a:cubicBezTo>
                      <a:pt x="1939" y="8270"/>
                      <a:pt x="1904" y="8273"/>
                      <a:pt x="1870" y="8273"/>
                    </a:cubicBezTo>
                    <a:cubicBezTo>
                      <a:pt x="1664" y="8273"/>
                      <a:pt x="1478" y="8138"/>
                      <a:pt x="1430" y="7929"/>
                    </a:cubicBezTo>
                    <a:cubicBezTo>
                      <a:pt x="1375" y="7685"/>
                      <a:pt x="1519" y="7441"/>
                      <a:pt x="1763" y="7375"/>
                    </a:cubicBezTo>
                    <a:cubicBezTo>
                      <a:pt x="1797" y="7367"/>
                      <a:pt x="1831" y="7363"/>
                      <a:pt x="1864" y="7363"/>
                    </a:cubicBezTo>
                    <a:close/>
                    <a:moveTo>
                      <a:pt x="2175" y="8672"/>
                    </a:moveTo>
                    <a:cubicBezTo>
                      <a:pt x="2384" y="8672"/>
                      <a:pt x="2581" y="8816"/>
                      <a:pt x="2628" y="9026"/>
                    </a:cubicBezTo>
                    <a:cubicBezTo>
                      <a:pt x="2684" y="9270"/>
                      <a:pt x="2529" y="9514"/>
                      <a:pt x="2285" y="9570"/>
                    </a:cubicBezTo>
                    <a:cubicBezTo>
                      <a:pt x="2250" y="9578"/>
                      <a:pt x="2215" y="9582"/>
                      <a:pt x="2180" y="9582"/>
                    </a:cubicBezTo>
                    <a:cubicBezTo>
                      <a:pt x="1975" y="9582"/>
                      <a:pt x="1789" y="9446"/>
                      <a:pt x="1741" y="9237"/>
                    </a:cubicBezTo>
                    <a:cubicBezTo>
                      <a:pt x="1686" y="8994"/>
                      <a:pt x="1830" y="8738"/>
                      <a:pt x="2074" y="8683"/>
                    </a:cubicBezTo>
                    <a:cubicBezTo>
                      <a:pt x="2107" y="8675"/>
                      <a:pt x="2141" y="8672"/>
                      <a:pt x="2175" y="8672"/>
                    </a:cubicBezTo>
                    <a:close/>
                    <a:moveTo>
                      <a:pt x="2501" y="9980"/>
                    </a:moveTo>
                    <a:cubicBezTo>
                      <a:pt x="2706" y="9980"/>
                      <a:pt x="2891" y="10116"/>
                      <a:pt x="2938" y="10324"/>
                    </a:cubicBezTo>
                    <a:cubicBezTo>
                      <a:pt x="2994" y="10568"/>
                      <a:pt x="2850" y="10812"/>
                      <a:pt x="2606" y="10879"/>
                    </a:cubicBezTo>
                    <a:cubicBezTo>
                      <a:pt x="2571" y="10886"/>
                      <a:pt x="2537" y="10890"/>
                      <a:pt x="2503" y="10890"/>
                    </a:cubicBezTo>
                    <a:cubicBezTo>
                      <a:pt x="2288" y="10890"/>
                      <a:pt x="2100" y="10745"/>
                      <a:pt x="2051" y="10534"/>
                    </a:cubicBezTo>
                    <a:cubicBezTo>
                      <a:pt x="1996" y="10290"/>
                      <a:pt x="2140" y="10047"/>
                      <a:pt x="2396" y="9992"/>
                    </a:cubicBezTo>
                    <a:cubicBezTo>
                      <a:pt x="2431" y="9983"/>
                      <a:pt x="2466" y="9980"/>
                      <a:pt x="2501" y="9980"/>
                    </a:cubicBezTo>
                    <a:close/>
                    <a:moveTo>
                      <a:pt x="2816" y="11344"/>
                    </a:moveTo>
                    <a:cubicBezTo>
                      <a:pt x="3024" y="11344"/>
                      <a:pt x="3212" y="11488"/>
                      <a:pt x="3260" y="11699"/>
                    </a:cubicBezTo>
                    <a:cubicBezTo>
                      <a:pt x="3315" y="11943"/>
                      <a:pt x="3172" y="12187"/>
                      <a:pt x="2928" y="12242"/>
                    </a:cubicBezTo>
                    <a:cubicBezTo>
                      <a:pt x="2893" y="12250"/>
                      <a:pt x="2857" y="12254"/>
                      <a:pt x="2822" y="12254"/>
                    </a:cubicBezTo>
                    <a:cubicBezTo>
                      <a:pt x="2617" y="12254"/>
                      <a:pt x="2432" y="12118"/>
                      <a:pt x="2384" y="11909"/>
                    </a:cubicBezTo>
                    <a:cubicBezTo>
                      <a:pt x="2317" y="11666"/>
                      <a:pt x="2473" y="11411"/>
                      <a:pt x="2717" y="11355"/>
                    </a:cubicBezTo>
                    <a:cubicBezTo>
                      <a:pt x="2750" y="11348"/>
                      <a:pt x="2783" y="11344"/>
                      <a:pt x="2816" y="11344"/>
                    </a:cubicBezTo>
                    <a:close/>
                    <a:moveTo>
                      <a:pt x="3153" y="12715"/>
                    </a:moveTo>
                    <a:cubicBezTo>
                      <a:pt x="3355" y="12715"/>
                      <a:pt x="3537" y="12857"/>
                      <a:pt x="3593" y="13063"/>
                    </a:cubicBezTo>
                    <a:cubicBezTo>
                      <a:pt x="3648" y="13307"/>
                      <a:pt x="3493" y="13551"/>
                      <a:pt x="3249" y="13606"/>
                    </a:cubicBezTo>
                    <a:cubicBezTo>
                      <a:pt x="3211" y="13617"/>
                      <a:pt x="3172" y="13622"/>
                      <a:pt x="3134" y="13622"/>
                    </a:cubicBezTo>
                    <a:cubicBezTo>
                      <a:pt x="2933" y="13622"/>
                      <a:pt x="2752" y="13479"/>
                      <a:pt x="2706" y="13274"/>
                    </a:cubicBezTo>
                    <a:cubicBezTo>
                      <a:pt x="2650" y="13030"/>
                      <a:pt x="2795" y="12786"/>
                      <a:pt x="3039" y="12730"/>
                    </a:cubicBezTo>
                    <a:cubicBezTo>
                      <a:pt x="3077" y="12720"/>
                      <a:pt x="3115" y="12715"/>
                      <a:pt x="3153" y="12715"/>
                    </a:cubicBezTo>
                    <a:close/>
                    <a:moveTo>
                      <a:pt x="3450" y="14016"/>
                    </a:moveTo>
                    <a:cubicBezTo>
                      <a:pt x="3657" y="14016"/>
                      <a:pt x="3846" y="14161"/>
                      <a:pt x="3904" y="14371"/>
                    </a:cubicBezTo>
                    <a:cubicBezTo>
                      <a:pt x="3959" y="14615"/>
                      <a:pt x="3803" y="14859"/>
                      <a:pt x="3559" y="14915"/>
                    </a:cubicBezTo>
                    <a:cubicBezTo>
                      <a:pt x="3524" y="14923"/>
                      <a:pt x="3489" y="14927"/>
                      <a:pt x="3455" y="14927"/>
                    </a:cubicBezTo>
                    <a:cubicBezTo>
                      <a:pt x="3249" y="14927"/>
                      <a:pt x="3064" y="14791"/>
                      <a:pt x="3017" y="14582"/>
                    </a:cubicBezTo>
                    <a:cubicBezTo>
                      <a:pt x="2961" y="14338"/>
                      <a:pt x="3105" y="14083"/>
                      <a:pt x="3349" y="14028"/>
                    </a:cubicBezTo>
                    <a:cubicBezTo>
                      <a:pt x="3383" y="14020"/>
                      <a:pt x="3416" y="14016"/>
                      <a:pt x="3450" y="14016"/>
                    </a:cubicBezTo>
                    <a:close/>
                    <a:moveTo>
                      <a:pt x="3765" y="15324"/>
                    </a:moveTo>
                    <a:cubicBezTo>
                      <a:pt x="3970" y="15324"/>
                      <a:pt x="4157" y="15460"/>
                      <a:pt x="4214" y="15669"/>
                    </a:cubicBezTo>
                    <a:cubicBezTo>
                      <a:pt x="4269" y="15913"/>
                      <a:pt x="4114" y="16157"/>
                      <a:pt x="3870" y="16223"/>
                    </a:cubicBezTo>
                    <a:cubicBezTo>
                      <a:pt x="3837" y="16231"/>
                      <a:pt x="3803" y="16235"/>
                      <a:pt x="3771" y="16235"/>
                    </a:cubicBezTo>
                    <a:cubicBezTo>
                      <a:pt x="3563" y="16235"/>
                      <a:pt x="3375" y="16090"/>
                      <a:pt x="3327" y="15879"/>
                    </a:cubicBezTo>
                    <a:cubicBezTo>
                      <a:pt x="3271" y="15635"/>
                      <a:pt x="3416" y="15391"/>
                      <a:pt x="3660" y="15336"/>
                    </a:cubicBezTo>
                    <a:cubicBezTo>
                      <a:pt x="3695" y="15328"/>
                      <a:pt x="3730" y="15324"/>
                      <a:pt x="3765" y="15324"/>
                    </a:cubicBezTo>
                    <a:close/>
                    <a:moveTo>
                      <a:pt x="4091" y="16689"/>
                    </a:moveTo>
                    <a:cubicBezTo>
                      <a:pt x="4299" y="16689"/>
                      <a:pt x="4488" y="16833"/>
                      <a:pt x="4535" y="17044"/>
                    </a:cubicBezTo>
                    <a:cubicBezTo>
                      <a:pt x="4591" y="17288"/>
                      <a:pt x="4447" y="17532"/>
                      <a:pt x="4203" y="17587"/>
                    </a:cubicBezTo>
                    <a:cubicBezTo>
                      <a:pt x="4167" y="17595"/>
                      <a:pt x="4132" y="17599"/>
                      <a:pt x="4097" y="17599"/>
                    </a:cubicBezTo>
                    <a:cubicBezTo>
                      <a:pt x="3892" y="17599"/>
                      <a:pt x="3705" y="17463"/>
                      <a:pt x="3648" y="17254"/>
                    </a:cubicBezTo>
                    <a:cubicBezTo>
                      <a:pt x="3593" y="17010"/>
                      <a:pt x="3748" y="16766"/>
                      <a:pt x="3992" y="16700"/>
                    </a:cubicBezTo>
                    <a:cubicBezTo>
                      <a:pt x="4026" y="16692"/>
                      <a:pt x="4059" y="16689"/>
                      <a:pt x="4091" y="16689"/>
                    </a:cubicBezTo>
                    <a:close/>
                    <a:moveTo>
                      <a:pt x="4428" y="18059"/>
                    </a:moveTo>
                    <a:cubicBezTo>
                      <a:pt x="4630" y="18059"/>
                      <a:pt x="4812" y="18202"/>
                      <a:pt x="4868" y="18407"/>
                    </a:cubicBezTo>
                    <a:cubicBezTo>
                      <a:pt x="4924" y="18651"/>
                      <a:pt x="4769" y="18895"/>
                      <a:pt x="4525" y="18951"/>
                    </a:cubicBezTo>
                    <a:cubicBezTo>
                      <a:pt x="4486" y="18962"/>
                      <a:pt x="4448" y="18967"/>
                      <a:pt x="4410" y="18967"/>
                    </a:cubicBezTo>
                    <a:cubicBezTo>
                      <a:pt x="4208" y="18967"/>
                      <a:pt x="4028" y="18824"/>
                      <a:pt x="3981" y="18619"/>
                    </a:cubicBezTo>
                    <a:cubicBezTo>
                      <a:pt x="3926" y="18375"/>
                      <a:pt x="4069" y="18131"/>
                      <a:pt x="4313" y="18075"/>
                    </a:cubicBezTo>
                    <a:cubicBezTo>
                      <a:pt x="4352" y="18064"/>
                      <a:pt x="4390" y="18059"/>
                      <a:pt x="4428" y="18059"/>
                    </a:cubicBezTo>
                    <a:close/>
                    <a:moveTo>
                      <a:pt x="4724" y="19361"/>
                    </a:moveTo>
                    <a:cubicBezTo>
                      <a:pt x="4932" y="19361"/>
                      <a:pt x="5121" y="19506"/>
                      <a:pt x="5178" y="19716"/>
                    </a:cubicBezTo>
                    <a:cubicBezTo>
                      <a:pt x="5234" y="19960"/>
                      <a:pt x="5079" y="20204"/>
                      <a:pt x="4835" y="20260"/>
                    </a:cubicBezTo>
                    <a:cubicBezTo>
                      <a:pt x="4800" y="20268"/>
                      <a:pt x="4765" y="20271"/>
                      <a:pt x="4731" y="20271"/>
                    </a:cubicBezTo>
                    <a:cubicBezTo>
                      <a:pt x="4525" y="20271"/>
                      <a:pt x="4339" y="20136"/>
                      <a:pt x="4291" y="19927"/>
                    </a:cubicBezTo>
                    <a:cubicBezTo>
                      <a:pt x="4236" y="19683"/>
                      <a:pt x="4380" y="19439"/>
                      <a:pt x="4624" y="19373"/>
                    </a:cubicBezTo>
                    <a:cubicBezTo>
                      <a:pt x="4658" y="19365"/>
                      <a:pt x="4691" y="19361"/>
                      <a:pt x="4724" y="19361"/>
                    </a:cubicBezTo>
                    <a:close/>
                    <a:moveTo>
                      <a:pt x="16966" y="0"/>
                    </a:moveTo>
                    <a:lnTo>
                      <a:pt x="0" y="4036"/>
                    </a:lnTo>
                    <a:lnTo>
                      <a:pt x="4103" y="21246"/>
                    </a:lnTo>
                    <a:lnTo>
                      <a:pt x="21058" y="17210"/>
                    </a:lnTo>
                    <a:lnTo>
                      <a:pt x="1696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7"/>
              <p:cNvSpPr/>
              <p:nvPr/>
            </p:nvSpPr>
            <p:spPr>
              <a:xfrm rot="786726">
                <a:off x="676559" y="1622967"/>
                <a:ext cx="567307" cy="2286589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17255" extrusionOk="0">
                    <a:moveTo>
                      <a:pt x="190" y="0"/>
                    </a:moveTo>
                    <a:lnTo>
                      <a:pt x="1" y="44"/>
                    </a:lnTo>
                    <a:lnTo>
                      <a:pt x="4103" y="17254"/>
                    </a:lnTo>
                    <a:lnTo>
                      <a:pt x="4281" y="17210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3" name="Google Shape;743;p37"/>
            <p:cNvGrpSpPr/>
            <p:nvPr/>
          </p:nvGrpSpPr>
          <p:grpSpPr>
            <a:xfrm>
              <a:off x="1014094" y="2282351"/>
              <a:ext cx="1964100" cy="1200450"/>
              <a:chOff x="732419" y="2430826"/>
              <a:chExt cx="1964100" cy="1200450"/>
            </a:xfrm>
          </p:grpSpPr>
          <p:cxnSp>
            <p:nvCxnSpPr>
              <p:cNvPr id="744" name="Google Shape;744;p37"/>
              <p:cNvCxnSpPr/>
              <p:nvPr/>
            </p:nvCxnSpPr>
            <p:spPr>
              <a:xfrm>
                <a:off x="732419" y="3631276"/>
                <a:ext cx="1964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5" name="Google Shape;745;p37"/>
              <p:cNvCxnSpPr/>
              <p:nvPr/>
            </p:nvCxnSpPr>
            <p:spPr>
              <a:xfrm>
                <a:off x="732419" y="3223276"/>
                <a:ext cx="1964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" name="Google Shape;746;p37"/>
              <p:cNvCxnSpPr/>
              <p:nvPr/>
            </p:nvCxnSpPr>
            <p:spPr>
              <a:xfrm>
                <a:off x="732419" y="2827051"/>
                <a:ext cx="1964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7" name="Google Shape;747;p37"/>
              <p:cNvCxnSpPr/>
              <p:nvPr/>
            </p:nvCxnSpPr>
            <p:spPr>
              <a:xfrm>
                <a:off x="732419" y="2430826"/>
                <a:ext cx="1964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48" name="Google Shape;748;p37"/>
          <p:cNvSpPr/>
          <p:nvPr/>
        </p:nvSpPr>
        <p:spPr>
          <a:xfrm>
            <a:off x="501800" y="391600"/>
            <a:ext cx="4727614" cy="4549265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37"/>
          <p:cNvSpPr txBox="1">
            <a:spLocks noGrp="1"/>
          </p:cNvSpPr>
          <p:nvPr>
            <p:ph type="ctrTitle"/>
          </p:nvPr>
        </p:nvSpPr>
        <p:spPr>
          <a:xfrm>
            <a:off x="728950" y="697975"/>
            <a:ext cx="4146000" cy="11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50" name="Google Shape;750;p37"/>
          <p:cNvSpPr txBox="1">
            <a:spLocks noGrp="1"/>
          </p:cNvSpPr>
          <p:nvPr>
            <p:ph type="subTitle" idx="1"/>
          </p:nvPr>
        </p:nvSpPr>
        <p:spPr>
          <a:xfrm>
            <a:off x="724075" y="1955350"/>
            <a:ext cx="4284000" cy="11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1" name="Google Shape;751;p37"/>
          <p:cNvSpPr txBox="1"/>
          <p:nvPr/>
        </p:nvSpPr>
        <p:spPr>
          <a:xfrm>
            <a:off x="714375" y="3513875"/>
            <a:ext cx="43743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n" sz="10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lang="en" sz="10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lang="en" sz="10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2" name="Google Shape;752;p37"/>
          <p:cNvSpPr/>
          <p:nvPr/>
        </p:nvSpPr>
        <p:spPr>
          <a:xfrm rot="-918698" flipH="1">
            <a:off x="7686322" y="-266532"/>
            <a:ext cx="1467191" cy="1152047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3" name="Google Shape;753;p37"/>
          <p:cNvGrpSpPr/>
          <p:nvPr/>
        </p:nvGrpSpPr>
        <p:grpSpPr>
          <a:xfrm rot="-3254761">
            <a:off x="6104644" y="4099106"/>
            <a:ext cx="820001" cy="1171554"/>
            <a:chOff x="429300" y="4096370"/>
            <a:chExt cx="412866" cy="589872"/>
          </a:xfrm>
        </p:grpSpPr>
        <p:sp>
          <p:nvSpPr>
            <p:cNvPr id="754" name="Google Shape;754;p37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7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7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7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7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7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" name="Google Shape;760;p37"/>
          <p:cNvGrpSpPr/>
          <p:nvPr/>
        </p:nvGrpSpPr>
        <p:grpSpPr>
          <a:xfrm>
            <a:off x="45948" y="4541477"/>
            <a:ext cx="682997" cy="573889"/>
            <a:chOff x="566725" y="4222438"/>
            <a:chExt cx="585510" cy="526987"/>
          </a:xfrm>
        </p:grpSpPr>
        <p:sp>
          <p:nvSpPr>
            <p:cNvPr id="761" name="Google Shape;761;p37"/>
            <p:cNvSpPr/>
            <p:nvPr/>
          </p:nvSpPr>
          <p:spPr>
            <a:xfrm>
              <a:off x="587434" y="4222438"/>
              <a:ext cx="492196" cy="524113"/>
            </a:xfrm>
            <a:custGeom>
              <a:avLst/>
              <a:gdLst/>
              <a:ahLst/>
              <a:cxnLst/>
              <a:rect l="l" t="t" r="r" b="b"/>
              <a:pathLst>
                <a:path w="10101" h="10756" extrusionOk="0">
                  <a:moveTo>
                    <a:pt x="5334" y="5591"/>
                  </a:moveTo>
                  <a:lnTo>
                    <a:pt x="5334" y="5591"/>
                  </a:lnTo>
                  <a:cubicBezTo>
                    <a:pt x="5573" y="6172"/>
                    <a:pt x="5812" y="6770"/>
                    <a:pt x="6069" y="7334"/>
                  </a:cubicBezTo>
                  <a:lnTo>
                    <a:pt x="5983" y="7334"/>
                  </a:lnTo>
                  <a:cubicBezTo>
                    <a:pt x="5744" y="6753"/>
                    <a:pt x="5539" y="6189"/>
                    <a:pt x="5334" y="5591"/>
                  </a:cubicBezTo>
                  <a:close/>
                  <a:moveTo>
                    <a:pt x="4326" y="6514"/>
                  </a:moveTo>
                  <a:cubicBezTo>
                    <a:pt x="4463" y="6753"/>
                    <a:pt x="4599" y="7009"/>
                    <a:pt x="4719" y="7248"/>
                  </a:cubicBezTo>
                  <a:cubicBezTo>
                    <a:pt x="4702" y="7283"/>
                    <a:pt x="4702" y="7334"/>
                    <a:pt x="4702" y="7385"/>
                  </a:cubicBezTo>
                  <a:cubicBezTo>
                    <a:pt x="4599" y="7265"/>
                    <a:pt x="4497" y="7146"/>
                    <a:pt x="4394" y="7026"/>
                  </a:cubicBezTo>
                  <a:cubicBezTo>
                    <a:pt x="4377" y="6992"/>
                    <a:pt x="4360" y="6975"/>
                    <a:pt x="4326" y="6941"/>
                  </a:cubicBezTo>
                  <a:lnTo>
                    <a:pt x="4326" y="6514"/>
                  </a:lnTo>
                  <a:close/>
                  <a:moveTo>
                    <a:pt x="1722" y="0"/>
                  </a:moveTo>
                  <a:cubicBezTo>
                    <a:pt x="1415" y="0"/>
                    <a:pt x="1109" y="253"/>
                    <a:pt x="1233" y="602"/>
                  </a:cubicBezTo>
                  <a:cubicBezTo>
                    <a:pt x="1848" y="2345"/>
                    <a:pt x="3061" y="4139"/>
                    <a:pt x="3352" y="6018"/>
                  </a:cubicBezTo>
                  <a:cubicBezTo>
                    <a:pt x="2993" y="5523"/>
                    <a:pt x="2617" y="5044"/>
                    <a:pt x="2207" y="4600"/>
                  </a:cubicBezTo>
                  <a:cubicBezTo>
                    <a:pt x="2115" y="4514"/>
                    <a:pt x="2005" y="4475"/>
                    <a:pt x="1896" y="4475"/>
                  </a:cubicBezTo>
                  <a:cubicBezTo>
                    <a:pt x="1662" y="4475"/>
                    <a:pt x="1438" y="4656"/>
                    <a:pt x="1438" y="4925"/>
                  </a:cubicBezTo>
                  <a:cubicBezTo>
                    <a:pt x="1438" y="5283"/>
                    <a:pt x="1404" y="5625"/>
                    <a:pt x="1387" y="5984"/>
                  </a:cubicBezTo>
                  <a:cubicBezTo>
                    <a:pt x="1182" y="5745"/>
                    <a:pt x="977" y="5523"/>
                    <a:pt x="789" y="5266"/>
                  </a:cubicBezTo>
                  <a:cubicBezTo>
                    <a:pt x="704" y="5151"/>
                    <a:pt x="573" y="5098"/>
                    <a:pt x="446" y="5098"/>
                  </a:cubicBezTo>
                  <a:cubicBezTo>
                    <a:pt x="217" y="5098"/>
                    <a:pt x="0" y="5271"/>
                    <a:pt x="88" y="5557"/>
                  </a:cubicBezTo>
                  <a:cubicBezTo>
                    <a:pt x="123" y="5659"/>
                    <a:pt x="345" y="6719"/>
                    <a:pt x="516" y="6975"/>
                  </a:cubicBezTo>
                  <a:cubicBezTo>
                    <a:pt x="481" y="7077"/>
                    <a:pt x="464" y="7180"/>
                    <a:pt x="481" y="7283"/>
                  </a:cubicBezTo>
                  <a:cubicBezTo>
                    <a:pt x="481" y="7443"/>
                    <a:pt x="607" y="7567"/>
                    <a:pt x="761" y="7567"/>
                  </a:cubicBezTo>
                  <a:cubicBezTo>
                    <a:pt x="787" y="7567"/>
                    <a:pt x="813" y="7563"/>
                    <a:pt x="840" y="7556"/>
                  </a:cubicBezTo>
                  <a:lnTo>
                    <a:pt x="874" y="7539"/>
                  </a:lnTo>
                  <a:cubicBezTo>
                    <a:pt x="977" y="7522"/>
                    <a:pt x="1062" y="7436"/>
                    <a:pt x="1097" y="7334"/>
                  </a:cubicBezTo>
                  <a:cubicBezTo>
                    <a:pt x="1131" y="7197"/>
                    <a:pt x="1148" y="7060"/>
                    <a:pt x="1148" y="6924"/>
                  </a:cubicBezTo>
                  <a:cubicBezTo>
                    <a:pt x="1284" y="7095"/>
                    <a:pt x="1404" y="7265"/>
                    <a:pt x="1524" y="7436"/>
                  </a:cubicBezTo>
                  <a:cubicBezTo>
                    <a:pt x="1617" y="7571"/>
                    <a:pt x="1749" y="7629"/>
                    <a:pt x="1879" y="7629"/>
                  </a:cubicBezTo>
                  <a:cubicBezTo>
                    <a:pt x="2127" y="7629"/>
                    <a:pt x="2366" y="7415"/>
                    <a:pt x="2310" y="7112"/>
                  </a:cubicBezTo>
                  <a:cubicBezTo>
                    <a:pt x="2241" y="6753"/>
                    <a:pt x="2241" y="6394"/>
                    <a:pt x="2258" y="6035"/>
                  </a:cubicBezTo>
                  <a:lnTo>
                    <a:pt x="2258" y="6035"/>
                  </a:lnTo>
                  <a:cubicBezTo>
                    <a:pt x="2515" y="6343"/>
                    <a:pt x="2754" y="6667"/>
                    <a:pt x="2993" y="6992"/>
                  </a:cubicBezTo>
                  <a:cubicBezTo>
                    <a:pt x="2771" y="7129"/>
                    <a:pt x="2686" y="7385"/>
                    <a:pt x="2771" y="7624"/>
                  </a:cubicBezTo>
                  <a:cubicBezTo>
                    <a:pt x="3181" y="8496"/>
                    <a:pt x="3540" y="9384"/>
                    <a:pt x="3847" y="10307"/>
                  </a:cubicBezTo>
                  <a:cubicBezTo>
                    <a:pt x="3879" y="10393"/>
                    <a:pt x="3968" y="10436"/>
                    <a:pt x="4051" y="10436"/>
                  </a:cubicBezTo>
                  <a:cubicBezTo>
                    <a:pt x="4150" y="10436"/>
                    <a:pt x="4242" y="10376"/>
                    <a:pt x="4223" y="10256"/>
                  </a:cubicBezTo>
                  <a:cubicBezTo>
                    <a:pt x="4206" y="10136"/>
                    <a:pt x="4189" y="10033"/>
                    <a:pt x="4172" y="9914"/>
                  </a:cubicBezTo>
                  <a:lnTo>
                    <a:pt x="4172" y="9914"/>
                  </a:lnTo>
                  <a:cubicBezTo>
                    <a:pt x="4275" y="10119"/>
                    <a:pt x="4394" y="10307"/>
                    <a:pt x="4480" y="10512"/>
                  </a:cubicBezTo>
                  <a:cubicBezTo>
                    <a:pt x="4565" y="10683"/>
                    <a:pt x="4722" y="10755"/>
                    <a:pt x="4885" y="10755"/>
                  </a:cubicBezTo>
                  <a:cubicBezTo>
                    <a:pt x="5208" y="10755"/>
                    <a:pt x="5556" y="10471"/>
                    <a:pt x="5419" y="10119"/>
                  </a:cubicBezTo>
                  <a:cubicBezTo>
                    <a:pt x="5419" y="10102"/>
                    <a:pt x="5402" y="10085"/>
                    <a:pt x="5402" y="10068"/>
                  </a:cubicBezTo>
                  <a:lnTo>
                    <a:pt x="5402" y="10068"/>
                  </a:lnTo>
                  <a:cubicBezTo>
                    <a:pt x="5465" y="10088"/>
                    <a:pt x="5529" y="10097"/>
                    <a:pt x="5590" y="10097"/>
                  </a:cubicBezTo>
                  <a:cubicBezTo>
                    <a:pt x="5895" y="10097"/>
                    <a:pt x="6160" y="9865"/>
                    <a:pt x="6188" y="9538"/>
                  </a:cubicBezTo>
                  <a:cubicBezTo>
                    <a:pt x="6188" y="9418"/>
                    <a:pt x="6188" y="9282"/>
                    <a:pt x="6171" y="9162"/>
                  </a:cubicBezTo>
                  <a:cubicBezTo>
                    <a:pt x="6393" y="9094"/>
                    <a:pt x="6547" y="8889"/>
                    <a:pt x="6547" y="8649"/>
                  </a:cubicBezTo>
                  <a:cubicBezTo>
                    <a:pt x="6564" y="8410"/>
                    <a:pt x="6547" y="8154"/>
                    <a:pt x="6496" y="7915"/>
                  </a:cubicBezTo>
                  <a:lnTo>
                    <a:pt x="6496" y="7915"/>
                  </a:lnTo>
                  <a:cubicBezTo>
                    <a:pt x="6546" y="7927"/>
                    <a:pt x="6595" y="7933"/>
                    <a:pt x="6643" y="7933"/>
                  </a:cubicBezTo>
                  <a:cubicBezTo>
                    <a:pt x="6991" y="7933"/>
                    <a:pt x="7273" y="7626"/>
                    <a:pt x="7213" y="7265"/>
                  </a:cubicBezTo>
                  <a:cubicBezTo>
                    <a:pt x="7162" y="6992"/>
                    <a:pt x="7094" y="6719"/>
                    <a:pt x="7008" y="6445"/>
                  </a:cubicBezTo>
                  <a:lnTo>
                    <a:pt x="7008" y="6445"/>
                  </a:lnTo>
                  <a:cubicBezTo>
                    <a:pt x="7196" y="6821"/>
                    <a:pt x="7418" y="7163"/>
                    <a:pt x="7658" y="7505"/>
                  </a:cubicBezTo>
                  <a:cubicBezTo>
                    <a:pt x="7764" y="7675"/>
                    <a:pt x="7935" y="7754"/>
                    <a:pt x="8105" y="7754"/>
                  </a:cubicBezTo>
                  <a:cubicBezTo>
                    <a:pt x="8344" y="7754"/>
                    <a:pt x="8582" y="7597"/>
                    <a:pt x="8632" y="7317"/>
                  </a:cubicBezTo>
                  <a:cubicBezTo>
                    <a:pt x="8722" y="7399"/>
                    <a:pt x="8833" y="7435"/>
                    <a:pt x="8945" y="7435"/>
                  </a:cubicBezTo>
                  <a:cubicBezTo>
                    <a:pt x="9277" y="7435"/>
                    <a:pt x="9627" y="7119"/>
                    <a:pt x="9537" y="6736"/>
                  </a:cubicBezTo>
                  <a:cubicBezTo>
                    <a:pt x="9503" y="6548"/>
                    <a:pt x="9452" y="6360"/>
                    <a:pt x="9418" y="6172"/>
                  </a:cubicBezTo>
                  <a:cubicBezTo>
                    <a:pt x="9503" y="6069"/>
                    <a:pt x="9554" y="5950"/>
                    <a:pt x="9537" y="5813"/>
                  </a:cubicBezTo>
                  <a:lnTo>
                    <a:pt x="9537" y="5659"/>
                  </a:lnTo>
                  <a:cubicBezTo>
                    <a:pt x="9845" y="5642"/>
                    <a:pt x="10101" y="5266"/>
                    <a:pt x="10050" y="4959"/>
                  </a:cubicBezTo>
                  <a:cubicBezTo>
                    <a:pt x="9998" y="4702"/>
                    <a:pt x="9896" y="4497"/>
                    <a:pt x="9845" y="4258"/>
                  </a:cubicBezTo>
                  <a:cubicBezTo>
                    <a:pt x="9779" y="3995"/>
                    <a:pt x="9589" y="3882"/>
                    <a:pt x="9394" y="3882"/>
                  </a:cubicBezTo>
                  <a:cubicBezTo>
                    <a:pt x="9235" y="3882"/>
                    <a:pt x="9073" y="3957"/>
                    <a:pt x="8973" y="4087"/>
                  </a:cubicBezTo>
                  <a:cubicBezTo>
                    <a:pt x="8683" y="3250"/>
                    <a:pt x="8409" y="2413"/>
                    <a:pt x="8119" y="1576"/>
                  </a:cubicBezTo>
                  <a:cubicBezTo>
                    <a:pt x="8025" y="1326"/>
                    <a:pt x="7787" y="1184"/>
                    <a:pt x="7549" y="1184"/>
                  </a:cubicBezTo>
                  <a:cubicBezTo>
                    <a:pt x="7395" y="1184"/>
                    <a:pt x="7242" y="1243"/>
                    <a:pt x="7128" y="1371"/>
                  </a:cubicBezTo>
                  <a:cubicBezTo>
                    <a:pt x="7025" y="1217"/>
                    <a:pt x="6906" y="1063"/>
                    <a:pt x="6803" y="909"/>
                  </a:cubicBezTo>
                  <a:cubicBezTo>
                    <a:pt x="6686" y="727"/>
                    <a:pt x="6513" y="648"/>
                    <a:pt x="6343" y="648"/>
                  </a:cubicBezTo>
                  <a:cubicBezTo>
                    <a:pt x="6020" y="648"/>
                    <a:pt x="5706" y="933"/>
                    <a:pt x="5795" y="1336"/>
                  </a:cubicBezTo>
                  <a:cubicBezTo>
                    <a:pt x="5829" y="1524"/>
                    <a:pt x="5864" y="1712"/>
                    <a:pt x="5915" y="1883"/>
                  </a:cubicBezTo>
                  <a:cubicBezTo>
                    <a:pt x="5847" y="1798"/>
                    <a:pt x="5795" y="1712"/>
                    <a:pt x="5727" y="1627"/>
                  </a:cubicBezTo>
                  <a:cubicBezTo>
                    <a:pt x="5613" y="1471"/>
                    <a:pt x="5411" y="1388"/>
                    <a:pt x="5217" y="1388"/>
                  </a:cubicBezTo>
                  <a:cubicBezTo>
                    <a:pt x="4945" y="1388"/>
                    <a:pt x="4689" y="1551"/>
                    <a:pt x="4719" y="1900"/>
                  </a:cubicBezTo>
                  <a:cubicBezTo>
                    <a:pt x="4719" y="1969"/>
                    <a:pt x="4736" y="2037"/>
                    <a:pt x="4753" y="2088"/>
                  </a:cubicBezTo>
                  <a:cubicBezTo>
                    <a:pt x="4445" y="1627"/>
                    <a:pt x="4087" y="1200"/>
                    <a:pt x="3677" y="807"/>
                  </a:cubicBezTo>
                  <a:cubicBezTo>
                    <a:pt x="3577" y="717"/>
                    <a:pt x="3453" y="677"/>
                    <a:pt x="3328" y="677"/>
                  </a:cubicBezTo>
                  <a:cubicBezTo>
                    <a:pt x="3004" y="677"/>
                    <a:pt x="2682" y="949"/>
                    <a:pt x="2805" y="1319"/>
                  </a:cubicBezTo>
                  <a:lnTo>
                    <a:pt x="2856" y="1490"/>
                  </a:lnTo>
                  <a:cubicBezTo>
                    <a:pt x="2617" y="1063"/>
                    <a:pt x="2378" y="636"/>
                    <a:pt x="2139" y="226"/>
                  </a:cubicBezTo>
                  <a:cubicBezTo>
                    <a:pt x="2040" y="68"/>
                    <a:pt x="1881" y="0"/>
                    <a:pt x="1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7"/>
            <p:cNvSpPr/>
            <p:nvPr/>
          </p:nvSpPr>
          <p:spPr>
            <a:xfrm>
              <a:off x="771572" y="4406818"/>
              <a:ext cx="144916" cy="150276"/>
            </a:xfrm>
            <a:custGeom>
              <a:avLst/>
              <a:gdLst/>
              <a:ahLst/>
              <a:cxnLst/>
              <a:rect l="l" t="t" r="r" b="b"/>
              <a:pathLst>
                <a:path w="2974" h="3084" extrusionOk="0">
                  <a:moveTo>
                    <a:pt x="1350" y="406"/>
                  </a:moveTo>
                  <a:lnTo>
                    <a:pt x="1350" y="406"/>
                  </a:lnTo>
                  <a:cubicBezTo>
                    <a:pt x="1709" y="440"/>
                    <a:pt x="2016" y="628"/>
                    <a:pt x="2204" y="901"/>
                  </a:cubicBezTo>
                  <a:cubicBezTo>
                    <a:pt x="2580" y="1448"/>
                    <a:pt x="2324" y="2251"/>
                    <a:pt x="1794" y="2593"/>
                  </a:cubicBezTo>
                  <a:cubicBezTo>
                    <a:pt x="1630" y="2696"/>
                    <a:pt x="1474" y="2741"/>
                    <a:pt x="1330" y="2741"/>
                  </a:cubicBezTo>
                  <a:cubicBezTo>
                    <a:pt x="827" y="2741"/>
                    <a:pt x="467" y="2194"/>
                    <a:pt x="427" y="1636"/>
                  </a:cubicBezTo>
                  <a:lnTo>
                    <a:pt x="427" y="1636"/>
                  </a:lnTo>
                  <a:cubicBezTo>
                    <a:pt x="444" y="1653"/>
                    <a:pt x="461" y="1687"/>
                    <a:pt x="479" y="1722"/>
                  </a:cubicBezTo>
                  <a:cubicBezTo>
                    <a:pt x="508" y="1769"/>
                    <a:pt x="553" y="1790"/>
                    <a:pt x="597" y="1790"/>
                  </a:cubicBezTo>
                  <a:cubicBezTo>
                    <a:pt x="678" y="1790"/>
                    <a:pt x="757" y="1719"/>
                    <a:pt x="735" y="1619"/>
                  </a:cubicBezTo>
                  <a:cubicBezTo>
                    <a:pt x="649" y="1329"/>
                    <a:pt x="649" y="1038"/>
                    <a:pt x="752" y="765"/>
                  </a:cubicBezTo>
                  <a:cubicBezTo>
                    <a:pt x="906" y="611"/>
                    <a:pt x="1094" y="508"/>
                    <a:pt x="1299" y="474"/>
                  </a:cubicBezTo>
                  <a:cubicBezTo>
                    <a:pt x="1350" y="474"/>
                    <a:pt x="1367" y="440"/>
                    <a:pt x="1350" y="406"/>
                  </a:cubicBezTo>
                  <a:close/>
                  <a:moveTo>
                    <a:pt x="1429" y="1"/>
                  </a:moveTo>
                  <a:cubicBezTo>
                    <a:pt x="951" y="1"/>
                    <a:pt x="481" y="302"/>
                    <a:pt x="325" y="816"/>
                  </a:cubicBezTo>
                  <a:cubicBezTo>
                    <a:pt x="86" y="1175"/>
                    <a:pt x="0" y="1619"/>
                    <a:pt x="103" y="2029"/>
                  </a:cubicBezTo>
                  <a:cubicBezTo>
                    <a:pt x="229" y="2684"/>
                    <a:pt x="795" y="3083"/>
                    <a:pt x="1381" y="3083"/>
                  </a:cubicBezTo>
                  <a:cubicBezTo>
                    <a:pt x="1667" y="3083"/>
                    <a:pt x="1958" y="2988"/>
                    <a:pt x="2204" y="2781"/>
                  </a:cubicBezTo>
                  <a:cubicBezTo>
                    <a:pt x="2956" y="2132"/>
                    <a:pt x="2973" y="884"/>
                    <a:pt x="2153" y="269"/>
                  </a:cubicBezTo>
                  <a:cubicBezTo>
                    <a:pt x="1940" y="86"/>
                    <a:pt x="1683" y="1"/>
                    <a:pt x="1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7"/>
            <p:cNvSpPr/>
            <p:nvPr/>
          </p:nvSpPr>
          <p:spPr>
            <a:xfrm>
              <a:off x="566725" y="4245826"/>
              <a:ext cx="585510" cy="503599"/>
            </a:xfrm>
            <a:custGeom>
              <a:avLst/>
              <a:gdLst/>
              <a:ahLst/>
              <a:cxnLst/>
              <a:rect l="l" t="t" r="r" b="b"/>
              <a:pathLst>
                <a:path w="12016" h="10335" extrusionOk="0">
                  <a:moveTo>
                    <a:pt x="3302" y="337"/>
                  </a:moveTo>
                  <a:cubicBezTo>
                    <a:pt x="4092" y="337"/>
                    <a:pt x="4826" y="1145"/>
                    <a:pt x="5195" y="1847"/>
                  </a:cubicBezTo>
                  <a:cubicBezTo>
                    <a:pt x="5238" y="1907"/>
                    <a:pt x="5306" y="1937"/>
                    <a:pt x="5374" y="1937"/>
                  </a:cubicBezTo>
                  <a:cubicBezTo>
                    <a:pt x="5443" y="1937"/>
                    <a:pt x="5511" y="1907"/>
                    <a:pt x="5554" y="1847"/>
                  </a:cubicBezTo>
                  <a:cubicBezTo>
                    <a:pt x="5957" y="898"/>
                    <a:pt x="6654" y="520"/>
                    <a:pt x="7325" y="520"/>
                  </a:cubicBezTo>
                  <a:cubicBezTo>
                    <a:pt x="8648" y="520"/>
                    <a:pt x="9870" y="1986"/>
                    <a:pt x="8544" y="3437"/>
                  </a:cubicBezTo>
                  <a:cubicBezTo>
                    <a:pt x="8405" y="3576"/>
                    <a:pt x="8518" y="3785"/>
                    <a:pt x="8693" y="3785"/>
                  </a:cubicBezTo>
                  <a:cubicBezTo>
                    <a:pt x="8711" y="3785"/>
                    <a:pt x="8730" y="3783"/>
                    <a:pt x="8749" y="3778"/>
                  </a:cubicBezTo>
                  <a:cubicBezTo>
                    <a:pt x="8910" y="3749"/>
                    <a:pt x="9060" y="3735"/>
                    <a:pt x="9199" y="3735"/>
                  </a:cubicBezTo>
                  <a:cubicBezTo>
                    <a:pt x="10352" y="3735"/>
                    <a:pt x="10718" y="4704"/>
                    <a:pt x="10321" y="5863"/>
                  </a:cubicBezTo>
                  <a:cubicBezTo>
                    <a:pt x="10011" y="6838"/>
                    <a:pt x="9113" y="7490"/>
                    <a:pt x="8108" y="7490"/>
                  </a:cubicBezTo>
                  <a:cubicBezTo>
                    <a:pt x="8004" y="7490"/>
                    <a:pt x="7898" y="7483"/>
                    <a:pt x="7792" y="7469"/>
                  </a:cubicBezTo>
                  <a:cubicBezTo>
                    <a:pt x="7809" y="7281"/>
                    <a:pt x="7809" y="7093"/>
                    <a:pt x="7792" y="6888"/>
                  </a:cubicBezTo>
                  <a:cubicBezTo>
                    <a:pt x="7792" y="6809"/>
                    <a:pt x="7720" y="6766"/>
                    <a:pt x="7652" y="6766"/>
                  </a:cubicBezTo>
                  <a:cubicBezTo>
                    <a:pt x="7588" y="6766"/>
                    <a:pt x="7528" y="6805"/>
                    <a:pt x="7536" y="6888"/>
                  </a:cubicBezTo>
                  <a:cubicBezTo>
                    <a:pt x="7536" y="7076"/>
                    <a:pt x="7519" y="7247"/>
                    <a:pt x="7519" y="7418"/>
                  </a:cubicBezTo>
                  <a:lnTo>
                    <a:pt x="7365" y="7401"/>
                  </a:lnTo>
                  <a:cubicBezTo>
                    <a:pt x="7346" y="7394"/>
                    <a:pt x="7327" y="7391"/>
                    <a:pt x="7309" y="7391"/>
                  </a:cubicBezTo>
                  <a:cubicBezTo>
                    <a:pt x="7134" y="7391"/>
                    <a:pt x="7027" y="7665"/>
                    <a:pt x="7228" y="7742"/>
                  </a:cubicBezTo>
                  <a:cubicBezTo>
                    <a:pt x="7297" y="7776"/>
                    <a:pt x="7382" y="7811"/>
                    <a:pt x="7450" y="7845"/>
                  </a:cubicBezTo>
                  <a:cubicBezTo>
                    <a:pt x="7267" y="8944"/>
                    <a:pt x="6675" y="9921"/>
                    <a:pt x="5477" y="9921"/>
                  </a:cubicBezTo>
                  <a:cubicBezTo>
                    <a:pt x="5335" y="9921"/>
                    <a:pt x="5184" y="9907"/>
                    <a:pt x="5024" y="9878"/>
                  </a:cubicBezTo>
                  <a:cubicBezTo>
                    <a:pt x="3589" y="9605"/>
                    <a:pt x="3059" y="8186"/>
                    <a:pt x="3828" y="6990"/>
                  </a:cubicBezTo>
                  <a:cubicBezTo>
                    <a:pt x="3925" y="6866"/>
                    <a:pt x="3797" y="6685"/>
                    <a:pt x="3664" y="6685"/>
                  </a:cubicBezTo>
                  <a:cubicBezTo>
                    <a:pt x="3632" y="6685"/>
                    <a:pt x="3601" y="6694"/>
                    <a:pt x="3572" y="6717"/>
                  </a:cubicBezTo>
                  <a:cubicBezTo>
                    <a:pt x="3145" y="7042"/>
                    <a:pt x="2649" y="7213"/>
                    <a:pt x="2120" y="7247"/>
                  </a:cubicBezTo>
                  <a:cubicBezTo>
                    <a:pt x="2079" y="7250"/>
                    <a:pt x="2039" y="7252"/>
                    <a:pt x="1999" y="7252"/>
                  </a:cubicBezTo>
                  <a:cubicBezTo>
                    <a:pt x="1029" y="7252"/>
                    <a:pt x="67" y="6284"/>
                    <a:pt x="838" y="5316"/>
                  </a:cubicBezTo>
                  <a:cubicBezTo>
                    <a:pt x="1334" y="4684"/>
                    <a:pt x="2171" y="4530"/>
                    <a:pt x="2735" y="4035"/>
                  </a:cubicBezTo>
                  <a:cubicBezTo>
                    <a:pt x="2803" y="3966"/>
                    <a:pt x="2803" y="3847"/>
                    <a:pt x="2718" y="3795"/>
                  </a:cubicBezTo>
                  <a:cubicBezTo>
                    <a:pt x="2786" y="3727"/>
                    <a:pt x="2769" y="3624"/>
                    <a:pt x="2700" y="3573"/>
                  </a:cubicBezTo>
                  <a:cubicBezTo>
                    <a:pt x="1709" y="2838"/>
                    <a:pt x="1453" y="1660"/>
                    <a:pt x="2376" y="754"/>
                  </a:cubicBezTo>
                  <a:cubicBezTo>
                    <a:pt x="2681" y="458"/>
                    <a:pt x="2996" y="337"/>
                    <a:pt x="3302" y="337"/>
                  </a:cubicBezTo>
                  <a:close/>
                  <a:moveTo>
                    <a:pt x="3369" y="1"/>
                  </a:moveTo>
                  <a:cubicBezTo>
                    <a:pt x="2966" y="1"/>
                    <a:pt x="2543" y="150"/>
                    <a:pt x="2120" y="498"/>
                  </a:cubicBezTo>
                  <a:cubicBezTo>
                    <a:pt x="924" y="1472"/>
                    <a:pt x="1436" y="3044"/>
                    <a:pt x="2547" y="3795"/>
                  </a:cubicBezTo>
                  <a:cubicBezTo>
                    <a:pt x="1436" y="4137"/>
                    <a:pt x="1" y="5043"/>
                    <a:pt x="172" y="6341"/>
                  </a:cubicBezTo>
                  <a:cubicBezTo>
                    <a:pt x="306" y="7278"/>
                    <a:pt x="1087" y="7625"/>
                    <a:pt x="1922" y="7625"/>
                  </a:cubicBezTo>
                  <a:cubicBezTo>
                    <a:pt x="2367" y="7625"/>
                    <a:pt x="2827" y="7527"/>
                    <a:pt x="3213" y="7366"/>
                  </a:cubicBezTo>
                  <a:lnTo>
                    <a:pt x="3213" y="7366"/>
                  </a:lnTo>
                  <a:cubicBezTo>
                    <a:pt x="2752" y="8648"/>
                    <a:pt x="3486" y="9895"/>
                    <a:pt x="4922" y="10254"/>
                  </a:cubicBezTo>
                  <a:cubicBezTo>
                    <a:pt x="5145" y="10309"/>
                    <a:pt x="5353" y="10335"/>
                    <a:pt x="5548" y="10335"/>
                  </a:cubicBezTo>
                  <a:cubicBezTo>
                    <a:pt x="6862" y="10335"/>
                    <a:pt x="7548" y="9163"/>
                    <a:pt x="7741" y="7913"/>
                  </a:cubicBezTo>
                  <a:cubicBezTo>
                    <a:pt x="7903" y="7947"/>
                    <a:pt x="8061" y="7963"/>
                    <a:pt x="8214" y="7963"/>
                  </a:cubicBezTo>
                  <a:cubicBezTo>
                    <a:pt x="10816" y="7963"/>
                    <a:pt x="12015" y="3333"/>
                    <a:pt x="9201" y="3333"/>
                  </a:cubicBezTo>
                  <a:cubicBezTo>
                    <a:pt x="9181" y="3333"/>
                    <a:pt x="9162" y="3334"/>
                    <a:pt x="9142" y="3334"/>
                  </a:cubicBezTo>
                  <a:cubicBezTo>
                    <a:pt x="10232" y="1688"/>
                    <a:pt x="8789" y="120"/>
                    <a:pt x="7284" y="120"/>
                  </a:cubicBezTo>
                  <a:cubicBezTo>
                    <a:pt x="6571" y="120"/>
                    <a:pt x="5844" y="472"/>
                    <a:pt x="5366" y="1335"/>
                  </a:cubicBezTo>
                  <a:cubicBezTo>
                    <a:pt x="4869" y="567"/>
                    <a:pt x="4156" y="1"/>
                    <a:pt x="3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11365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" name="Google Shape;766;p38"/>
          <p:cNvGrpSpPr/>
          <p:nvPr/>
        </p:nvGrpSpPr>
        <p:grpSpPr>
          <a:xfrm rot="-1439012">
            <a:off x="-940698" y="-1631485"/>
            <a:ext cx="2767933" cy="2852970"/>
            <a:chOff x="1154976" y="632775"/>
            <a:chExt cx="2502430" cy="3877954"/>
          </a:xfrm>
        </p:grpSpPr>
        <p:sp>
          <p:nvSpPr>
            <p:cNvPr id="767" name="Google Shape;767;p3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38"/>
          <p:cNvSpPr/>
          <p:nvPr/>
        </p:nvSpPr>
        <p:spPr>
          <a:xfrm rot="1504798" flipH="1">
            <a:off x="7686319" y="-102481"/>
            <a:ext cx="1467213" cy="1152047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0" name="Google Shape;770;p38"/>
          <p:cNvGrpSpPr/>
          <p:nvPr/>
        </p:nvGrpSpPr>
        <p:grpSpPr>
          <a:xfrm rot="1157192">
            <a:off x="8206289" y="4344707"/>
            <a:ext cx="827338" cy="808883"/>
            <a:chOff x="3141076" y="86042"/>
            <a:chExt cx="827319" cy="808865"/>
          </a:xfrm>
        </p:grpSpPr>
        <p:sp>
          <p:nvSpPr>
            <p:cNvPr id="771" name="Google Shape;771;p38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8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3" name="Google Shape;773;p38"/>
          <p:cNvSpPr/>
          <p:nvPr/>
        </p:nvSpPr>
        <p:spPr>
          <a:xfrm rot="-4167631">
            <a:off x="91259" y="3581120"/>
            <a:ext cx="1109611" cy="2575908"/>
          </a:xfrm>
          <a:custGeom>
            <a:avLst/>
            <a:gdLst/>
            <a:ahLst/>
            <a:cxnLst/>
            <a:rect l="l" t="t" r="r" b="b"/>
            <a:pathLst>
              <a:path w="20675" h="47996" extrusionOk="0">
                <a:moveTo>
                  <a:pt x="0" y="0"/>
                </a:moveTo>
                <a:lnTo>
                  <a:pt x="0" y="46372"/>
                </a:lnTo>
                <a:lnTo>
                  <a:pt x="137" y="46372"/>
                </a:lnTo>
                <a:cubicBezTo>
                  <a:pt x="188" y="46355"/>
                  <a:pt x="256" y="46355"/>
                  <a:pt x="325" y="46355"/>
                </a:cubicBezTo>
                <a:cubicBezTo>
                  <a:pt x="444" y="46355"/>
                  <a:pt x="581" y="46321"/>
                  <a:pt x="701" y="46253"/>
                </a:cubicBezTo>
                <a:cubicBezTo>
                  <a:pt x="735" y="46236"/>
                  <a:pt x="752" y="46218"/>
                  <a:pt x="786" y="46201"/>
                </a:cubicBezTo>
                <a:lnTo>
                  <a:pt x="888" y="46201"/>
                </a:lnTo>
                <a:cubicBezTo>
                  <a:pt x="1059" y="46201"/>
                  <a:pt x="1230" y="46167"/>
                  <a:pt x="1384" y="46099"/>
                </a:cubicBezTo>
                <a:lnTo>
                  <a:pt x="1555" y="46150"/>
                </a:lnTo>
                <a:cubicBezTo>
                  <a:pt x="1640" y="46321"/>
                  <a:pt x="1777" y="46458"/>
                  <a:pt x="1965" y="46509"/>
                </a:cubicBezTo>
                <a:cubicBezTo>
                  <a:pt x="2027" y="46534"/>
                  <a:pt x="2099" y="46550"/>
                  <a:pt x="2173" y="46550"/>
                </a:cubicBezTo>
                <a:cubicBezTo>
                  <a:pt x="2200" y="46550"/>
                  <a:pt x="2228" y="46548"/>
                  <a:pt x="2255" y="46543"/>
                </a:cubicBezTo>
                <a:cubicBezTo>
                  <a:pt x="2341" y="46543"/>
                  <a:pt x="2426" y="46526"/>
                  <a:pt x="2512" y="46492"/>
                </a:cubicBezTo>
                <a:lnTo>
                  <a:pt x="2529" y="46492"/>
                </a:lnTo>
                <a:lnTo>
                  <a:pt x="2580" y="46475"/>
                </a:lnTo>
                <a:lnTo>
                  <a:pt x="2717" y="46475"/>
                </a:lnTo>
                <a:cubicBezTo>
                  <a:pt x="2785" y="46458"/>
                  <a:pt x="2870" y="46441"/>
                  <a:pt x="2939" y="46406"/>
                </a:cubicBezTo>
                <a:cubicBezTo>
                  <a:pt x="3041" y="46560"/>
                  <a:pt x="3212" y="46646"/>
                  <a:pt x="3383" y="46663"/>
                </a:cubicBezTo>
                <a:cubicBezTo>
                  <a:pt x="3503" y="46663"/>
                  <a:pt x="3622" y="46680"/>
                  <a:pt x="3759" y="46697"/>
                </a:cubicBezTo>
                <a:lnTo>
                  <a:pt x="3930" y="46697"/>
                </a:lnTo>
                <a:cubicBezTo>
                  <a:pt x="4049" y="46680"/>
                  <a:pt x="4152" y="46646"/>
                  <a:pt x="4272" y="46594"/>
                </a:cubicBezTo>
                <a:lnTo>
                  <a:pt x="4306" y="46594"/>
                </a:lnTo>
                <a:cubicBezTo>
                  <a:pt x="4357" y="46594"/>
                  <a:pt x="4408" y="46577"/>
                  <a:pt x="4477" y="46577"/>
                </a:cubicBezTo>
                <a:cubicBezTo>
                  <a:pt x="4579" y="46646"/>
                  <a:pt x="4699" y="46697"/>
                  <a:pt x="4835" y="46731"/>
                </a:cubicBezTo>
                <a:cubicBezTo>
                  <a:pt x="4887" y="46748"/>
                  <a:pt x="4921" y="46748"/>
                  <a:pt x="4972" y="46748"/>
                </a:cubicBezTo>
                <a:cubicBezTo>
                  <a:pt x="5075" y="46787"/>
                  <a:pt x="5177" y="46806"/>
                  <a:pt x="5287" y="46806"/>
                </a:cubicBezTo>
                <a:cubicBezTo>
                  <a:pt x="5323" y="46806"/>
                  <a:pt x="5361" y="46804"/>
                  <a:pt x="5399" y="46799"/>
                </a:cubicBezTo>
                <a:cubicBezTo>
                  <a:pt x="5502" y="46799"/>
                  <a:pt x="5604" y="46765"/>
                  <a:pt x="5707" y="46731"/>
                </a:cubicBezTo>
                <a:cubicBezTo>
                  <a:pt x="5775" y="46714"/>
                  <a:pt x="5826" y="46697"/>
                  <a:pt x="5878" y="46680"/>
                </a:cubicBezTo>
                <a:lnTo>
                  <a:pt x="6031" y="46680"/>
                </a:lnTo>
                <a:cubicBezTo>
                  <a:pt x="6134" y="46680"/>
                  <a:pt x="6219" y="46663"/>
                  <a:pt x="6322" y="46629"/>
                </a:cubicBezTo>
                <a:cubicBezTo>
                  <a:pt x="6459" y="46629"/>
                  <a:pt x="6595" y="46594"/>
                  <a:pt x="6715" y="46526"/>
                </a:cubicBezTo>
                <a:cubicBezTo>
                  <a:pt x="6783" y="46543"/>
                  <a:pt x="6869" y="46543"/>
                  <a:pt x="6937" y="46543"/>
                </a:cubicBezTo>
                <a:lnTo>
                  <a:pt x="7074" y="46543"/>
                </a:lnTo>
                <a:lnTo>
                  <a:pt x="7159" y="46594"/>
                </a:lnTo>
                <a:cubicBezTo>
                  <a:pt x="7398" y="46697"/>
                  <a:pt x="7655" y="46765"/>
                  <a:pt x="7911" y="46782"/>
                </a:cubicBezTo>
                <a:lnTo>
                  <a:pt x="8048" y="46799"/>
                </a:lnTo>
                <a:cubicBezTo>
                  <a:pt x="8065" y="46834"/>
                  <a:pt x="8082" y="46851"/>
                  <a:pt x="8116" y="46868"/>
                </a:cubicBezTo>
                <a:cubicBezTo>
                  <a:pt x="8236" y="46987"/>
                  <a:pt x="8389" y="47039"/>
                  <a:pt x="8543" y="47056"/>
                </a:cubicBezTo>
                <a:cubicBezTo>
                  <a:pt x="8731" y="47073"/>
                  <a:pt x="8902" y="47141"/>
                  <a:pt x="9056" y="47261"/>
                </a:cubicBezTo>
                <a:cubicBezTo>
                  <a:pt x="9175" y="47363"/>
                  <a:pt x="9312" y="47414"/>
                  <a:pt x="9483" y="47432"/>
                </a:cubicBezTo>
                <a:lnTo>
                  <a:pt x="9688" y="47432"/>
                </a:lnTo>
                <a:cubicBezTo>
                  <a:pt x="9704" y="47433"/>
                  <a:pt x="9720" y="47434"/>
                  <a:pt x="9736" y="47434"/>
                </a:cubicBezTo>
                <a:cubicBezTo>
                  <a:pt x="9910" y="47434"/>
                  <a:pt x="10093" y="47352"/>
                  <a:pt x="10218" y="47227"/>
                </a:cubicBezTo>
                <a:cubicBezTo>
                  <a:pt x="10252" y="47209"/>
                  <a:pt x="10286" y="47192"/>
                  <a:pt x="10320" y="47175"/>
                </a:cubicBezTo>
                <a:cubicBezTo>
                  <a:pt x="10337" y="47158"/>
                  <a:pt x="10371" y="47141"/>
                  <a:pt x="10388" y="47141"/>
                </a:cubicBezTo>
                <a:cubicBezTo>
                  <a:pt x="10423" y="47124"/>
                  <a:pt x="10440" y="47124"/>
                  <a:pt x="10457" y="47107"/>
                </a:cubicBezTo>
                <a:lnTo>
                  <a:pt x="10559" y="47107"/>
                </a:lnTo>
                <a:cubicBezTo>
                  <a:pt x="10616" y="47101"/>
                  <a:pt x="10672" y="47097"/>
                  <a:pt x="10728" y="47097"/>
                </a:cubicBezTo>
                <a:cubicBezTo>
                  <a:pt x="10826" y="47097"/>
                  <a:pt x="10923" y="47109"/>
                  <a:pt x="11021" y="47141"/>
                </a:cubicBezTo>
                <a:cubicBezTo>
                  <a:pt x="11055" y="47141"/>
                  <a:pt x="11089" y="47158"/>
                  <a:pt x="11123" y="47158"/>
                </a:cubicBezTo>
                <a:cubicBezTo>
                  <a:pt x="11157" y="47175"/>
                  <a:pt x="11174" y="47192"/>
                  <a:pt x="11209" y="47209"/>
                </a:cubicBezTo>
                <a:cubicBezTo>
                  <a:pt x="11243" y="47227"/>
                  <a:pt x="11277" y="47244"/>
                  <a:pt x="11294" y="47261"/>
                </a:cubicBezTo>
                <a:cubicBezTo>
                  <a:pt x="11397" y="47329"/>
                  <a:pt x="11516" y="47380"/>
                  <a:pt x="11636" y="47397"/>
                </a:cubicBezTo>
                <a:cubicBezTo>
                  <a:pt x="11755" y="47534"/>
                  <a:pt x="11909" y="47620"/>
                  <a:pt x="12097" y="47654"/>
                </a:cubicBezTo>
                <a:lnTo>
                  <a:pt x="12114" y="47654"/>
                </a:lnTo>
                <a:cubicBezTo>
                  <a:pt x="12217" y="47773"/>
                  <a:pt x="12370" y="47825"/>
                  <a:pt x="12541" y="47842"/>
                </a:cubicBezTo>
                <a:cubicBezTo>
                  <a:pt x="12593" y="47842"/>
                  <a:pt x="12644" y="47842"/>
                  <a:pt x="12695" y="47825"/>
                </a:cubicBezTo>
                <a:cubicBezTo>
                  <a:pt x="12798" y="47807"/>
                  <a:pt x="12900" y="47773"/>
                  <a:pt x="12986" y="47739"/>
                </a:cubicBezTo>
                <a:cubicBezTo>
                  <a:pt x="13054" y="47705"/>
                  <a:pt x="13105" y="47671"/>
                  <a:pt x="13156" y="47637"/>
                </a:cubicBezTo>
                <a:cubicBezTo>
                  <a:pt x="13225" y="47654"/>
                  <a:pt x="13293" y="47654"/>
                  <a:pt x="13361" y="47654"/>
                </a:cubicBezTo>
                <a:lnTo>
                  <a:pt x="13464" y="47654"/>
                </a:lnTo>
                <a:cubicBezTo>
                  <a:pt x="13515" y="47671"/>
                  <a:pt x="13584" y="47688"/>
                  <a:pt x="13635" y="47688"/>
                </a:cubicBezTo>
                <a:lnTo>
                  <a:pt x="13754" y="47688"/>
                </a:lnTo>
                <a:cubicBezTo>
                  <a:pt x="13806" y="47671"/>
                  <a:pt x="13874" y="47671"/>
                  <a:pt x="13942" y="47671"/>
                </a:cubicBezTo>
                <a:lnTo>
                  <a:pt x="14045" y="47671"/>
                </a:lnTo>
                <a:cubicBezTo>
                  <a:pt x="14079" y="47671"/>
                  <a:pt x="14096" y="47688"/>
                  <a:pt x="14130" y="47688"/>
                </a:cubicBezTo>
                <a:cubicBezTo>
                  <a:pt x="14267" y="47705"/>
                  <a:pt x="14370" y="47756"/>
                  <a:pt x="14472" y="47842"/>
                </a:cubicBezTo>
                <a:cubicBezTo>
                  <a:pt x="14592" y="47927"/>
                  <a:pt x="14728" y="47978"/>
                  <a:pt x="14882" y="47978"/>
                </a:cubicBezTo>
                <a:lnTo>
                  <a:pt x="14950" y="47978"/>
                </a:lnTo>
                <a:cubicBezTo>
                  <a:pt x="15002" y="47995"/>
                  <a:pt x="15053" y="47995"/>
                  <a:pt x="15104" y="47995"/>
                </a:cubicBezTo>
                <a:cubicBezTo>
                  <a:pt x="15190" y="47995"/>
                  <a:pt x="15275" y="47978"/>
                  <a:pt x="15361" y="47944"/>
                </a:cubicBezTo>
                <a:cubicBezTo>
                  <a:pt x="15429" y="47944"/>
                  <a:pt x="15480" y="47961"/>
                  <a:pt x="15531" y="47978"/>
                </a:cubicBezTo>
                <a:cubicBezTo>
                  <a:pt x="15583" y="47978"/>
                  <a:pt x="15634" y="47995"/>
                  <a:pt x="15685" y="47995"/>
                </a:cubicBezTo>
                <a:cubicBezTo>
                  <a:pt x="15788" y="47995"/>
                  <a:pt x="15907" y="47961"/>
                  <a:pt x="16010" y="47910"/>
                </a:cubicBezTo>
                <a:cubicBezTo>
                  <a:pt x="16078" y="47859"/>
                  <a:pt x="16146" y="47842"/>
                  <a:pt x="16232" y="47842"/>
                </a:cubicBezTo>
                <a:lnTo>
                  <a:pt x="16283" y="47842"/>
                </a:lnTo>
                <a:cubicBezTo>
                  <a:pt x="16437" y="47842"/>
                  <a:pt x="16608" y="47773"/>
                  <a:pt x="16727" y="47654"/>
                </a:cubicBezTo>
                <a:lnTo>
                  <a:pt x="16779" y="47602"/>
                </a:lnTo>
                <a:lnTo>
                  <a:pt x="16813" y="47568"/>
                </a:lnTo>
                <a:cubicBezTo>
                  <a:pt x="16813" y="47568"/>
                  <a:pt x="16830" y="47568"/>
                  <a:pt x="16830" y="47551"/>
                </a:cubicBezTo>
                <a:lnTo>
                  <a:pt x="16847" y="47534"/>
                </a:lnTo>
                <a:lnTo>
                  <a:pt x="16864" y="47534"/>
                </a:lnTo>
                <a:lnTo>
                  <a:pt x="16898" y="47517"/>
                </a:lnTo>
                <a:cubicBezTo>
                  <a:pt x="16984" y="47483"/>
                  <a:pt x="17052" y="47432"/>
                  <a:pt x="17120" y="47363"/>
                </a:cubicBezTo>
                <a:cubicBezTo>
                  <a:pt x="17257" y="47329"/>
                  <a:pt x="17394" y="47244"/>
                  <a:pt x="17479" y="47124"/>
                </a:cubicBezTo>
                <a:cubicBezTo>
                  <a:pt x="17496" y="47107"/>
                  <a:pt x="17496" y="47090"/>
                  <a:pt x="17513" y="47073"/>
                </a:cubicBezTo>
                <a:cubicBezTo>
                  <a:pt x="17650" y="47056"/>
                  <a:pt x="17770" y="47004"/>
                  <a:pt x="17872" y="46919"/>
                </a:cubicBezTo>
                <a:cubicBezTo>
                  <a:pt x="17889" y="46902"/>
                  <a:pt x="17923" y="46868"/>
                  <a:pt x="17941" y="46851"/>
                </a:cubicBezTo>
                <a:cubicBezTo>
                  <a:pt x="18111" y="46731"/>
                  <a:pt x="18214" y="46543"/>
                  <a:pt x="18197" y="46338"/>
                </a:cubicBezTo>
                <a:lnTo>
                  <a:pt x="18197" y="46287"/>
                </a:lnTo>
                <a:cubicBezTo>
                  <a:pt x="18197" y="46287"/>
                  <a:pt x="18197" y="46270"/>
                  <a:pt x="18197" y="46253"/>
                </a:cubicBezTo>
                <a:cubicBezTo>
                  <a:pt x="18214" y="46048"/>
                  <a:pt x="18128" y="45825"/>
                  <a:pt x="17958" y="45672"/>
                </a:cubicBezTo>
                <a:cubicBezTo>
                  <a:pt x="17941" y="45638"/>
                  <a:pt x="17923" y="45603"/>
                  <a:pt x="17906" y="45569"/>
                </a:cubicBezTo>
                <a:cubicBezTo>
                  <a:pt x="17889" y="45552"/>
                  <a:pt x="17872" y="45535"/>
                  <a:pt x="17872" y="45518"/>
                </a:cubicBezTo>
                <a:lnTo>
                  <a:pt x="17838" y="45450"/>
                </a:lnTo>
                <a:lnTo>
                  <a:pt x="17838" y="45381"/>
                </a:lnTo>
                <a:cubicBezTo>
                  <a:pt x="17821" y="45262"/>
                  <a:pt x="17838" y="45125"/>
                  <a:pt x="17889" y="45005"/>
                </a:cubicBezTo>
                <a:cubicBezTo>
                  <a:pt x="17889" y="44988"/>
                  <a:pt x="17906" y="44954"/>
                  <a:pt x="17906" y="44920"/>
                </a:cubicBezTo>
                <a:cubicBezTo>
                  <a:pt x="17923" y="44903"/>
                  <a:pt x="17941" y="44886"/>
                  <a:pt x="17958" y="44869"/>
                </a:cubicBezTo>
                <a:cubicBezTo>
                  <a:pt x="17975" y="44834"/>
                  <a:pt x="17992" y="44817"/>
                  <a:pt x="18009" y="44783"/>
                </a:cubicBezTo>
                <a:cubicBezTo>
                  <a:pt x="18094" y="44698"/>
                  <a:pt x="18146" y="44595"/>
                  <a:pt x="18163" y="44493"/>
                </a:cubicBezTo>
                <a:cubicBezTo>
                  <a:pt x="18299" y="44390"/>
                  <a:pt x="18402" y="44254"/>
                  <a:pt x="18436" y="44100"/>
                </a:cubicBezTo>
                <a:lnTo>
                  <a:pt x="18453" y="44083"/>
                </a:lnTo>
                <a:cubicBezTo>
                  <a:pt x="18624" y="43929"/>
                  <a:pt x="18709" y="43690"/>
                  <a:pt x="18658" y="43450"/>
                </a:cubicBezTo>
                <a:cubicBezTo>
                  <a:pt x="18641" y="43348"/>
                  <a:pt x="18624" y="43245"/>
                  <a:pt x="18590" y="43143"/>
                </a:cubicBezTo>
                <a:cubicBezTo>
                  <a:pt x="18573" y="43092"/>
                  <a:pt x="18556" y="43040"/>
                  <a:pt x="18521" y="42989"/>
                </a:cubicBezTo>
                <a:cubicBezTo>
                  <a:pt x="18556" y="42904"/>
                  <a:pt x="18556" y="42818"/>
                  <a:pt x="18573" y="42716"/>
                </a:cubicBezTo>
                <a:cubicBezTo>
                  <a:pt x="18607" y="42613"/>
                  <a:pt x="18624" y="42511"/>
                  <a:pt x="18607" y="42408"/>
                </a:cubicBezTo>
                <a:cubicBezTo>
                  <a:pt x="18607" y="42357"/>
                  <a:pt x="18607" y="42306"/>
                  <a:pt x="18607" y="42254"/>
                </a:cubicBezTo>
                <a:cubicBezTo>
                  <a:pt x="18607" y="42220"/>
                  <a:pt x="18607" y="42203"/>
                  <a:pt x="18607" y="42169"/>
                </a:cubicBezTo>
                <a:cubicBezTo>
                  <a:pt x="18624" y="42135"/>
                  <a:pt x="18641" y="42118"/>
                  <a:pt x="18641" y="42084"/>
                </a:cubicBezTo>
                <a:cubicBezTo>
                  <a:pt x="18675" y="41981"/>
                  <a:pt x="18744" y="41879"/>
                  <a:pt x="18829" y="41810"/>
                </a:cubicBezTo>
                <a:cubicBezTo>
                  <a:pt x="18966" y="41691"/>
                  <a:pt x="19051" y="41520"/>
                  <a:pt x="19068" y="41349"/>
                </a:cubicBezTo>
                <a:cubicBezTo>
                  <a:pt x="19137" y="41212"/>
                  <a:pt x="19154" y="41058"/>
                  <a:pt x="19137" y="40922"/>
                </a:cubicBezTo>
                <a:cubicBezTo>
                  <a:pt x="19137" y="40888"/>
                  <a:pt x="19154" y="40853"/>
                  <a:pt x="19188" y="40802"/>
                </a:cubicBezTo>
                <a:cubicBezTo>
                  <a:pt x="19273" y="40631"/>
                  <a:pt x="19290" y="40443"/>
                  <a:pt x="19239" y="40272"/>
                </a:cubicBezTo>
                <a:cubicBezTo>
                  <a:pt x="19222" y="40221"/>
                  <a:pt x="19222" y="40170"/>
                  <a:pt x="19239" y="40119"/>
                </a:cubicBezTo>
                <a:lnTo>
                  <a:pt x="19239" y="40102"/>
                </a:lnTo>
                <a:cubicBezTo>
                  <a:pt x="19307" y="39914"/>
                  <a:pt x="19273" y="39726"/>
                  <a:pt x="19188" y="39572"/>
                </a:cubicBezTo>
                <a:lnTo>
                  <a:pt x="19137" y="39521"/>
                </a:lnTo>
                <a:cubicBezTo>
                  <a:pt x="19137" y="39504"/>
                  <a:pt x="19119" y="39504"/>
                  <a:pt x="19119" y="39486"/>
                </a:cubicBezTo>
                <a:cubicBezTo>
                  <a:pt x="19119" y="39486"/>
                  <a:pt x="19102" y="39469"/>
                  <a:pt x="19102" y="39469"/>
                </a:cubicBezTo>
                <a:lnTo>
                  <a:pt x="19102" y="39452"/>
                </a:lnTo>
                <a:lnTo>
                  <a:pt x="19102" y="39418"/>
                </a:lnTo>
                <a:cubicBezTo>
                  <a:pt x="19085" y="39350"/>
                  <a:pt x="19051" y="39264"/>
                  <a:pt x="19000" y="39213"/>
                </a:cubicBezTo>
                <a:lnTo>
                  <a:pt x="19000" y="39196"/>
                </a:lnTo>
                <a:lnTo>
                  <a:pt x="19034" y="39162"/>
                </a:lnTo>
                <a:cubicBezTo>
                  <a:pt x="19154" y="39042"/>
                  <a:pt x="19222" y="38871"/>
                  <a:pt x="19222" y="38701"/>
                </a:cubicBezTo>
                <a:cubicBezTo>
                  <a:pt x="19290" y="38564"/>
                  <a:pt x="19325" y="38410"/>
                  <a:pt x="19290" y="38273"/>
                </a:cubicBezTo>
                <a:lnTo>
                  <a:pt x="19290" y="38256"/>
                </a:lnTo>
                <a:lnTo>
                  <a:pt x="19290" y="38188"/>
                </a:lnTo>
                <a:lnTo>
                  <a:pt x="19290" y="38085"/>
                </a:lnTo>
                <a:cubicBezTo>
                  <a:pt x="19325" y="37966"/>
                  <a:pt x="19342" y="37846"/>
                  <a:pt x="19325" y="37727"/>
                </a:cubicBezTo>
                <a:cubicBezTo>
                  <a:pt x="19393" y="37573"/>
                  <a:pt x="19393" y="37385"/>
                  <a:pt x="19342" y="37231"/>
                </a:cubicBezTo>
                <a:cubicBezTo>
                  <a:pt x="19307" y="37163"/>
                  <a:pt x="19273" y="37111"/>
                  <a:pt x="19239" y="37060"/>
                </a:cubicBezTo>
                <a:lnTo>
                  <a:pt x="19290" y="37026"/>
                </a:lnTo>
                <a:lnTo>
                  <a:pt x="19393" y="36958"/>
                </a:lnTo>
                <a:cubicBezTo>
                  <a:pt x="19495" y="36906"/>
                  <a:pt x="19564" y="36838"/>
                  <a:pt x="19615" y="36736"/>
                </a:cubicBezTo>
                <a:cubicBezTo>
                  <a:pt x="19718" y="36548"/>
                  <a:pt x="19735" y="36308"/>
                  <a:pt x="19649" y="36103"/>
                </a:cubicBezTo>
                <a:cubicBezTo>
                  <a:pt x="19598" y="35950"/>
                  <a:pt x="19512" y="35813"/>
                  <a:pt x="19427" y="35693"/>
                </a:cubicBezTo>
                <a:lnTo>
                  <a:pt x="19393" y="35642"/>
                </a:lnTo>
                <a:cubicBezTo>
                  <a:pt x="19393" y="35488"/>
                  <a:pt x="19359" y="35317"/>
                  <a:pt x="19307" y="35164"/>
                </a:cubicBezTo>
                <a:cubicBezTo>
                  <a:pt x="19359" y="35061"/>
                  <a:pt x="19393" y="34924"/>
                  <a:pt x="19393" y="34805"/>
                </a:cubicBezTo>
                <a:cubicBezTo>
                  <a:pt x="19393" y="34651"/>
                  <a:pt x="19359" y="34514"/>
                  <a:pt x="19307" y="34378"/>
                </a:cubicBezTo>
                <a:cubicBezTo>
                  <a:pt x="19273" y="34326"/>
                  <a:pt x="19256" y="34292"/>
                  <a:pt x="19222" y="34241"/>
                </a:cubicBezTo>
                <a:lnTo>
                  <a:pt x="19222" y="34224"/>
                </a:lnTo>
                <a:cubicBezTo>
                  <a:pt x="19325" y="33899"/>
                  <a:pt x="19205" y="33540"/>
                  <a:pt x="18949" y="33335"/>
                </a:cubicBezTo>
                <a:cubicBezTo>
                  <a:pt x="19085" y="33216"/>
                  <a:pt x="19171" y="33045"/>
                  <a:pt x="19188" y="32857"/>
                </a:cubicBezTo>
                <a:lnTo>
                  <a:pt x="19188" y="32840"/>
                </a:lnTo>
                <a:lnTo>
                  <a:pt x="19188" y="32669"/>
                </a:lnTo>
                <a:cubicBezTo>
                  <a:pt x="19359" y="32532"/>
                  <a:pt x="19461" y="32344"/>
                  <a:pt x="19478" y="32122"/>
                </a:cubicBezTo>
                <a:cubicBezTo>
                  <a:pt x="19478" y="32088"/>
                  <a:pt x="19478" y="32037"/>
                  <a:pt x="19478" y="31986"/>
                </a:cubicBezTo>
                <a:cubicBezTo>
                  <a:pt x="19564" y="31866"/>
                  <a:pt x="19615" y="31729"/>
                  <a:pt x="19615" y="31576"/>
                </a:cubicBezTo>
                <a:cubicBezTo>
                  <a:pt x="19598" y="31507"/>
                  <a:pt x="19581" y="31456"/>
                  <a:pt x="19564" y="31388"/>
                </a:cubicBezTo>
                <a:cubicBezTo>
                  <a:pt x="19581" y="31251"/>
                  <a:pt x="19615" y="31114"/>
                  <a:pt x="19666" y="30978"/>
                </a:cubicBezTo>
                <a:cubicBezTo>
                  <a:pt x="19700" y="30875"/>
                  <a:pt x="19700" y="30773"/>
                  <a:pt x="19700" y="30670"/>
                </a:cubicBezTo>
                <a:cubicBezTo>
                  <a:pt x="19718" y="30636"/>
                  <a:pt x="19735" y="30619"/>
                  <a:pt x="19735" y="30619"/>
                </a:cubicBezTo>
                <a:cubicBezTo>
                  <a:pt x="19854" y="30448"/>
                  <a:pt x="19888" y="30243"/>
                  <a:pt x="19837" y="30055"/>
                </a:cubicBezTo>
                <a:cubicBezTo>
                  <a:pt x="19923" y="29918"/>
                  <a:pt x="19940" y="29764"/>
                  <a:pt x="19923" y="29611"/>
                </a:cubicBezTo>
                <a:cubicBezTo>
                  <a:pt x="19871" y="29423"/>
                  <a:pt x="19752" y="29235"/>
                  <a:pt x="19564" y="29149"/>
                </a:cubicBezTo>
                <a:cubicBezTo>
                  <a:pt x="19564" y="29098"/>
                  <a:pt x="19547" y="29047"/>
                  <a:pt x="19530" y="28996"/>
                </a:cubicBezTo>
                <a:cubicBezTo>
                  <a:pt x="19547" y="28927"/>
                  <a:pt x="19564" y="28859"/>
                  <a:pt x="19581" y="28791"/>
                </a:cubicBezTo>
                <a:cubicBezTo>
                  <a:pt x="19683" y="28654"/>
                  <a:pt x="19718" y="28466"/>
                  <a:pt x="19666" y="28295"/>
                </a:cubicBezTo>
                <a:cubicBezTo>
                  <a:pt x="19649" y="28192"/>
                  <a:pt x="19649" y="28090"/>
                  <a:pt x="19666" y="27987"/>
                </a:cubicBezTo>
                <a:cubicBezTo>
                  <a:pt x="19700" y="27782"/>
                  <a:pt x="19632" y="27577"/>
                  <a:pt x="19495" y="27424"/>
                </a:cubicBezTo>
                <a:cubicBezTo>
                  <a:pt x="19495" y="27355"/>
                  <a:pt x="19478" y="27287"/>
                  <a:pt x="19461" y="27219"/>
                </a:cubicBezTo>
                <a:lnTo>
                  <a:pt x="19461" y="27082"/>
                </a:lnTo>
                <a:cubicBezTo>
                  <a:pt x="19461" y="27014"/>
                  <a:pt x="19478" y="26945"/>
                  <a:pt x="19512" y="26877"/>
                </a:cubicBezTo>
                <a:cubicBezTo>
                  <a:pt x="19547" y="26809"/>
                  <a:pt x="19564" y="26723"/>
                  <a:pt x="19581" y="26638"/>
                </a:cubicBezTo>
                <a:lnTo>
                  <a:pt x="19581" y="26552"/>
                </a:lnTo>
                <a:lnTo>
                  <a:pt x="19598" y="26210"/>
                </a:lnTo>
                <a:cubicBezTo>
                  <a:pt x="19718" y="26108"/>
                  <a:pt x="19786" y="25937"/>
                  <a:pt x="19803" y="25766"/>
                </a:cubicBezTo>
                <a:cubicBezTo>
                  <a:pt x="19940" y="25595"/>
                  <a:pt x="19991" y="25373"/>
                  <a:pt x="19974" y="25151"/>
                </a:cubicBezTo>
                <a:cubicBezTo>
                  <a:pt x="19974" y="25117"/>
                  <a:pt x="19974" y="25083"/>
                  <a:pt x="19974" y="25049"/>
                </a:cubicBezTo>
                <a:cubicBezTo>
                  <a:pt x="20076" y="24758"/>
                  <a:pt x="20076" y="24451"/>
                  <a:pt x="19974" y="24160"/>
                </a:cubicBezTo>
                <a:cubicBezTo>
                  <a:pt x="20008" y="23904"/>
                  <a:pt x="19940" y="23630"/>
                  <a:pt x="19803" y="23408"/>
                </a:cubicBezTo>
                <a:cubicBezTo>
                  <a:pt x="19803" y="23357"/>
                  <a:pt x="19820" y="23306"/>
                  <a:pt x="19820" y="23237"/>
                </a:cubicBezTo>
                <a:cubicBezTo>
                  <a:pt x="19923" y="23084"/>
                  <a:pt x="19991" y="22930"/>
                  <a:pt x="20025" y="22742"/>
                </a:cubicBezTo>
                <a:cubicBezTo>
                  <a:pt x="20093" y="22520"/>
                  <a:pt x="20093" y="22298"/>
                  <a:pt x="20059" y="22076"/>
                </a:cubicBezTo>
                <a:lnTo>
                  <a:pt x="20230" y="22076"/>
                </a:lnTo>
                <a:cubicBezTo>
                  <a:pt x="20384" y="22059"/>
                  <a:pt x="20521" y="22007"/>
                  <a:pt x="20657" y="21922"/>
                </a:cubicBezTo>
                <a:lnTo>
                  <a:pt x="206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89475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6" name="Google Shape;776;p39"/>
          <p:cNvGrpSpPr/>
          <p:nvPr/>
        </p:nvGrpSpPr>
        <p:grpSpPr>
          <a:xfrm rot="-1439012">
            <a:off x="-1261323" y="3906940"/>
            <a:ext cx="2767933" cy="2852970"/>
            <a:chOff x="1154976" y="632775"/>
            <a:chExt cx="2502430" cy="3877954"/>
          </a:xfrm>
        </p:grpSpPr>
        <p:sp>
          <p:nvSpPr>
            <p:cNvPr id="777" name="Google Shape;777;p39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39"/>
          <p:cNvGrpSpPr/>
          <p:nvPr/>
        </p:nvGrpSpPr>
        <p:grpSpPr>
          <a:xfrm rot="-3584801">
            <a:off x="7780240" y="-52718"/>
            <a:ext cx="820039" cy="1171609"/>
            <a:chOff x="429300" y="4096370"/>
            <a:chExt cx="412866" cy="589872"/>
          </a:xfrm>
        </p:grpSpPr>
        <p:sp>
          <p:nvSpPr>
            <p:cNvPr id="780" name="Google Shape;780;p39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9"/>
          <p:cNvGrpSpPr/>
          <p:nvPr/>
        </p:nvGrpSpPr>
        <p:grpSpPr>
          <a:xfrm>
            <a:off x="8184179" y="4337241"/>
            <a:ext cx="859911" cy="696911"/>
            <a:chOff x="71542" y="94405"/>
            <a:chExt cx="708096" cy="573872"/>
          </a:xfrm>
        </p:grpSpPr>
        <p:sp>
          <p:nvSpPr>
            <p:cNvPr id="787" name="Google Shape;787;p39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8" name="Google Shape;788;p39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789" name="Google Shape;789;p39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9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08189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0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0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0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0"/>
          <p:cNvSpPr/>
          <p:nvPr/>
        </p:nvSpPr>
        <p:spPr>
          <a:xfrm rot="1636678">
            <a:off x="8438129" y="4684126"/>
            <a:ext cx="511736" cy="357502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3284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3">
  <p:cSld name="Quote 3">
    <p:bg>
      <p:bgPr>
        <a:solidFill>
          <a:schemeClr val="accent3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0" name="Google Shape;800;p41"/>
          <p:cNvGrpSpPr/>
          <p:nvPr/>
        </p:nvGrpSpPr>
        <p:grpSpPr>
          <a:xfrm rot="2962997">
            <a:off x="3110121" y="3205874"/>
            <a:ext cx="2217990" cy="2815021"/>
            <a:chOff x="1154976" y="632775"/>
            <a:chExt cx="2502430" cy="3877954"/>
          </a:xfrm>
        </p:grpSpPr>
        <p:sp>
          <p:nvSpPr>
            <p:cNvPr id="801" name="Google Shape;801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41"/>
          <p:cNvSpPr/>
          <p:nvPr/>
        </p:nvSpPr>
        <p:spPr>
          <a:xfrm>
            <a:off x="603300" y="1036925"/>
            <a:ext cx="7937408" cy="3442526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 rot="-7040502">
            <a:off x="-571568" y="100053"/>
            <a:ext cx="2373845" cy="128348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41"/>
          <p:cNvGrpSpPr/>
          <p:nvPr/>
        </p:nvGrpSpPr>
        <p:grpSpPr>
          <a:xfrm rot="1413176">
            <a:off x="190324" y="183533"/>
            <a:ext cx="850046" cy="1116502"/>
            <a:chOff x="181724" y="3902898"/>
            <a:chExt cx="850038" cy="1116492"/>
          </a:xfrm>
        </p:grpSpPr>
        <p:grpSp>
          <p:nvGrpSpPr>
            <p:cNvPr id="806" name="Google Shape;806;p41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07" name="Google Shape;807;p41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1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1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1" name="Google Shape;811;p41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41"/>
          <p:cNvGrpSpPr/>
          <p:nvPr/>
        </p:nvGrpSpPr>
        <p:grpSpPr>
          <a:xfrm>
            <a:off x="8193350" y="216813"/>
            <a:ext cx="1290421" cy="820102"/>
            <a:chOff x="7685850" y="32550"/>
            <a:chExt cx="1290421" cy="820102"/>
          </a:xfrm>
        </p:grpSpPr>
        <p:sp>
          <p:nvSpPr>
            <p:cNvPr id="813" name="Google Shape;813;p41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0" name="Google Shape;830;p41"/>
          <p:cNvSpPr/>
          <p:nvPr/>
        </p:nvSpPr>
        <p:spPr>
          <a:xfrm rot="10800000">
            <a:off x="8296350" y="4361522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1" name="Google Shape;831;p41"/>
          <p:cNvGrpSpPr/>
          <p:nvPr/>
        </p:nvGrpSpPr>
        <p:grpSpPr>
          <a:xfrm rot="2962997">
            <a:off x="6077571" y="-1803126"/>
            <a:ext cx="2217990" cy="2815021"/>
            <a:chOff x="1154976" y="632775"/>
            <a:chExt cx="2502430" cy="3877954"/>
          </a:xfrm>
        </p:grpSpPr>
        <p:sp>
          <p:nvSpPr>
            <p:cNvPr id="832" name="Google Shape;832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41"/>
          <p:cNvSpPr/>
          <p:nvPr/>
        </p:nvSpPr>
        <p:spPr>
          <a:xfrm rot="-1227209">
            <a:off x="2644605" y="102336"/>
            <a:ext cx="652111" cy="509772"/>
          </a:xfrm>
          <a:custGeom>
            <a:avLst/>
            <a:gdLst/>
            <a:ahLst/>
            <a:cxnLst/>
            <a:rect l="l" t="t" r="r" b="b"/>
            <a:pathLst>
              <a:path w="14097" h="11020" extrusionOk="0">
                <a:moveTo>
                  <a:pt x="2488" y="425"/>
                </a:moveTo>
                <a:cubicBezTo>
                  <a:pt x="3103" y="425"/>
                  <a:pt x="3764" y="811"/>
                  <a:pt x="4255" y="1099"/>
                </a:cubicBezTo>
                <a:cubicBezTo>
                  <a:pt x="5502" y="1902"/>
                  <a:pt x="6613" y="2910"/>
                  <a:pt x="7501" y="4089"/>
                </a:cubicBezTo>
                <a:cubicBezTo>
                  <a:pt x="7541" y="4159"/>
                  <a:pt x="7610" y="4194"/>
                  <a:pt x="7681" y="4194"/>
                </a:cubicBezTo>
                <a:cubicBezTo>
                  <a:pt x="7731" y="4194"/>
                  <a:pt x="7783" y="4176"/>
                  <a:pt x="7826" y="4140"/>
                </a:cubicBezTo>
                <a:cubicBezTo>
                  <a:pt x="8618" y="3415"/>
                  <a:pt x="9600" y="2967"/>
                  <a:pt x="10605" y="2967"/>
                </a:cubicBezTo>
                <a:cubicBezTo>
                  <a:pt x="11138" y="2967"/>
                  <a:pt x="11678" y="3093"/>
                  <a:pt x="12200" y="3372"/>
                </a:cubicBezTo>
                <a:cubicBezTo>
                  <a:pt x="13789" y="4209"/>
                  <a:pt x="13635" y="5986"/>
                  <a:pt x="12781" y="7284"/>
                </a:cubicBezTo>
                <a:cubicBezTo>
                  <a:pt x="11294" y="9540"/>
                  <a:pt x="7621" y="10206"/>
                  <a:pt x="5126" y="10599"/>
                </a:cubicBezTo>
                <a:cubicBezTo>
                  <a:pt x="3845" y="9933"/>
                  <a:pt x="2939" y="8429"/>
                  <a:pt x="2273" y="7250"/>
                </a:cubicBezTo>
                <a:cubicBezTo>
                  <a:pt x="1487" y="5866"/>
                  <a:pt x="752" y="4158"/>
                  <a:pt x="820" y="2534"/>
                </a:cubicBezTo>
                <a:cubicBezTo>
                  <a:pt x="855" y="1680"/>
                  <a:pt x="1265" y="689"/>
                  <a:pt x="2153" y="467"/>
                </a:cubicBezTo>
                <a:cubicBezTo>
                  <a:pt x="2262" y="438"/>
                  <a:pt x="2374" y="425"/>
                  <a:pt x="2488" y="425"/>
                </a:cubicBezTo>
                <a:close/>
                <a:moveTo>
                  <a:pt x="2342" y="1"/>
                </a:moveTo>
                <a:cubicBezTo>
                  <a:pt x="1645" y="1"/>
                  <a:pt x="1054" y="369"/>
                  <a:pt x="701" y="1321"/>
                </a:cubicBezTo>
                <a:cubicBezTo>
                  <a:pt x="0" y="3235"/>
                  <a:pt x="803" y="5234"/>
                  <a:pt x="1658" y="6943"/>
                </a:cubicBezTo>
                <a:cubicBezTo>
                  <a:pt x="2358" y="8327"/>
                  <a:pt x="3452" y="10086"/>
                  <a:pt x="4938" y="10787"/>
                </a:cubicBezTo>
                <a:cubicBezTo>
                  <a:pt x="4938" y="10914"/>
                  <a:pt x="5041" y="11011"/>
                  <a:pt x="5165" y="11011"/>
                </a:cubicBezTo>
                <a:cubicBezTo>
                  <a:pt x="5175" y="11011"/>
                  <a:pt x="5184" y="11010"/>
                  <a:pt x="5194" y="11009"/>
                </a:cubicBezTo>
                <a:lnTo>
                  <a:pt x="5382" y="10975"/>
                </a:lnTo>
                <a:lnTo>
                  <a:pt x="5519" y="11009"/>
                </a:lnTo>
                <a:cubicBezTo>
                  <a:pt x="5530" y="11017"/>
                  <a:pt x="5542" y="11020"/>
                  <a:pt x="5554" y="11020"/>
                </a:cubicBezTo>
                <a:cubicBezTo>
                  <a:pt x="5597" y="11020"/>
                  <a:pt x="5639" y="10977"/>
                  <a:pt x="5639" y="10924"/>
                </a:cubicBezTo>
                <a:cubicBezTo>
                  <a:pt x="8714" y="10428"/>
                  <a:pt x="13140" y="9352"/>
                  <a:pt x="13823" y="5883"/>
                </a:cubicBezTo>
                <a:cubicBezTo>
                  <a:pt x="14096" y="4516"/>
                  <a:pt x="13191" y="3337"/>
                  <a:pt x="11995" y="2825"/>
                </a:cubicBezTo>
                <a:cubicBezTo>
                  <a:pt x="11549" y="2630"/>
                  <a:pt x="11092" y="2543"/>
                  <a:pt x="10637" y="2543"/>
                </a:cubicBezTo>
                <a:cubicBezTo>
                  <a:pt x="9575" y="2543"/>
                  <a:pt x="8532" y="3019"/>
                  <a:pt x="7706" y="3713"/>
                </a:cubicBezTo>
                <a:cubicBezTo>
                  <a:pt x="6741" y="2538"/>
                  <a:pt x="4172" y="1"/>
                  <a:pt x="23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613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6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6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000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6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6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4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90" r:id="rId5"/>
    <p:sldLayoutId id="2147483689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96" r:id="rId15"/>
    <p:sldLayoutId id="2147483695" r:id="rId16"/>
    <p:sldLayoutId id="2147483662" r:id="rId17"/>
    <p:sldLayoutId id="2147483698" r:id="rId18"/>
    <p:sldLayoutId id="2147483697" r:id="rId19"/>
    <p:sldLayoutId id="2147483694" r:id="rId20"/>
    <p:sldLayoutId id="2147483693" r:id="rId21"/>
    <p:sldLayoutId id="2147483692" r:id="rId22"/>
    <p:sldLayoutId id="2147483691" r:id="rId23"/>
    <p:sldLayoutId id="2147483663" r:id="rId24"/>
    <p:sldLayoutId id="2147483664" r:id="rId25"/>
    <p:sldLayoutId id="2147483665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075" y="537875"/>
            <a:ext cx="7695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075" y="1152475"/>
            <a:ext cx="7695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57582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slide" Target="slide27.xml"/><Relationship Id="rId4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2.xml"/><Relationship Id="rId7" Type="http://schemas.openxmlformats.org/officeDocument/2006/relationships/slide" Target="slide2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10" Type="http://schemas.openxmlformats.org/officeDocument/2006/relationships/slide" Target="slide6.xml"/><Relationship Id="rId4" Type="http://schemas.openxmlformats.org/officeDocument/2006/relationships/slide" Target="slide8.xml"/><Relationship Id="rId9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7.xml"/><Relationship Id="rId7" Type="http://schemas.openxmlformats.org/officeDocument/2006/relationships/slide" Target="slide3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10" Type="http://schemas.openxmlformats.org/officeDocument/2006/relationships/slide" Target="slide28.xml"/><Relationship Id="rId4" Type="http://schemas.openxmlformats.org/officeDocument/2006/relationships/slide" Target="slide8.xml"/><Relationship Id="rId9" Type="http://schemas.openxmlformats.org/officeDocument/2006/relationships/slide" Target="slide2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28.xml"/><Relationship Id="rId7" Type="http://schemas.openxmlformats.org/officeDocument/2006/relationships/slide" Target="slide2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10" Type="http://schemas.openxmlformats.org/officeDocument/2006/relationships/slide" Target="slide29.xml"/><Relationship Id="rId4" Type="http://schemas.openxmlformats.org/officeDocument/2006/relationships/slide" Target="slide8.xml"/><Relationship Id="rId9" Type="http://schemas.openxmlformats.org/officeDocument/2006/relationships/slide" Target="slid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8.xml"/><Relationship Id="rId7" Type="http://schemas.openxmlformats.org/officeDocument/2006/relationships/slide" Target="slide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3.xml"/><Relationship Id="rId5" Type="http://schemas.openxmlformats.org/officeDocument/2006/relationships/slide" Target="slide3.xml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slide" Target="slide3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35.xml"/><Relationship Id="rId7" Type="http://schemas.openxmlformats.org/officeDocument/2006/relationships/slide" Target="slide2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8.xml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11.xml"/><Relationship Id="rId7" Type="http://schemas.openxmlformats.org/officeDocument/2006/relationships/slide" Target="slide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3.xml"/><Relationship Id="rId5" Type="http://schemas.openxmlformats.org/officeDocument/2006/relationships/slide" Target="slide8.xml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slide" Target="slide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"/>
          <p:cNvSpPr txBox="1">
            <a:spLocks noGrp="1"/>
          </p:cNvSpPr>
          <p:nvPr>
            <p:ph type="ctrTitle"/>
          </p:nvPr>
        </p:nvSpPr>
        <p:spPr>
          <a:xfrm>
            <a:off x="414805" y="2401630"/>
            <a:ext cx="8027445" cy="10848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Sitka Banner" panose="02000505000000020004" pitchFamily="2" charset="0"/>
              </a:rPr>
              <a:t>Chào mừng các em đến với tiết học</a:t>
            </a:r>
            <a:endParaRPr dirty="0">
              <a:solidFill>
                <a:srgbClr val="FF0000"/>
              </a:solidFill>
              <a:latin typeface="Sitka Banner" panose="02000505000000020004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9" name="Google Shape;3289;p36"/>
          <p:cNvSpPr txBox="1">
            <a:spLocks noGrp="1"/>
          </p:cNvSpPr>
          <p:nvPr>
            <p:ph type="title"/>
          </p:nvPr>
        </p:nvSpPr>
        <p:spPr>
          <a:xfrm>
            <a:off x="899511" y="307604"/>
            <a:ext cx="7213214" cy="500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00B050"/>
                </a:solidFill>
                <a:latin typeface="Quicksand" panose="020B0604020202020204" charset="0"/>
                <a:cs typeface="Times New Roman" panose="02020603050405020304" pitchFamily="18" charset="0"/>
              </a:rPr>
              <a:t>Những sinh vật nào thường sống nơi có rác? Chúng có hại gì đối với sức khỏe con người?</a:t>
            </a:r>
          </a:p>
        </p:txBody>
      </p:sp>
      <p:sp>
        <p:nvSpPr>
          <p:cNvPr id="3474" name="Google Shape;3474;p36">
            <a:hlinkClick r:id="rId3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5" name="Google Shape;3475;p36">
            <a:hlinkClick r:id="rId4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6" name="Google Shape;3476;p36">
            <a:hlinkClick r:id="rId5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Picture 3" descr="®Çda">
            <a:extLst>
              <a:ext uri="{FF2B5EF4-FFF2-40B4-BE49-F238E27FC236}">
                <a16:creationId xmlns:a16="http://schemas.microsoft.com/office/drawing/2014/main" id="{7D1639B5-18F1-401C-BF86-D64057FA9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75" y="1328859"/>
            <a:ext cx="3781646" cy="288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" name="Picture 2" descr="anh 4">
            <a:extLst>
              <a:ext uri="{FF2B5EF4-FFF2-40B4-BE49-F238E27FC236}">
                <a16:creationId xmlns:a16="http://schemas.microsoft.com/office/drawing/2014/main" id="{C698F9E4-7663-4858-9381-574D58FE0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919" y="1616279"/>
            <a:ext cx="3331360" cy="24985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Google Shape;4238;p45">
            <a:extLst>
              <a:ext uri="{FF2B5EF4-FFF2-40B4-BE49-F238E27FC236}">
                <a16:creationId xmlns:a16="http://schemas.microsoft.com/office/drawing/2014/main" id="{B4F607B8-8ECE-489E-9712-D343BAE50728}"/>
              </a:ext>
            </a:extLst>
          </p:cNvPr>
          <p:cNvSpPr/>
          <p:nvPr/>
        </p:nvSpPr>
        <p:spPr>
          <a:xfrm rot="599">
            <a:off x="715558" y="4213825"/>
            <a:ext cx="7581121" cy="7070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v-SE" altLang="en-US" sz="2000" b="1">
                <a:solidFill>
                  <a:srgbClr val="0066FF"/>
                </a:solidFill>
                <a:latin typeface="Quicksand" panose="020B0604020202020204" charset="0"/>
              </a:rPr>
              <a:t>Chuột, gián, ruồi, muỗi… thường sống ở nơi có rác.</a:t>
            </a:r>
          </a:p>
          <a:p>
            <a:pPr lvl="0"/>
            <a:r>
              <a:rPr lang="sv-SE" altLang="en-US" sz="2000" b="1">
                <a:solidFill>
                  <a:srgbClr val="0066FF"/>
                </a:solidFill>
                <a:latin typeface="Quicksand" panose="020B0604020202020204" charset="0"/>
              </a:rPr>
              <a:t>Chúng là những con vật trung gian truyền bện</a:t>
            </a:r>
            <a:r>
              <a:rPr lang="vi-VN" altLang="en-US" sz="2000" b="1">
                <a:solidFill>
                  <a:srgbClr val="0066FF"/>
                </a:solidFill>
                <a:latin typeface="Quicksand" panose="020B0604020202020204" charset="0"/>
              </a:rPr>
              <a:t>h </a:t>
            </a:r>
            <a:r>
              <a:rPr lang="sv-SE" altLang="en-US" sz="2000" b="1">
                <a:solidFill>
                  <a:srgbClr val="0066FF"/>
                </a:solidFill>
                <a:latin typeface="Quicksand" panose="020B0604020202020204" charset="0"/>
              </a:rPr>
              <a:t> cho người.</a:t>
            </a:r>
            <a:endParaRPr sz="2000" b="1">
              <a:solidFill>
                <a:srgbClr val="0070C0"/>
              </a:solidFill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15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FFK\My Documents\My Pictures\CATBKHYLCAP8PMMTCA8A57FACADCD47ECA1MXHRYCAW2E29RCAVLY5FMCAK1HAK1CAKA3NKACAGCIE76CA4M5K8CCARFXL0XCA3B0H1ICAGE9O21CAOXXZ43CAHAX61PCAAPOQWDCA5A63OBCA06L1NZCAEP0PQQ.jpg">
            <a:extLst>
              <a:ext uri="{FF2B5EF4-FFF2-40B4-BE49-F238E27FC236}">
                <a16:creationId xmlns:a16="http://schemas.microsoft.com/office/drawing/2014/main" id="{1CCA802A-94BC-46A3-BF79-87E47F62A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5153" y="428848"/>
            <a:ext cx="3264195" cy="2257813"/>
          </a:xfrm>
          <a:prstGeom prst="rect">
            <a:avLst/>
          </a:prstGeom>
        </p:spPr>
      </p:pic>
      <p:pic>
        <p:nvPicPr>
          <p:cNvPr id="3" name="Picture 7" descr="images (16)">
            <a:extLst>
              <a:ext uri="{FF2B5EF4-FFF2-40B4-BE49-F238E27FC236}">
                <a16:creationId xmlns:a16="http://schemas.microsoft.com/office/drawing/2014/main" id="{463EF0D6-3BF2-46C0-92BF-E070197A9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28848"/>
            <a:ext cx="3386720" cy="22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kham-pha-ky-an-con-ruoi-gia">
            <a:extLst>
              <a:ext uri="{FF2B5EF4-FFF2-40B4-BE49-F238E27FC236}">
                <a16:creationId xmlns:a16="http://schemas.microsoft.com/office/drawing/2014/main" id="{EFBB5CB5-4B67-4A1C-A871-AF42B1CBA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53" y="2784402"/>
            <a:ext cx="3264195" cy="205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muoi">
            <a:extLst>
              <a:ext uri="{FF2B5EF4-FFF2-40B4-BE49-F238E27FC236}">
                <a16:creationId xmlns:a16="http://schemas.microsoft.com/office/drawing/2014/main" id="{139A517E-B342-403C-A341-89CB4FF1D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4402"/>
            <a:ext cx="3386720" cy="204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723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am-pha-ky-an-con-ruoi-gia">
            <a:extLst>
              <a:ext uri="{FF2B5EF4-FFF2-40B4-BE49-F238E27FC236}">
                <a16:creationId xmlns:a16="http://schemas.microsoft.com/office/drawing/2014/main" id="{C3EC99F2-B31F-45D4-863F-E476BAC42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65" y="445892"/>
            <a:ext cx="4210493" cy="425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owchart: Preparation 2">
            <a:extLst>
              <a:ext uri="{FF2B5EF4-FFF2-40B4-BE49-F238E27FC236}">
                <a16:creationId xmlns:a16="http://schemas.microsoft.com/office/drawing/2014/main" id="{345EB10B-8685-425C-9AD7-A5D98B401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2484" y="1609060"/>
            <a:ext cx="3094075" cy="2308324"/>
          </a:xfrm>
          <a:prstGeom prst="flowChartPreparation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3300"/>
                </a:solidFill>
                <a:latin typeface="Quicksand" panose="020B0604020202020204" charset="0"/>
              </a:rPr>
              <a:t>Gây bệnh dịch tả,      lị,…</a:t>
            </a:r>
          </a:p>
        </p:txBody>
      </p:sp>
    </p:spTree>
    <p:extLst>
      <p:ext uri="{BB962C8B-B14F-4D97-AF65-F5344CB8AC3E}">
        <p14:creationId xmlns:p14="http://schemas.microsoft.com/office/powerpoint/2010/main" val="266799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>
            <a:extLst>
              <a:ext uri="{FF2B5EF4-FFF2-40B4-BE49-F238E27FC236}">
                <a16:creationId xmlns:a16="http://schemas.microsoft.com/office/drawing/2014/main" id="{345EB10B-8685-425C-9AD7-A5D98B401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1" y="1694587"/>
            <a:ext cx="2615609" cy="1754326"/>
          </a:xfrm>
          <a:prstGeom prst="flowChartPreparation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3300"/>
                </a:solidFill>
                <a:latin typeface="Quicksand" panose="020B0604020202020204" charset="0"/>
              </a:rPr>
              <a:t>Sốt xuất huyết</a:t>
            </a:r>
          </a:p>
        </p:txBody>
      </p:sp>
      <p:pic>
        <p:nvPicPr>
          <p:cNvPr id="4" name="Picture 4" descr="muoi">
            <a:extLst>
              <a:ext uri="{FF2B5EF4-FFF2-40B4-BE49-F238E27FC236}">
                <a16:creationId xmlns:a16="http://schemas.microsoft.com/office/drawing/2014/main" id="{0C5D7D1C-39F3-4A2D-9DF8-59D5CE575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40" y="457200"/>
            <a:ext cx="4268765" cy="400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22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>
            <a:extLst>
              <a:ext uri="{FF2B5EF4-FFF2-40B4-BE49-F238E27FC236}">
                <a16:creationId xmlns:a16="http://schemas.microsoft.com/office/drawing/2014/main" id="{345EB10B-8685-425C-9AD7-A5D98B401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8661" y="1971585"/>
            <a:ext cx="2147777" cy="1200329"/>
          </a:xfrm>
          <a:prstGeom prst="flowChartPreparation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3300"/>
                </a:solidFill>
                <a:latin typeface="Quicksand" panose="020B0604020202020204" charset="0"/>
              </a:rPr>
              <a:t>Dịch tả</a:t>
            </a:r>
          </a:p>
        </p:txBody>
      </p:sp>
      <p:pic>
        <p:nvPicPr>
          <p:cNvPr id="5" name="Picture 2" descr="C:\Documents and Settings\FFK\My Documents\My Pictures\CATBKHYLCAP8PMMTCA8A57FACADCD47ECA1MXHRYCAW2E29RCAVLY5FMCAK1HAK1CAKA3NKACAGCIE76CA4M5K8CCARFXL0XCA3B0H1ICAGE9O21CAOXXZ43CAHAX61PCAAPOQWDCA5A63OBCA06L1NZCAEP0PQQ.jpg">
            <a:extLst>
              <a:ext uri="{FF2B5EF4-FFF2-40B4-BE49-F238E27FC236}">
                <a16:creationId xmlns:a16="http://schemas.microsoft.com/office/drawing/2014/main" id="{1605EB41-916A-4D0D-916C-661D003BB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134" y="521803"/>
            <a:ext cx="4922875" cy="397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4075862939">
            <a:extLst>
              <a:ext uri="{FF2B5EF4-FFF2-40B4-BE49-F238E27FC236}">
                <a16:creationId xmlns:a16="http://schemas.microsoft.com/office/drawing/2014/main" id="{BA7C9334-BEE5-427A-BCBB-F116285A0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338" y="456756"/>
            <a:ext cx="5681457" cy="397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3289;p36">
            <a:extLst>
              <a:ext uri="{FF2B5EF4-FFF2-40B4-BE49-F238E27FC236}">
                <a16:creationId xmlns:a16="http://schemas.microsoft.com/office/drawing/2014/main" id="{C0795AAD-365F-4385-B3C1-3EAFACE7400D}"/>
              </a:ext>
            </a:extLst>
          </p:cNvPr>
          <p:cNvSpPr txBox="1">
            <a:spLocks/>
          </p:cNvSpPr>
          <p:nvPr/>
        </p:nvSpPr>
        <p:spPr>
          <a:xfrm>
            <a:off x="2866534" y="4186742"/>
            <a:ext cx="7213214" cy="500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>
                <a:solidFill>
                  <a:srgbClr val="00B050"/>
                </a:solidFill>
                <a:latin typeface="Quicksand" panose="020B0604020202020204" charset="0"/>
                <a:cs typeface="Times New Roman" panose="02020603050405020304" pitchFamily="18" charset="0"/>
              </a:rPr>
              <a:t>Ô nhiễm môi trường</a:t>
            </a:r>
          </a:p>
        </p:txBody>
      </p:sp>
    </p:spTree>
    <p:extLst>
      <p:ext uri="{BB962C8B-B14F-4D97-AF65-F5344CB8AC3E}">
        <p14:creationId xmlns:p14="http://schemas.microsoft.com/office/powerpoint/2010/main" val="419646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Lightbulb and pencil with solid fill">
            <a:extLst>
              <a:ext uri="{FF2B5EF4-FFF2-40B4-BE49-F238E27FC236}">
                <a16:creationId xmlns:a16="http://schemas.microsoft.com/office/drawing/2014/main" id="{BDF78A47-431B-4CC5-BE9F-12B019BC7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811" y="1068356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359086-AF62-4A2A-85B8-39547CFCD2F6}"/>
              </a:ext>
            </a:extLst>
          </p:cNvPr>
          <p:cNvSpPr txBox="1"/>
          <p:nvPr/>
        </p:nvSpPr>
        <p:spPr>
          <a:xfrm>
            <a:off x="2373719" y="630196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b="1">
                <a:solidFill>
                  <a:srgbClr val="0066FF"/>
                </a:solidFill>
                <a:latin typeface="Quicksand" panose="020B0604020202020204" charset="0"/>
              </a:rPr>
              <a:t>Tác hại của rác thải.</a:t>
            </a:r>
            <a:endParaRPr lang="en-US" sz="3200">
              <a:latin typeface="Quicksand" panose="020B0604020202020204" charset="0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40D2C6FB-D5A3-48C0-9D99-7026E1650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219" y="1525556"/>
            <a:ext cx="64770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>
                <a:solidFill>
                  <a:schemeClr val="bg1">
                    <a:lumMod val="50000"/>
                  </a:schemeClr>
                </a:solidFill>
                <a:latin typeface="Quicksand" panose="020B0604020202020204" charset="0"/>
              </a:rPr>
              <a:t> </a:t>
            </a:r>
            <a:r>
              <a:rPr lang="vi-VN" altLang="en-US" sz="2800" b="1">
                <a:solidFill>
                  <a:schemeClr val="bg1">
                    <a:lumMod val="50000"/>
                  </a:schemeClr>
                </a:solidFill>
                <a:latin typeface="Quicksand" panose="020B0604020202020204" charset="0"/>
              </a:rPr>
              <a:t>Rác thải gây ô nhiễm môi trường, ảnh hưởng tới sức khỏe con người.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2800" b="1">
                <a:solidFill>
                  <a:schemeClr val="bg1">
                    <a:lumMod val="50000"/>
                  </a:schemeClr>
                </a:solidFill>
                <a:latin typeface="Quicksand" panose="020B0604020202020204" charset="0"/>
              </a:rPr>
              <a:t>- Chuột, gián, ruồi, muỗi... thường sống trong rác thải. Chúng là những con vật trung gian truyền bệnh cho con người.</a:t>
            </a:r>
          </a:p>
        </p:txBody>
      </p:sp>
    </p:spTree>
    <p:extLst>
      <p:ext uri="{BB962C8B-B14F-4D97-AF65-F5344CB8AC3E}">
        <p14:creationId xmlns:p14="http://schemas.microsoft.com/office/powerpoint/2010/main" val="2743506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9" name="Google Shape;3759;p39"/>
          <p:cNvSpPr/>
          <p:nvPr/>
        </p:nvSpPr>
        <p:spPr>
          <a:xfrm rot="-163182">
            <a:off x="2139664" y="1013657"/>
            <a:ext cx="4703898" cy="33280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0" name="Google Shape;3760;p39"/>
          <p:cNvSpPr/>
          <p:nvPr/>
        </p:nvSpPr>
        <p:spPr>
          <a:xfrm rot="-425836">
            <a:off x="1801548" y="899329"/>
            <a:ext cx="1088276" cy="94042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1" name="Google Shape;3761;p39"/>
          <p:cNvSpPr/>
          <p:nvPr/>
        </p:nvSpPr>
        <p:spPr>
          <a:xfrm rot="4539555">
            <a:off x="5905376" y="706314"/>
            <a:ext cx="1088288" cy="940397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2" name="Google Shape;3762;p39"/>
          <p:cNvSpPr txBox="1">
            <a:spLocks noGrp="1"/>
          </p:cNvSpPr>
          <p:nvPr>
            <p:ph type="title"/>
          </p:nvPr>
        </p:nvSpPr>
        <p:spPr>
          <a:xfrm rot="21401753">
            <a:off x="2122327" y="2590799"/>
            <a:ext cx="4842648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0070C0"/>
                </a:solidFill>
                <a:latin typeface="Quicksand" panose="020B0604020202020204" charset="0"/>
              </a:rPr>
              <a:t>Nên và không nên làm đối với rác thải</a:t>
            </a:r>
            <a:endParaRPr sz="5400">
              <a:solidFill>
                <a:srgbClr val="0070C0"/>
              </a:solidFill>
              <a:latin typeface="Quicksand" panose="020B0604020202020204" charset="0"/>
            </a:endParaRPr>
          </a:p>
        </p:txBody>
      </p:sp>
      <p:sp>
        <p:nvSpPr>
          <p:cNvPr id="3763" name="Google Shape;3763;p39"/>
          <p:cNvSpPr txBox="1">
            <a:spLocks noGrp="1"/>
          </p:cNvSpPr>
          <p:nvPr>
            <p:ph type="title" idx="2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3766" name="Google Shape;3766;p3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767" name="Google Shape;3767;p3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68" name="Google Shape;3768;p3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69" name="Google Shape;3769;p3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70" name="Google Shape;3770;p3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71" name="Google Shape;3771;p3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779" name="Google Shape;3779;p39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0" name="Google Shape;3780;p39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Box 7">
            <a:extLst>
              <a:ext uri="{FF2B5EF4-FFF2-40B4-BE49-F238E27FC236}">
                <a16:creationId xmlns:a16="http://schemas.microsoft.com/office/drawing/2014/main" id="{732BBB6C-EEA3-42DA-B9B4-37E483B0C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74" y="956044"/>
            <a:ext cx="752785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>
                <a:solidFill>
                  <a:srgbClr val="0000FF"/>
                </a:solidFill>
                <a:latin typeface="Quicksand" panose="020B0604020202020204" charset="0"/>
              </a:rPr>
              <a:t>- Em hãy q</a:t>
            </a:r>
            <a:r>
              <a:rPr lang="sv-SE" altLang="en-US" sz="3200" b="1">
                <a:solidFill>
                  <a:srgbClr val="0000FF"/>
                </a:solidFill>
                <a:latin typeface="Quicksand" panose="020B0604020202020204" charset="0"/>
              </a:rPr>
              <a:t>uan sát các </a:t>
            </a:r>
            <a:r>
              <a:rPr lang="sv-SE" altLang="en-US" sz="3200" b="1">
                <a:solidFill>
                  <a:schemeClr val="accent1">
                    <a:lumMod val="75000"/>
                  </a:schemeClr>
                </a:solidFill>
                <a:latin typeface="Quicksand" panose="020B0604020202020204" charset="0"/>
              </a:rPr>
              <a:t>tranh </a:t>
            </a:r>
            <a:r>
              <a:rPr lang="vi-VN" altLang="en-US" sz="3200" b="1">
                <a:solidFill>
                  <a:schemeClr val="accent1">
                    <a:lumMod val="75000"/>
                  </a:schemeClr>
                </a:solidFill>
                <a:latin typeface="Quicksand" panose="020B0604020202020204" charset="0"/>
              </a:rPr>
              <a:t>3, 4, 5, 6 </a:t>
            </a:r>
            <a:r>
              <a:rPr lang="vi-VN" altLang="en-US" sz="3200" b="1">
                <a:solidFill>
                  <a:srgbClr val="0000FF"/>
                </a:solidFill>
                <a:latin typeface="Quicksand" panose="020B0604020202020204" charset="0"/>
              </a:rPr>
              <a:t>trong </a:t>
            </a:r>
            <a:r>
              <a:rPr lang="sv-SE" altLang="en-US" sz="3200" b="1">
                <a:solidFill>
                  <a:srgbClr val="0000FF"/>
                </a:solidFill>
                <a:latin typeface="Quicksand" panose="020B0604020202020204" charset="0"/>
              </a:rPr>
              <a:t>SGK và cho biết</a:t>
            </a:r>
            <a:r>
              <a:rPr lang="vi-VN" altLang="en-US" sz="3200" b="1">
                <a:solidFill>
                  <a:srgbClr val="0000FF"/>
                </a:solidFill>
                <a:latin typeface="Quicksand" panose="020B0604020202020204" charset="0"/>
              </a:rPr>
              <a:t>: </a:t>
            </a:r>
            <a:endParaRPr lang="en-US" altLang="en-US" sz="3200" b="1">
              <a:solidFill>
                <a:srgbClr val="0000FF"/>
              </a:solidFill>
              <a:latin typeface="Quicksand" panose="020B0604020202020204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3200" b="1">
                <a:solidFill>
                  <a:srgbClr val="0000FF"/>
                </a:solidFill>
                <a:latin typeface="Quicksand" panose="020B0604020202020204" charset="0"/>
              </a:rPr>
              <a:t>N</a:t>
            </a:r>
            <a:r>
              <a:rPr lang="vi-VN" altLang="en-US" sz="3200" b="1">
                <a:solidFill>
                  <a:srgbClr val="0000FF"/>
                </a:solidFill>
                <a:latin typeface="Quicksand" panose="020B0604020202020204" charset="0"/>
              </a:rPr>
              <a:t>ội dung của từng tranh vẽ?</a:t>
            </a:r>
            <a:endParaRPr lang="en-US" altLang="en-US" sz="3200" b="1">
              <a:solidFill>
                <a:srgbClr val="0000FF"/>
              </a:solidFill>
              <a:latin typeface="Quicksand" panose="020B0604020202020204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vi-VN" altLang="en-US" sz="3200" b="1">
                <a:solidFill>
                  <a:srgbClr val="0000FF"/>
                </a:solidFill>
                <a:latin typeface="Quicksand" panose="020B0604020202020204" charset="0"/>
              </a:rPr>
              <a:t> Những </a:t>
            </a:r>
            <a:r>
              <a:rPr lang="sv-SE" altLang="en-US" sz="3200" b="1">
                <a:solidFill>
                  <a:srgbClr val="0000FF"/>
                </a:solidFill>
                <a:latin typeface="Quicksand" panose="020B0604020202020204" charset="0"/>
              </a:rPr>
              <a:t>việc nào làm đúng</a:t>
            </a:r>
            <a:r>
              <a:rPr lang="vi-VN" altLang="en-US" sz="3200" b="1">
                <a:solidFill>
                  <a:srgbClr val="0000FF"/>
                </a:solidFill>
                <a:latin typeface="Quicksand" panose="020B0604020202020204" charset="0"/>
              </a:rPr>
              <a:t>,</a:t>
            </a:r>
            <a:r>
              <a:rPr lang="sv-SE" altLang="en-US" sz="3200" b="1">
                <a:solidFill>
                  <a:srgbClr val="0000FF"/>
                </a:solidFill>
                <a:latin typeface="Quicksand" panose="020B0604020202020204" charset="0"/>
              </a:rPr>
              <a:t> việc nào làm sai?</a:t>
            </a:r>
            <a:r>
              <a:rPr lang="vi-VN" altLang="en-US" sz="3200" b="1">
                <a:solidFill>
                  <a:srgbClr val="0000FF"/>
                </a:solidFill>
                <a:latin typeface="Quicksand" panose="020B0604020202020204" charset="0"/>
              </a:rPr>
              <a:t> Vì sao?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>
            <a:extLst>
              <a:ext uri="{FF2B5EF4-FFF2-40B4-BE49-F238E27FC236}">
                <a16:creationId xmlns:a16="http://schemas.microsoft.com/office/drawing/2014/main" id="{60003ADF-2ED9-4A46-8594-5787C1CF54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" b="1857"/>
          <a:stretch/>
        </p:blipFill>
        <p:spPr bwMode="auto">
          <a:xfrm>
            <a:off x="1052623" y="291066"/>
            <a:ext cx="6393711" cy="456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2130001" y="1012294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>
            <a:off x="2453951" y="2269848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>
                <a:latin typeface="Quicksand" panose="020B0604020202020204" charset="0"/>
              </a:rPr>
              <a:t>Khởi động</a:t>
            </a:r>
            <a:endParaRPr sz="8800">
              <a:latin typeface="Quicksand" panose="020B0604020202020204" charset="0"/>
            </a:endParaRPr>
          </a:p>
        </p:txBody>
      </p:sp>
      <p:grpSp>
        <p:nvGrpSpPr>
          <p:cNvPr id="1771" name="Google Shape;1771;p2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772" name="Google Shape;1772;p2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777" name="Google Shape;1777;p26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8" name="Google Shape;1778;p26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9" name="Google Shape;1779;p26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0" name="Google Shape;1780;p26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1" name="Google Shape;1781;p26">
            <a:hlinkClick r:id="rId7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2" name="Google Shape;1782;p26">
            <a:hlinkClick r:id="rId8" action="ppaction://hlinksldjump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3" name="Google Shape;1783;p26">
            <a:hlinkClick r:id="rId9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84" name="Google Shape;1784;p26">
            <a:hlinkClick r:id="rId9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26">
            <a:hlinkClick r:id="rId10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7" descr="Untitled-2">
            <a:extLst>
              <a:ext uri="{FF2B5EF4-FFF2-40B4-BE49-F238E27FC236}">
                <a16:creationId xmlns:a16="http://schemas.microsoft.com/office/drawing/2014/main" id="{4D756F19-FE6B-475D-954D-E4075AE83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45" y="630258"/>
            <a:ext cx="5408428" cy="354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9CBC5C-8E3C-4C12-9989-286B3A401C6F}"/>
              </a:ext>
            </a:extLst>
          </p:cNvPr>
          <p:cNvSpPr txBox="1"/>
          <p:nvPr/>
        </p:nvSpPr>
        <p:spPr>
          <a:xfrm>
            <a:off x="1158949" y="4206857"/>
            <a:ext cx="52950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6">
                    <a:lumMod val="75000"/>
                  </a:schemeClr>
                </a:solidFill>
                <a:latin typeface="Quicksand" panose="020B0604020202020204" charset="0"/>
              </a:rPr>
              <a:t>Tranh 3: </a:t>
            </a:r>
            <a:r>
              <a:rPr lang="en-US" altLang="en-US" sz="2000" b="1">
                <a:solidFill>
                  <a:schemeClr val="accent1">
                    <a:lumMod val="75000"/>
                  </a:schemeClr>
                </a:solidFill>
                <a:latin typeface="Quicksand" panose="020B0604020202020204" charset="0"/>
              </a:rPr>
              <a:t>Bạn nhỏ đang đổ rác ra đường.</a:t>
            </a:r>
          </a:p>
        </p:txBody>
      </p:sp>
      <p:sp>
        <p:nvSpPr>
          <p:cNvPr id="5" name="Google Shape;4053;p42">
            <a:extLst>
              <a:ext uri="{FF2B5EF4-FFF2-40B4-BE49-F238E27FC236}">
                <a16:creationId xmlns:a16="http://schemas.microsoft.com/office/drawing/2014/main" id="{1015A094-6D04-451B-A23A-8074797128D7}"/>
              </a:ext>
            </a:extLst>
          </p:cNvPr>
          <p:cNvSpPr/>
          <p:nvPr/>
        </p:nvSpPr>
        <p:spPr>
          <a:xfrm>
            <a:off x="6628212" y="1804709"/>
            <a:ext cx="1154820" cy="575185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Quicksand" panose="020B0604020202020204" charset="0"/>
              </a:rPr>
              <a:t>Đúng</a:t>
            </a:r>
            <a:endParaRPr sz="2800" b="1">
              <a:latin typeface="Quicksand" panose="020B0604020202020204" charset="0"/>
            </a:endParaRPr>
          </a:p>
        </p:txBody>
      </p:sp>
      <p:sp>
        <p:nvSpPr>
          <p:cNvPr id="7" name="Google Shape;4053;p42">
            <a:extLst>
              <a:ext uri="{FF2B5EF4-FFF2-40B4-BE49-F238E27FC236}">
                <a16:creationId xmlns:a16="http://schemas.microsoft.com/office/drawing/2014/main" id="{6DA33F40-A603-412B-B6AB-DE4F223D3FDC}"/>
              </a:ext>
            </a:extLst>
          </p:cNvPr>
          <p:cNvSpPr/>
          <p:nvPr/>
        </p:nvSpPr>
        <p:spPr>
          <a:xfrm>
            <a:off x="6628212" y="2571750"/>
            <a:ext cx="1154820" cy="575185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Quicksand" panose="020B0604020202020204" charset="0"/>
              </a:rPr>
              <a:t>Sai</a:t>
            </a:r>
            <a:endParaRPr sz="2800" b="1">
              <a:latin typeface="Quicksand" panose="020B0604020202020204" charset="0"/>
            </a:endParaRP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FA0A4C51-1A46-40FB-B114-1CEFAC0A5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3877" y="2483950"/>
            <a:ext cx="750783" cy="75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7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9CBC5C-8E3C-4C12-9989-286B3A401C6F}"/>
              </a:ext>
            </a:extLst>
          </p:cNvPr>
          <p:cNvSpPr txBox="1"/>
          <p:nvPr/>
        </p:nvSpPr>
        <p:spPr>
          <a:xfrm>
            <a:off x="1158949" y="4206857"/>
            <a:ext cx="52950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6">
                    <a:lumMod val="75000"/>
                  </a:schemeClr>
                </a:solidFill>
                <a:latin typeface="Quicksand" panose="020B0604020202020204" charset="0"/>
              </a:rPr>
              <a:t>Tranh 4: </a:t>
            </a:r>
            <a:r>
              <a:rPr lang="en-US" altLang="en-US" sz="2000" b="1">
                <a:solidFill>
                  <a:schemeClr val="accent1">
                    <a:lumMod val="75000"/>
                  </a:schemeClr>
                </a:solidFill>
                <a:latin typeface="Quicksand" panose="020B0604020202020204" charset="0"/>
              </a:rPr>
              <a:t>Cô lao công đang dọn rác.</a:t>
            </a:r>
          </a:p>
        </p:txBody>
      </p:sp>
      <p:sp>
        <p:nvSpPr>
          <p:cNvPr id="5" name="Google Shape;4053;p42">
            <a:extLst>
              <a:ext uri="{FF2B5EF4-FFF2-40B4-BE49-F238E27FC236}">
                <a16:creationId xmlns:a16="http://schemas.microsoft.com/office/drawing/2014/main" id="{1015A094-6D04-451B-A23A-8074797128D7}"/>
              </a:ext>
            </a:extLst>
          </p:cNvPr>
          <p:cNvSpPr/>
          <p:nvPr/>
        </p:nvSpPr>
        <p:spPr>
          <a:xfrm>
            <a:off x="6628212" y="1804709"/>
            <a:ext cx="1154820" cy="575185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Quicksand" panose="020B0604020202020204" charset="0"/>
              </a:rPr>
              <a:t>Đúng</a:t>
            </a:r>
            <a:endParaRPr sz="2800" b="1">
              <a:latin typeface="Quicksand" panose="020B0604020202020204" charset="0"/>
            </a:endParaRPr>
          </a:p>
        </p:txBody>
      </p:sp>
      <p:sp>
        <p:nvSpPr>
          <p:cNvPr id="7" name="Google Shape;4053;p42">
            <a:extLst>
              <a:ext uri="{FF2B5EF4-FFF2-40B4-BE49-F238E27FC236}">
                <a16:creationId xmlns:a16="http://schemas.microsoft.com/office/drawing/2014/main" id="{6DA33F40-A603-412B-B6AB-DE4F223D3FDC}"/>
              </a:ext>
            </a:extLst>
          </p:cNvPr>
          <p:cNvSpPr/>
          <p:nvPr/>
        </p:nvSpPr>
        <p:spPr>
          <a:xfrm>
            <a:off x="6628212" y="2571750"/>
            <a:ext cx="1154820" cy="575185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Quicksand" panose="020B0604020202020204" charset="0"/>
              </a:rPr>
              <a:t>Sai</a:t>
            </a:r>
            <a:endParaRPr sz="2800" b="1">
              <a:latin typeface="Quicksand" panose="020B0604020202020204" charset="0"/>
            </a:endParaRP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FA0A4C51-1A46-40FB-B114-1CEFAC0A5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7891" y="1725039"/>
            <a:ext cx="750783" cy="750783"/>
          </a:xfrm>
          <a:prstGeom prst="rect">
            <a:avLst/>
          </a:prstGeom>
        </p:spPr>
      </p:pic>
      <p:pic>
        <p:nvPicPr>
          <p:cNvPr id="8" name="Picture 46" descr="anh 3">
            <a:extLst>
              <a:ext uri="{FF2B5EF4-FFF2-40B4-BE49-F238E27FC236}">
                <a16:creationId xmlns:a16="http://schemas.microsoft.com/office/drawing/2014/main" id="{B8DC1D3C-A772-4D8F-A4DF-B7E4CC18B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67" y="710582"/>
            <a:ext cx="4688187" cy="349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85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9CBC5C-8E3C-4C12-9989-286B3A401C6F}"/>
              </a:ext>
            </a:extLst>
          </p:cNvPr>
          <p:cNvSpPr txBox="1"/>
          <p:nvPr/>
        </p:nvSpPr>
        <p:spPr>
          <a:xfrm>
            <a:off x="1158948" y="4206857"/>
            <a:ext cx="56990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6">
                    <a:lumMod val="75000"/>
                  </a:schemeClr>
                </a:solidFill>
                <a:latin typeface="Quicksand" panose="020B0604020202020204" charset="0"/>
              </a:rPr>
              <a:t>Tranh 5: </a:t>
            </a:r>
            <a:r>
              <a:rPr lang="en-US" altLang="en-US" sz="2000" b="1">
                <a:solidFill>
                  <a:schemeClr val="accent1">
                    <a:lumMod val="75000"/>
                  </a:schemeClr>
                </a:solidFill>
                <a:latin typeface="Quicksand" panose="020B0604020202020204" charset="0"/>
              </a:rPr>
              <a:t>Bạn nhỏ đang bỏ rác vào thùng rác.</a:t>
            </a:r>
          </a:p>
        </p:txBody>
      </p:sp>
      <p:sp>
        <p:nvSpPr>
          <p:cNvPr id="5" name="Google Shape;4053;p42">
            <a:extLst>
              <a:ext uri="{FF2B5EF4-FFF2-40B4-BE49-F238E27FC236}">
                <a16:creationId xmlns:a16="http://schemas.microsoft.com/office/drawing/2014/main" id="{1015A094-6D04-451B-A23A-8074797128D7}"/>
              </a:ext>
            </a:extLst>
          </p:cNvPr>
          <p:cNvSpPr/>
          <p:nvPr/>
        </p:nvSpPr>
        <p:spPr>
          <a:xfrm>
            <a:off x="6628212" y="1804709"/>
            <a:ext cx="1154820" cy="575185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Quicksand" panose="020B0604020202020204" charset="0"/>
              </a:rPr>
              <a:t>Đúng</a:t>
            </a:r>
            <a:endParaRPr sz="2800" b="1">
              <a:latin typeface="Quicksand" panose="020B0604020202020204" charset="0"/>
            </a:endParaRPr>
          </a:p>
        </p:txBody>
      </p:sp>
      <p:sp>
        <p:nvSpPr>
          <p:cNvPr id="7" name="Google Shape;4053;p42">
            <a:extLst>
              <a:ext uri="{FF2B5EF4-FFF2-40B4-BE49-F238E27FC236}">
                <a16:creationId xmlns:a16="http://schemas.microsoft.com/office/drawing/2014/main" id="{6DA33F40-A603-412B-B6AB-DE4F223D3FDC}"/>
              </a:ext>
            </a:extLst>
          </p:cNvPr>
          <p:cNvSpPr/>
          <p:nvPr/>
        </p:nvSpPr>
        <p:spPr>
          <a:xfrm>
            <a:off x="6628212" y="2571750"/>
            <a:ext cx="1154820" cy="575185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Quicksand" panose="020B0604020202020204" charset="0"/>
              </a:rPr>
              <a:t>Sai</a:t>
            </a:r>
            <a:endParaRPr sz="2800" b="1">
              <a:latin typeface="Quicksand" panose="020B0604020202020204" charset="0"/>
            </a:endParaRP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FA0A4C51-1A46-40FB-B114-1CEFAC0A5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7891" y="1725039"/>
            <a:ext cx="750783" cy="750783"/>
          </a:xfrm>
          <a:prstGeom prst="rect">
            <a:avLst/>
          </a:prstGeom>
        </p:spPr>
      </p:pic>
      <p:pic>
        <p:nvPicPr>
          <p:cNvPr id="10" name="Picture 49" descr="anh 5">
            <a:extLst>
              <a:ext uri="{FF2B5EF4-FFF2-40B4-BE49-F238E27FC236}">
                <a16:creationId xmlns:a16="http://schemas.microsoft.com/office/drawing/2014/main" id="{E96DF98A-E1E1-4210-8C34-A45CCD2EA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10" y="492204"/>
            <a:ext cx="4600354" cy="371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08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9CBC5C-8E3C-4C12-9989-286B3A401C6F}"/>
              </a:ext>
            </a:extLst>
          </p:cNvPr>
          <p:cNvSpPr txBox="1"/>
          <p:nvPr/>
        </p:nvSpPr>
        <p:spPr>
          <a:xfrm>
            <a:off x="1158948" y="4206857"/>
            <a:ext cx="56990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6">
                    <a:lumMod val="75000"/>
                  </a:schemeClr>
                </a:solidFill>
                <a:latin typeface="Quicksand" panose="020B0604020202020204" charset="0"/>
              </a:rPr>
              <a:t>Tranh 6: </a:t>
            </a:r>
            <a:r>
              <a:rPr lang="en-US" altLang="en-US" sz="2000" b="1">
                <a:solidFill>
                  <a:schemeClr val="accent1">
                    <a:lumMod val="75000"/>
                  </a:schemeClr>
                </a:solidFill>
                <a:latin typeface="Quicksand" panose="020B0604020202020204" charset="0"/>
              </a:rPr>
              <a:t>Đang chôn lấp rác thải.</a:t>
            </a:r>
          </a:p>
        </p:txBody>
      </p:sp>
      <p:sp>
        <p:nvSpPr>
          <p:cNvPr id="5" name="Google Shape;4053;p42">
            <a:extLst>
              <a:ext uri="{FF2B5EF4-FFF2-40B4-BE49-F238E27FC236}">
                <a16:creationId xmlns:a16="http://schemas.microsoft.com/office/drawing/2014/main" id="{1015A094-6D04-451B-A23A-8074797128D7}"/>
              </a:ext>
            </a:extLst>
          </p:cNvPr>
          <p:cNvSpPr/>
          <p:nvPr/>
        </p:nvSpPr>
        <p:spPr>
          <a:xfrm>
            <a:off x="6628212" y="1804709"/>
            <a:ext cx="1154820" cy="575185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Quicksand" panose="020B0604020202020204" charset="0"/>
              </a:rPr>
              <a:t>Đúng</a:t>
            </a:r>
            <a:endParaRPr sz="2800" b="1">
              <a:latin typeface="Quicksand" panose="020B0604020202020204" charset="0"/>
            </a:endParaRPr>
          </a:p>
        </p:txBody>
      </p:sp>
      <p:sp>
        <p:nvSpPr>
          <p:cNvPr id="7" name="Google Shape;4053;p42">
            <a:extLst>
              <a:ext uri="{FF2B5EF4-FFF2-40B4-BE49-F238E27FC236}">
                <a16:creationId xmlns:a16="http://schemas.microsoft.com/office/drawing/2014/main" id="{6DA33F40-A603-412B-B6AB-DE4F223D3FDC}"/>
              </a:ext>
            </a:extLst>
          </p:cNvPr>
          <p:cNvSpPr/>
          <p:nvPr/>
        </p:nvSpPr>
        <p:spPr>
          <a:xfrm>
            <a:off x="6628212" y="2571750"/>
            <a:ext cx="1154820" cy="575185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Quicksand" panose="020B0604020202020204" charset="0"/>
              </a:rPr>
              <a:t>Sai</a:t>
            </a:r>
            <a:endParaRPr sz="2800" b="1">
              <a:latin typeface="Quicksand" panose="020B0604020202020204" charset="0"/>
            </a:endParaRP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FA0A4C51-1A46-40FB-B114-1CEFAC0A5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7891" y="1725039"/>
            <a:ext cx="750783" cy="750783"/>
          </a:xfrm>
          <a:prstGeom prst="rect">
            <a:avLst/>
          </a:prstGeom>
        </p:spPr>
      </p:pic>
      <p:pic>
        <p:nvPicPr>
          <p:cNvPr id="8" name="Picture 48" descr="anh 6">
            <a:extLst>
              <a:ext uri="{FF2B5EF4-FFF2-40B4-BE49-F238E27FC236}">
                <a16:creationId xmlns:a16="http://schemas.microsoft.com/office/drawing/2014/main" id="{EDBFC760-4004-4412-A600-9755837E2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20" y="536533"/>
            <a:ext cx="4720856" cy="354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78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4">
            <a:extLst>
              <a:ext uri="{FF2B5EF4-FFF2-40B4-BE49-F238E27FC236}">
                <a16:creationId xmlns:a16="http://schemas.microsoft.com/office/drawing/2014/main" id="{BB8D292C-5257-4082-BCAB-ED58A2AD2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739" y="393406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>
                <a:solidFill>
                  <a:srgbClr val="0066FF"/>
                </a:solidFill>
                <a:latin typeface="Times New Roman" panose="02020603050405020304" pitchFamily="18" charset="0"/>
              </a:rPr>
              <a:t>Những việc nên làm</a:t>
            </a:r>
          </a:p>
        </p:txBody>
      </p:sp>
      <p:sp>
        <p:nvSpPr>
          <p:cNvPr id="4" name="Text Box 45">
            <a:extLst>
              <a:ext uri="{FF2B5EF4-FFF2-40B4-BE49-F238E27FC236}">
                <a16:creationId xmlns:a16="http://schemas.microsoft.com/office/drawing/2014/main" id="{275A9F0C-D3E7-47A4-9332-0985F1144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158" y="393406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>
                <a:solidFill>
                  <a:srgbClr val="0066FF"/>
                </a:solidFill>
                <a:latin typeface="Times New Roman" panose="02020603050405020304" pitchFamily="18" charset="0"/>
              </a:rPr>
              <a:t>Những việc không nên làm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1BA1FC-ACE3-415B-8F41-583B8A669F0A}"/>
              </a:ext>
            </a:extLst>
          </p:cNvPr>
          <p:cNvCxnSpPr>
            <a:cxnSpLocks/>
          </p:cNvCxnSpPr>
          <p:nvPr/>
        </p:nvCxnSpPr>
        <p:spPr>
          <a:xfrm>
            <a:off x="4423145" y="195373"/>
            <a:ext cx="0" cy="4801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6" descr="anh 3">
            <a:extLst>
              <a:ext uri="{FF2B5EF4-FFF2-40B4-BE49-F238E27FC236}">
                <a16:creationId xmlns:a16="http://schemas.microsoft.com/office/drawing/2014/main" id="{5E35E8E5-5660-425C-B99B-ADAB37FC4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860" y="850606"/>
            <a:ext cx="2457003" cy="175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9" descr="anh 5">
            <a:extLst>
              <a:ext uri="{FF2B5EF4-FFF2-40B4-BE49-F238E27FC236}">
                <a16:creationId xmlns:a16="http://schemas.microsoft.com/office/drawing/2014/main" id="{B5394412-7A94-40D7-B20D-E0041E867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5" y="2605609"/>
            <a:ext cx="1634594" cy="240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8" descr="anh 6">
            <a:extLst>
              <a:ext uri="{FF2B5EF4-FFF2-40B4-BE49-F238E27FC236}">
                <a16:creationId xmlns:a16="http://schemas.microsoft.com/office/drawing/2014/main" id="{F1F21FBE-3EED-46AD-BF7E-511204B25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959" y="2369607"/>
            <a:ext cx="1945756" cy="245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7" descr="Untitled-2">
            <a:extLst>
              <a:ext uri="{FF2B5EF4-FFF2-40B4-BE49-F238E27FC236}">
                <a16:creationId xmlns:a16="http://schemas.microsoft.com/office/drawing/2014/main" id="{08842783-0894-465C-9618-779B7647F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40" y="1049966"/>
            <a:ext cx="2900100" cy="370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C51187C8-ECA7-467A-908F-59D8202DB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319" y="1929548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  <a:endParaRPr lang="vi-VN" altLang="en-US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8D503CA4-BB51-4E18-B3BE-1BBD5E0F8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462" y="4292894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  <a:endParaRPr lang="vi-VN" altLang="en-US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4468BCF3-BC1F-456A-A8F6-B9AB5B154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139" y="4292894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6</a:t>
            </a:r>
            <a:endParaRPr lang="vi-VN" altLang="en-US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32929095-8FA7-42D0-8FE2-F37685FDE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809" y="4292894"/>
            <a:ext cx="30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  <a:endParaRPr lang="vi-VN" altLang="en-US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18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9">
            <a:extLst>
              <a:ext uri="{FF2B5EF4-FFF2-40B4-BE49-F238E27FC236}">
                <a16:creationId xmlns:a16="http://schemas.microsoft.com/office/drawing/2014/main" id="{0018B493-A757-45DA-9475-BCD847F9F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637" y="536945"/>
            <a:ext cx="5275521" cy="3513832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2"/>
          </a:solidFill>
          <a:ln w="9525" algn="ctr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chemeClr val="accent2">
                    <a:lumMod val="50000"/>
                  </a:schemeClr>
                </a:solidFill>
                <a:latin typeface="Quicksand" panose="020B0604020202020204" charset="0"/>
                <a:cs typeface="Times New Roman" panose="02020603050405020304" pitchFamily="18" charset="0"/>
              </a:rPr>
              <a:t>Tại sao chúng ta không nên vứt rác nơi công cộng?</a:t>
            </a:r>
          </a:p>
        </p:txBody>
      </p:sp>
    </p:spTree>
    <p:extLst>
      <p:ext uri="{BB962C8B-B14F-4D97-AF65-F5344CB8AC3E}">
        <p14:creationId xmlns:p14="http://schemas.microsoft.com/office/powerpoint/2010/main" val="1891302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Lightbulb and pencil with solid fill">
            <a:extLst>
              <a:ext uri="{FF2B5EF4-FFF2-40B4-BE49-F238E27FC236}">
                <a16:creationId xmlns:a16="http://schemas.microsoft.com/office/drawing/2014/main" id="{BDF78A47-431B-4CC5-BE9F-12B019BC7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341" y="866337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359086-AF62-4A2A-85B8-39547CFCD2F6}"/>
              </a:ext>
            </a:extLst>
          </p:cNvPr>
          <p:cNvSpPr txBox="1"/>
          <p:nvPr/>
        </p:nvSpPr>
        <p:spPr>
          <a:xfrm>
            <a:off x="2319227" y="714413"/>
            <a:ext cx="45055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000" b="1">
                <a:solidFill>
                  <a:srgbClr val="0066FF"/>
                </a:solidFill>
                <a:latin typeface="Quicksand" panose="020B0604020202020204" charset="0"/>
              </a:rPr>
              <a:t>Kết luận</a:t>
            </a:r>
            <a:endParaRPr lang="en-US" sz="4000">
              <a:latin typeface="Quicksand" panose="020B0604020202020204" charset="0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40D2C6FB-D5A3-48C0-9D99-7026E1650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219" y="1525556"/>
            <a:ext cx="659573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600" b="1">
                <a:solidFill>
                  <a:schemeClr val="bg2">
                    <a:lumMod val="50000"/>
                  </a:schemeClr>
                </a:solidFill>
                <a:latin typeface="Quicksand" panose="020B0604020202020204" charset="0"/>
              </a:rPr>
              <a:t>Vứt rác bừa bãi không đúng nơi qui định là những hành vi xấu gây ô nhiễm môi trường, làm xấu cảnh quan nơi công cộng.</a:t>
            </a:r>
          </a:p>
        </p:txBody>
      </p:sp>
    </p:spTree>
    <p:extLst>
      <p:ext uri="{BB962C8B-B14F-4D97-AF65-F5344CB8AC3E}">
        <p14:creationId xmlns:p14="http://schemas.microsoft.com/office/powerpoint/2010/main" val="1070092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2" name="Google Shape;4212;p44"/>
          <p:cNvSpPr/>
          <p:nvPr/>
        </p:nvSpPr>
        <p:spPr>
          <a:xfrm rot="126755">
            <a:off x="2130001" y="1012294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4213" name="Google Shape;4213;p44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4214" name="Google Shape;4214;p44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4215" name="Google Shape;4215;p44"/>
          <p:cNvSpPr txBox="1">
            <a:spLocks noGrp="1"/>
          </p:cNvSpPr>
          <p:nvPr>
            <p:ph type="title"/>
          </p:nvPr>
        </p:nvSpPr>
        <p:spPr>
          <a:xfrm rot="162829">
            <a:off x="2453951" y="2447617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 panose="020B0604020202020204" charset="0"/>
              </a:rPr>
              <a:t>Cách xử lí rác thải</a:t>
            </a:r>
            <a:endParaRPr>
              <a:latin typeface="Quicksand" panose="020B0604020202020204" charset="0"/>
            </a:endParaRPr>
          </a:p>
        </p:txBody>
      </p:sp>
      <p:sp>
        <p:nvSpPr>
          <p:cNvPr id="4216" name="Google Shape;4216;p44"/>
          <p:cNvSpPr txBox="1">
            <a:spLocks noGrp="1"/>
          </p:cNvSpPr>
          <p:nvPr>
            <p:ph type="title" idx="2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4219" name="Google Shape;4219;p44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220" name="Google Shape;4220;p44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21" name="Google Shape;4221;p44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22" name="Google Shape;4222;p44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23" name="Google Shape;4223;p44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24" name="Google Shape;4224;p44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225" name="Google Shape;4225;p44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26" name="Google Shape;4226;p44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27" name="Google Shape;4227;p44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28" name="Google Shape;4228;p44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29" name="Google Shape;4229;p44">
            <a:hlinkClick r:id="rId3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30" name="Google Shape;4230;p44">
            <a:hlinkClick r:id="rId7" action="ppaction://hlinksldjump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31" name="Google Shape;4231;p44">
            <a:hlinkClick r:id="rId8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2" name="Google Shape;4232;p44">
            <a:hlinkClick r:id="rId9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3" name="Google Shape;4233;p44">
            <a:hlinkClick r:id="rId10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8" name="Google Shape;4238;p45"/>
          <p:cNvSpPr/>
          <p:nvPr/>
        </p:nvSpPr>
        <p:spPr>
          <a:xfrm rot="599">
            <a:off x="2809253" y="1257079"/>
            <a:ext cx="3441300" cy="127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4240" name="Google Shape;4240;p45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241" name="Google Shape;4241;p45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42" name="Google Shape;4242;p45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43" name="Google Shape;4243;p45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44" name="Google Shape;4244;p45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45" name="Google Shape;4245;p45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246" name="Google Shape;4246;p45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47" name="Google Shape;4247;p45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48" name="Google Shape;4248;p45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49" name="Google Shape;4249;p45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50" name="Google Shape;4250;p45">
            <a:hlinkClick r:id="rId7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51" name="Google Shape;4251;p45">
            <a:hlinkClick r:id="rId8" action="ppaction://hlinksldjump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52" name="Google Shape;4252;p45">
            <a:hlinkClick r:id="rId9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3" name="Google Shape;4253;p45">
            <a:hlinkClick r:id="rId7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4" name="Google Shape;4254;p45">
            <a:hlinkClick r:id="rId10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5" name="Google Shape;4255;p45"/>
          <p:cNvGrpSpPr/>
          <p:nvPr/>
        </p:nvGrpSpPr>
        <p:grpSpPr>
          <a:xfrm>
            <a:off x="7178308" y="1252836"/>
            <a:ext cx="813514" cy="721348"/>
            <a:chOff x="7019708" y="1127036"/>
            <a:chExt cx="813514" cy="721348"/>
          </a:xfrm>
        </p:grpSpPr>
        <p:sp>
          <p:nvSpPr>
            <p:cNvPr id="4256" name="Google Shape;4256;p45"/>
            <p:cNvSpPr/>
            <p:nvPr/>
          </p:nvSpPr>
          <p:spPr>
            <a:xfrm>
              <a:off x="7019708" y="1127036"/>
              <a:ext cx="813514" cy="721348"/>
            </a:xfrm>
            <a:custGeom>
              <a:avLst/>
              <a:gdLst/>
              <a:ahLst/>
              <a:cxnLst/>
              <a:rect l="l" t="t" r="r" b="b"/>
              <a:pathLst>
                <a:path w="28660" h="25413" extrusionOk="0">
                  <a:moveTo>
                    <a:pt x="12978" y="0"/>
                  </a:moveTo>
                  <a:cubicBezTo>
                    <a:pt x="9142" y="0"/>
                    <a:pt x="13308" y="13292"/>
                    <a:pt x="13308" y="13292"/>
                  </a:cubicBezTo>
                  <a:cubicBezTo>
                    <a:pt x="13308" y="13292"/>
                    <a:pt x="9527" y="7556"/>
                    <a:pt x="6330" y="7556"/>
                  </a:cubicBezTo>
                  <a:cubicBezTo>
                    <a:pt x="5608" y="7556"/>
                    <a:pt x="4915" y="7849"/>
                    <a:pt x="4302" y="8568"/>
                  </a:cubicBezTo>
                  <a:cubicBezTo>
                    <a:pt x="1" y="13637"/>
                    <a:pt x="12963" y="14444"/>
                    <a:pt x="12963" y="14444"/>
                  </a:cubicBezTo>
                  <a:cubicBezTo>
                    <a:pt x="12963" y="14444"/>
                    <a:pt x="3937" y="15346"/>
                    <a:pt x="3765" y="20224"/>
                  </a:cubicBezTo>
                  <a:cubicBezTo>
                    <a:pt x="3729" y="21217"/>
                    <a:pt x="4104" y="21613"/>
                    <a:pt x="4721" y="21613"/>
                  </a:cubicBezTo>
                  <a:cubicBezTo>
                    <a:pt x="7124" y="21613"/>
                    <a:pt x="13210" y="15636"/>
                    <a:pt x="13212" y="15634"/>
                  </a:cubicBezTo>
                  <a:lnTo>
                    <a:pt x="13212" y="15634"/>
                  </a:lnTo>
                  <a:cubicBezTo>
                    <a:pt x="13210" y="15636"/>
                    <a:pt x="7106" y="21952"/>
                    <a:pt x="10178" y="24948"/>
                  </a:cubicBezTo>
                  <a:cubicBezTo>
                    <a:pt x="10506" y="25269"/>
                    <a:pt x="10815" y="25413"/>
                    <a:pt x="11105" y="25413"/>
                  </a:cubicBezTo>
                  <a:cubicBezTo>
                    <a:pt x="13516" y="25413"/>
                    <a:pt x="14633" y="15502"/>
                    <a:pt x="14633" y="15500"/>
                  </a:cubicBezTo>
                  <a:lnTo>
                    <a:pt x="14633" y="15500"/>
                  </a:lnTo>
                  <a:cubicBezTo>
                    <a:pt x="14633" y="15502"/>
                    <a:pt x="14403" y="21184"/>
                    <a:pt x="19088" y="23795"/>
                  </a:cubicBezTo>
                  <a:cubicBezTo>
                    <a:pt x="19697" y="24135"/>
                    <a:pt x="20176" y="24287"/>
                    <a:pt x="20535" y="24287"/>
                  </a:cubicBezTo>
                  <a:cubicBezTo>
                    <a:pt x="22731" y="24287"/>
                    <a:pt x="20472" y="18622"/>
                    <a:pt x="16068" y="15342"/>
                  </a:cubicBezTo>
                  <a:lnTo>
                    <a:pt x="16068" y="15342"/>
                  </a:lnTo>
                  <a:cubicBezTo>
                    <a:pt x="17801" y="16403"/>
                    <a:pt x="20912" y="18045"/>
                    <a:pt x="23568" y="18045"/>
                  </a:cubicBezTo>
                  <a:cubicBezTo>
                    <a:pt x="24925" y="18045"/>
                    <a:pt x="26164" y="17616"/>
                    <a:pt x="27038" y="16460"/>
                  </a:cubicBezTo>
                  <a:cubicBezTo>
                    <a:pt x="28660" y="14337"/>
                    <a:pt x="25971" y="13779"/>
                    <a:pt x="22697" y="13779"/>
                  </a:cubicBezTo>
                  <a:cubicBezTo>
                    <a:pt x="19071" y="13779"/>
                    <a:pt x="14729" y="14463"/>
                    <a:pt x="14729" y="14463"/>
                  </a:cubicBezTo>
                  <a:cubicBezTo>
                    <a:pt x="14729" y="14463"/>
                    <a:pt x="26673" y="10738"/>
                    <a:pt x="24791" y="7320"/>
                  </a:cubicBezTo>
                  <a:cubicBezTo>
                    <a:pt x="24253" y="6350"/>
                    <a:pt x="23535" y="5956"/>
                    <a:pt x="22723" y="5956"/>
                  </a:cubicBezTo>
                  <a:cubicBezTo>
                    <a:pt x="19245" y="5956"/>
                    <a:pt x="14057" y="13177"/>
                    <a:pt x="14057" y="13177"/>
                  </a:cubicBezTo>
                  <a:cubicBezTo>
                    <a:pt x="14057" y="13177"/>
                    <a:pt x="20029" y="3115"/>
                    <a:pt x="14191" y="330"/>
                  </a:cubicBezTo>
                  <a:cubicBezTo>
                    <a:pt x="13719" y="104"/>
                    <a:pt x="13317" y="0"/>
                    <a:pt x="12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45"/>
            <p:cNvSpPr/>
            <p:nvPr/>
          </p:nvSpPr>
          <p:spPr>
            <a:xfrm>
              <a:off x="7172873" y="1201263"/>
              <a:ext cx="571731" cy="578344"/>
            </a:xfrm>
            <a:custGeom>
              <a:avLst/>
              <a:gdLst/>
              <a:ahLst/>
              <a:cxnLst/>
              <a:rect l="l" t="t" r="r" b="b"/>
              <a:pathLst>
                <a:path w="20142" h="20375" extrusionOk="0">
                  <a:moveTo>
                    <a:pt x="8251" y="0"/>
                  </a:moveTo>
                  <a:cubicBezTo>
                    <a:pt x="8247" y="0"/>
                    <a:pt x="8243" y="0"/>
                    <a:pt x="8239" y="0"/>
                  </a:cubicBezTo>
                  <a:cubicBezTo>
                    <a:pt x="6683" y="58"/>
                    <a:pt x="8392" y="11368"/>
                    <a:pt x="8392" y="11368"/>
                  </a:cubicBezTo>
                  <a:cubicBezTo>
                    <a:pt x="8392" y="11368"/>
                    <a:pt x="2769" y="7487"/>
                    <a:pt x="1279" y="7487"/>
                  </a:cubicBezTo>
                  <a:cubicBezTo>
                    <a:pt x="1069" y="7487"/>
                    <a:pt x="941" y="7564"/>
                    <a:pt x="923" y="7739"/>
                  </a:cubicBezTo>
                  <a:cubicBezTo>
                    <a:pt x="769" y="9141"/>
                    <a:pt x="7989" y="11598"/>
                    <a:pt x="7989" y="11598"/>
                  </a:cubicBezTo>
                  <a:cubicBezTo>
                    <a:pt x="7989" y="11598"/>
                    <a:pt x="1" y="16015"/>
                    <a:pt x="1326" y="16380"/>
                  </a:cubicBezTo>
                  <a:cubicBezTo>
                    <a:pt x="1376" y="16393"/>
                    <a:pt x="1432" y="16399"/>
                    <a:pt x="1495" y="16399"/>
                  </a:cubicBezTo>
                  <a:cubicBezTo>
                    <a:pt x="3071" y="16399"/>
                    <a:pt x="8488" y="12386"/>
                    <a:pt x="8488" y="12386"/>
                  </a:cubicBezTo>
                  <a:lnTo>
                    <a:pt x="8488" y="12386"/>
                  </a:lnTo>
                  <a:cubicBezTo>
                    <a:pt x="8488" y="12386"/>
                    <a:pt x="4360" y="20259"/>
                    <a:pt x="5723" y="20374"/>
                  </a:cubicBezTo>
                  <a:cubicBezTo>
                    <a:pt x="5731" y="20374"/>
                    <a:pt x="5739" y="20375"/>
                    <a:pt x="5747" y="20375"/>
                  </a:cubicBezTo>
                  <a:cubicBezTo>
                    <a:pt x="7110" y="20375"/>
                    <a:pt x="9045" y="12386"/>
                    <a:pt x="9045" y="12386"/>
                  </a:cubicBezTo>
                  <a:cubicBezTo>
                    <a:pt x="9045" y="12386"/>
                    <a:pt x="13022" y="19637"/>
                    <a:pt x="14117" y="19637"/>
                  </a:cubicBezTo>
                  <a:cubicBezTo>
                    <a:pt x="14237" y="19637"/>
                    <a:pt x="14322" y="19550"/>
                    <a:pt x="14364" y="19356"/>
                  </a:cubicBezTo>
                  <a:cubicBezTo>
                    <a:pt x="14767" y="17398"/>
                    <a:pt x="9852" y="12328"/>
                    <a:pt x="9852" y="12328"/>
                  </a:cubicBezTo>
                  <a:lnTo>
                    <a:pt x="9852" y="12328"/>
                  </a:lnTo>
                  <a:cubicBezTo>
                    <a:pt x="9852" y="12328"/>
                    <a:pt x="15775" y="13869"/>
                    <a:pt x="18554" y="13869"/>
                  </a:cubicBezTo>
                  <a:cubicBezTo>
                    <a:pt x="19550" y="13869"/>
                    <a:pt x="20141" y="13671"/>
                    <a:pt x="19914" y="13135"/>
                  </a:cubicBezTo>
                  <a:cubicBezTo>
                    <a:pt x="19418" y="11978"/>
                    <a:pt x="16084" y="11731"/>
                    <a:pt x="13331" y="11731"/>
                  </a:cubicBezTo>
                  <a:cubicBezTo>
                    <a:pt x="11287" y="11731"/>
                    <a:pt x="9564" y="11867"/>
                    <a:pt x="9564" y="11867"/>
                  </a:cubicBezTo>
                  <a:cubicBezTo>
                    <a:pt x="9564" y="11867"/>
                    <a:pt x="18896" y="5051"/>
                    <a:pt x="17341" y="4858"/>
                  </a:cubicBezTo>
                  <a:cubicBezTo>
                    <a:pt x="17314" y="4855"/>
                    <a:pt x="17287" y="4853"/>
                    <a:pt x="17257" y="4853"/>
                  </a:cubicBezTo>
                  <a:cubicBezTo>
                    <a:pt x="15543" y="4853"/>
                    <a:pt x="9045" y="10869"/>
                    <a:pt x="9045" y="10869"/>
                  </a:cubicBezTo>
                  <a:cubicBezTo>
                    <a:pt x="9045" y="10869"/>
                    <a:pt x="9809" y="0"/>
                    <a:pt x="8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45"/>
            <p:cNvSpPr/>
            <p:nvPr/>
          </p:nvSpPr>
          <p:spPr>
            <a:xfrm>
              <a:off x="7353288" y="1465811"/>
              <a:ext cx="169884" cy="129691"/>
            </a:xfrm>
            <a:custGeom>
              <a:avLst/>
              <a:gdLst/>
              <a:ahLst/>
              <a:cxnLst/>
              <a:rect l="l" t="t" r="r" b="b"/>
              <a:pathLst>
                <a:path w="5985" h="4569" extrusionOk="0">
                  <a:moveTo>
                    <a:pt x="2476" y="1"/>
                  </a:moveTo>
                  <a:cubicBezTo>
                    <a:pt x="1242" y="1"/>
                    <a:pt x="300" y="1206"/>
                    <a:pt x="481" y="2202"/>
                  </a:cubicBezTo>
                  <a:cubicBezTo>
                    <a:pt x="481" y="2202"/>
                    <a:pt x="1" y="3392"/>
                    <a:pt x="1499" y="4333"/>
                  </a:cubicBezTo>
                  <a:cubicBezTo>
                    <a:pt x="1756" y="4495"/>
                    <a:pt x="2067" y="4569"/>
                    <a:pt x="2397" y="4569"/>
                  </a:cubicBezTo>
                  <a:cubicBezTo>
                    <a:pt x="3983" y="4569"/>
                    <a:pt x="5985" y="2856"/>
                    <a:pt x="4379" y="1011"/>
                  </a:cubicBezTo>
                  <a:cubicBezTo>
                    <a:pt x="3739" y="284"/>
                    <a:pt x="3073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9" name="Google Shape;4259;p45"/>
          <p:cNvGrpSpPr/>
          <p:nvPr/>
        </p:nvGrpSpPr>
        <p:grpSpPr>
          <a:xfrm>
            <a:off x="973769" y="3231863"/>
            <a:ext cx="839600" cy="663244"/>
            <a:chOff x="1370468" y="1128882"/>
            <a:chExt cx="839600" cy="663244"/>
          </a:xfrm>
        </p:grpSpPr>
        <p:sp>
          <p:nvSpPr>
            <p:cNvPr id="4260" name="Google Shape;4260;p45"/>
            <p:cNvSpPr/>
            <p:nvPr/>
          </p:nvSpPr>
          <p:spPr>
            <a:xfrm>
              <a:off x="1454119" y="1311028"/>
              <a:ext cx="501307" cy="345445"/>
            </a:xfrm>
            <a:custGeom>
              <a:avLst/>
              <a:gdLst/>
              <a:ahLst/>
              <a:cxnLst/>
              <a:rect l="l" t="t" r="r" b="b"/>
              <a:pathLst>
                <a:path w="17661" h="12170" extrusionOk="0">
                  <a:moveTo>
                    <a:pt x="9855" y="1"/>
                  </a:moveTo>
                  <a:cubicBezTo>
                    <a:pt x="9739" y="1"/>
                    <a:pt x="9623" y="4"/>
                    <a:pt x="9506" y="12"/>
                  </a:cubicBezTo>
                  <a:cubicBezTo>
                    <a:pt x="7778" y="108"/>
                    <a:pt x="5762" y="742"/>
                    <a:pt x="4014" y="2662"/>
                  </a:cubicBezTo>
                  <a:cubicBezTo>
                    <a:pt x="1" y="7021"/>
                    <a:pt x="5570" y="11053"/>
                    <a:pt x="7317" y="11879"/>
                  </a:cubicBezTo>
                  <a:cubicBezTo>
                    <a:pt x="7697" y="12058"/>
                    <a:pt x="8346" y="12169"/>
                    <a:pt x="9119" y="12169"/>
                  </a:cubicBezTo>
                  <a:cubicBezTo>
                    <a:pt x="12323" y="12169"/>
                    <a:pt x="17660" y="10261"/>
                    <a:pt x="14844" y="3392"/>
                  </a:cubicBezTo>
                  <a:cubicBezTo>
                    <a:pt x="14006" y="1350"/>
                    <a:pt x="12025" y="1"/>
                    <a:pt x="9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45"/>
            <p:cNvSpPr/>
            <p:nvPr/>
          </p:nvSpPr>
          <p:spPr>
            <a:xfrm>
              <a:off x="1656901" y="1346793"/>
              <a:ext cx="227165" cy="385695"/>
            </a:xfrm>
            <a:custGeom>
              <a:avLst/>
              <a:gdLst/>
              <a:ahLst/>
              <a:cxnLst/>
              <a:rect l="l" t="t" r="r" b="b"/>
              <a:pathLst>
                <a:path w="8003" h="13588" extrusionOk="0">
                  <a:moveTo>
                    <a:pt x="5876" y="0"/>
                  </a:moveTo>
                  <a:lnTo>
                    <a:pt x="5876" y="0"/>
                  </a:lnTo>
                  <a:cubicBezTo>
                    <a:pt x="5876" y="0"/>
                    <a:pt x="0" y="5377"/>
                    <a:pt x="173" y="11022"/>
                  </a:cubicBezTo>
                  <a:cubicBezTo>
                    <a:pt x="231" y="12731"/>
                    <a:pt x="1061" y="13587"/>
                    <a:pt x="2104" y="13587"/>
                  </a:cubicBezTo>
                  <a:cubicBezTo>
                    <a:pt x="4495" y="13587"/>
                    <a:pt x="8002" y="9080"/>
                    <a:pt x="5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45"/>
            <p:cNvSpPr/>
            <p:nvPr/>
          </p:nvSpPr>
          <p:spPr>
            <a:xfrm>
              <a:off x="1684151" y="1346793"/>
              <a:ext cx="245956" cy="398923"/>
            </a:xfrm>
            <a:custGeom>
              <a:avLst/>
              <a:gdLst/>
              <a:ahLst/>
              <a:cxnLst/>
              <a:rect l="l" t="t" r="r" b="b"/>
              <a:pathLst>
                <a:path w="8665" h="14054" extrusionOk="0">
                  <a:moveTo>
                    <a:pt x="4916" y="0"/>
                  </a:moveTo>
                  <a:cubicBezTo>
                    <a:pt x="4916" y="0"/>
                    <a:pt x="0" y="6280"/>
                    <a:pt x="1114" y="11810"/>
                  </a:cubicBezTo>
                  <a:cubicBezTo>
                    <a:pt x="1420" y="13327"/>
                    <a:pt x="2233" y="14054"/>
                    <a:pt x="3145" y="14054"/>
                  </a:cubicBezTo>
                  <a:cubicBezTo>
                    <a:pt x="5558" y="14054"/>
                    <a:pt x="8664" y="8973"/>
                    <a:pt x="4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45"/>
            <p:cNvSpPr/>
            <p:nvPr/>
          </p:nvSpPr>
          <p:spPr>
            <a:xfrm>
              <a:off x="1787160" y="1346793"/>
              <a:ext cx="277208" cy="379564"/>
            </a:xfrm>
            <a:custGeom>
              <a:avLst/>
              <a:gdLst/>
              <a:ahLst/>
              <a:cxnLst/>
              <a:rect l="l" t="t" r="r" b="b"/>
              <a:pathLst>
                <a:path w="9766" h="13372" extrusionOk="0">
                  <a:moveTo>
                    <a:pt x="1287" y="0"/>
                  </a:moveTo>
                  <a:cubicBezTo>
                    <a:pt x="1287" y="0"/>
                    <a:pt x="1" y="7873"/>
                    <a:pt x="3649" y="12175"/>
                  </a:cubicBezTo>
                  <a:cubicBezTo>
                    <a:pt x="4347" y="13001"/>
                    <a:pt x="5075" y="13372"/>
                    <a:pt x="5723" y="13372"/>
                  </a:cubicBezTo>
                  <a:cubicBezTo>
                    <a:pt x="8462" y="13372"/>
                    <a:pt x="9765" y="6755"/>
                    <a:pt x="1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45"/>
            <p:cNvSpPr/>
            <p:nvPr/>
          </p:nvSpPr>
          <p:spPr>
            <a:xfrm>
              <a:off x="1823692" y="1346793"/>
              <a:ext cx="306927" cy="328670"/>
            </a:xfrm>
            <a:custGeom>
              <a:avLst/>
              <a:gdLst/>
              <a:ahLst/>
              <a:cxnLst/>
              <a:rect l="l" t="t" r="r" b="b"/>
              <a:pathLst>
                <a:path w="10813" h="115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075" y="7912"/>
                    <a:pt x="5818" y="10965"/>
                  </a:cubicBezTo>
                  <a:cubicBezTo>
                    <a:pt x="6476" y="11388"/>
                    <a:pt x="7079" y="11578"/>
                    <a:pt x="7597" y="11578"/>
                  </a:cubicBezTo>
                  <a:cubicBezTo>
                    <a:pt x="10812" y="11578"/>
                    <a:pt x="10734" y="425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45"/>
            <p:cNvSpPr/>
            <p:nvPr/>
          </p:nvSpPr>
          <p:spPr>
            <a:xfrm>
              <a:off x="1823692" y="1346793"/>
              <a:ext cx="386377" cy="265116"/>
            </a:xfrm>
            <a:custGeom>
              <a:avLst/>
              <a:gdLst/>
              <a:ahLst/>
              <a:cxnLst/>
              <a:rect l="l" t="t" r="r" b="b"/>
              <a:pathLst>
                <a:path w="13612" h="9340" extrusionOk="0">
                  <a:moveTo>
                    <a:pt x="0" y="0"/>
                  </a:moveTo>
                  <a:cubicBezTo>
                    <a:pt x="0" y="0"/>
                    <a:pt x="3053" y="7374"/>
                    <a:pt x="8411" y="9121"/>
                  </a:cubicBezTo>
                  <a:cubicBezTo>
                    <a:pt x="8870" y="9271"/>
                    <a:pt x="9287" y="9340"/>
                    <a:pt x="9657" y="9340"/>
                  </a:cubicBezTo>
                  <a:cubicBezTo>
                    <a:pt x="13612" y="9340"/>
                    <a:pt x="12170" y="145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45"/>
            <p:cNvSpPr/>
            <p:nvPr/>
          </p:nvSpPr>
          <p:spPr>
            <a:xfrm>
              <a:off x="1464366" y="1346793"/>
              <a:ext cx="359354" cy="288789"/>
            </a:xfrm>
            <a:custGeom>
              <a:avLst/>
              <a:gdLst/>
              <a:ahLst/>
              <a:cxnLst/>
              <a:rect l="l" t="t" r="r" b="b"/>
              <a:pathLst>
                <a:path w="12660" h="10174" extrusionOk="0">
                  <a:moveTo>
                    <a:pt x="12659" y="0"/>
                  </a:moveTo>
                  <a:cubicBezTo>
                    <a:pt x="945" y="2491"/>
                    <a:pt x="1" y="10174"/>
                    <a:pt x="3642" y="10174"/>
                  </a:cubicBezTo>
                  <a:cubicBezTo>
                    <a:pt x="4072" y="10174"/>
                    <a:pt x="4565" y="10067"/>
                    <a:pt x="5113" y="9832"/>
                  </a:cubicBezTo>
                  <a:cubicBezTo>
                    <a:pt x="10297" y="7624"/>
                    <a:pt x="12659" y="0"/>
                    <a:pt x="1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45"/>
            <p:cNvSpPr/>
            <p:nvPr/>
          </p:nvSpPr>
          <p:spPr>
            <a:xfrm>
              <a:off x="1416708" y="1346793"/>
              <a:ext cx="407013" cy="243657"/>
            </a:xfrm>
            <a:custGeom>
              <a:avLst/>
              <a:gdLst/>
              <a:ahLst/>
              <a:cxnLst/>
              <a:rect l="l" t="t" r="r" b="b"/>
              <a:pathLst>
                <a:path w="14339" h="8584" extrusionOk="0">
                  <a:moveTo>
                    <a:pt x="14338" y="0"/>
                  </a:moveTo>
                  <a:lnTo>
                    <a:pt x="14338" y="0"/>
                  </a:lnTo>
                  <a:cubicBezTo>
                    <a:pt x="1880" y="537"/>
                    <a:pt x="0" y="8583"/>
                    <a:pt x="4251" y="8583"/>
                  </a:cubicBezTo>
                  <a:cubicBezTo>
                    <a:pt x="4560" y="8583"/>
                    <a:pt x="4902" y="8540"/>
                    <a:pt x="5275" y="8449"/>
                  </a:cubicBezTo>
                  <a:cubicBezTo>
                    <a:pt x="10747" y="7124"/>
                    <a:pt x="14338" y="0"/>
                    <a:pt x="14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45"/>
            <p:cNvSpPr/>
            <p:nvPr/>
          </p:nvSpPr>
          <p:spPr>
            <a:xfrm>
              <a:off x="1370468" y="1282558"/>
              <a:ext cx="453252" cy="158644"/>
            </a:xfrm>
            <a:custGeom>
              <a:avLst/>
              <a:gdLst/>
              <a:ahLst/>
              <a:cxnLst/>
              <a:rect l="l" t="t" r="r" b="b"/>
              <a:pathLst>
                <a:path w="15968" h="5589" extrusionOk="0">
                  <a:moveTo>
                    <a:pt x="7612" y="1"/>
                  </a:moveTo>
                  <a:cubicBezTo>
                    <a:pt x="1785" y="1"/>
                    <a:pt x="0" y="4227"/>
                    <a:pt x="3946" y="5297"/>
                  </a:cubicBezTo>
                  <a:cubicBezTo>
                    <a:pt x="4708" y="5501"/>
                    <a:pt x="5492" y="5589"/>
                    <a:pt x="6276" y="5589"/>
                  </a:cubicBezTo>
                  <a:cubicBezTo>
                    <a:pt x="11107" y="5589"/>
                    <a:pt x="15967" y="2263"/>
                    <a:pt x="15967" y="2263"/>
                  </a:cubicBezTo>
                  <a:cubicBezTo>
                    <a:pt x="12655" y="618"/>
                    <a:pt x="9838" y="1"/>
                    <a:pt x="7612" y="1"/>
                  </a:cubicBez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45"/>
            <p:cNvSpPr/>
            <p:nvPr/>
          </p:nvSpPr>
          <p:spPr>
            <a:xfrm>
              <a:off x="1391984" y="1203307"/>
              <a:ext cx="431736" cy="168976"/>
            </a:xfrm>
            <a:custGeom>
              <a:avLst/>
              <a:gdLst/>
              <a:ahLst/>
              <a:cxnLst/>
              <a:rect l="l" t="t" r="r" b="b"/>
              <a:pathLst>
                <a:path w="15210" h="5953" extrusionOk="0">
                  <a:moveTo>
                    <a:pt x="5085" y="1"/>
                  </a:moveTo>
                  <a:cubicBezTo>
                    <a:pt x="1434" y="1"/>
                    <a:pt x="1" y="2672"/>
                    <a:pt x="2824" y="4441"/>
                  </a:cubicBezTo>
                  <a:cubicBezTo>
                    <a:pt x="4670" y="5598"/>
                    <a:pt x="6937" y="5953"/>
                    <a:pt x="9025" y="5953"/>
                  </a:cubicBezTo>
                  <a:cubicBezTo>
                    <a:pt x="12344" y="5953"/>
                    <a:pt x="15209" y="5055"/>
                    <a:pt x="15209" y="5055"/>
                  </a:cubicBezTo>
                  <a:cubicBezTo>
                    <a:pt x="11221" y="1287"/>
                    <a:pt x="7619" y="1"/>
                    <a:pt x="5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45"/>
            <p:cNvSpPr/>
            <p:nvPr/>
          </p:nvSpPr>
          <p:spPr>
            <a:xfrm>
              <a:off x="1434108" y="1128882"/>
              <a:ext cx="389613" cy="218167"/>
            </a:xfrm>
            <a:custGeom>
              <a:avLst/>
              <a:gdLst/>
              <a:ahLst/>
              <a:cxnLst/>
              <a:rect l="l" t="t" r="r" b="b"/>
              <a:pathLst>
                <a:path w="13726" h="7686" extrusionOk="0">
                  <a:moveTo>
                    <a:pt x="3666" y="1"/>
                  </a:moveTo>
                  <a:cubicBezTo>
                    <a:pt x="1154" y="1"/>
                    <a:pt x="0" y="1894"/>
                    <a:pt x="1916" y="3933"/>
                  </a:cubicBezTo>
                  <a:cubicBezTo>
                    <a:pt x="5193" y="7422"/>
                    <a:pt x="11420" y="7686"/>
                    <a:pt x="13224" y="7686"/>
                  </a:cubicBezTo>
                  <a:cubicBezTo>
                    <a:pt x="13544" y="7686"/>
                    <a:pt x="13725" y="7677"/>
                    <a:pt x="13725" y="7677"/>
                  </a:cubicBezTo>
                  <a:cubicBezTo>
                    <a:pt x="10165" y="1951"/>
                    <a:pt x="6216" y="1"/>
                    <a:pt x="3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45"/>
            <p:cNvSpPr/>
            <p:nvPr/>
          </p:nvSpPr>
          <p:spPr>
            <a:xfrm>
              <a:off x="1739729" y="1294025"/>
              <a:ext cx="170651" cy="141102"/>
            </a:xfrm>
            <a:custGeom>
              <a:avLst/>
              <a:gdLst/>
              <a:ahLst/>
              <a:cxnLst/>
              <a:rect l="l" t="t" r="r" b="b"/>
              <a:pathLst>
                <a:path w="6012" h="4971" extrusionOk="0">
                  <a:moveTo>
                    <a:pt x="2691" y="1"/>
                  </a:moveTo>
                  <a:cubicBezTo>
                    <a:pt x="1337" y="1"/>
                    <a:pt x="1" y="1206"/>
                    <a:pt x="1" y="1206"/>
                  </a:cubicBezTo>
                  <a:lnTo>
                    <a:pt x="4494" y="4970"/>
                  </a:lnTo>
                  <a:cubicBezTo>
                    <a:pt x="4494" y="4970"/>
                    <a:pt x="6011" y="1802"/>
                    <a:pt x="3784" y="323"/>
                  </a:cubicBezTo>
                  <a:cubicBezTo>
                    <a:pt x="3436" y="92"/>
                    <a:pt x="3063" y="1"/>
                    <a:pt x="2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45"/>
            <p:cNvSpPr/>
            <p:nvPr/>
          </p:nvSpPr>
          <p:spPr>
            <a:xfrm>
              <a:off x="1672712" y="1336972"/>
              <a:ext cx="429522" cy="455153"/>
            </a:xfrm>
            <a:custGeom>
              <a:avLst/>
              <a:gdLst/>
              <a:ahLst/>
              <a:cxnLst/>
              <a:rect l="l" t="t" r="r" b="b"/>
              <a:pathLst>
                <a:path w="15132" h="16035" extrusionOk="0">
                  <a:moveTo>
                    <a:pt x="5549" y="1"/>
                  </a:moveTo>
                  <a:lnTo>
                    <a:pt x="5549" y="1"/>
                  </a:lnTo>
                  <a:cubicBezTo>
                    <a:pt x="5549" y="1"/>
                    <a:pt x="0" y="8027"/>
                    <a:pt x="5722" y="16035"/>
                  </a:cubicBezTo>
                  <a:cubicBezTo>
                    <a:pt x="5722" y="16035"/>
                    <a:pt x="15131" y="10562"/>
                    <a:pt x="5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45"/>
            <p:cNvSpPr/>
            <p:nvPr/>
          </p:nvSpPr>
          <p:spPr>
            <a:xfrm>
              <a:off x="1768625" y="1490565"/>
              <a:ext cx="77434" cy="69032"/>
            </a:xfrm>
            <a:custGeom>
              <a:avLst/>
              <a:gdLst/>
              <a:ahLst/>
              <a:cxnLst/>
              <a:rect l="l" t="t" r="r" b="b"/>
              <a:pathLst>
                <a:path w="2728" h="2432" extrusionOk="0">
                  <a:moveTo>
                    <a:pt x="1366" y="0"/>
                  </a:moveTo>
                  <a:cubicBezTo>
                    <a:pt x="1232" y="0"/>
                    <a:pt x="1095" y="23"/>
                    <a:pt x="961" y="72"/>
                  </a:cubicBezTo>
                  <a:cubicBezTo>
                    <a:pt x="327" y="303"/>
                    <a:pt x="0" y="994"/>
                    <a:pt x="231" y="1628"/>
                  </a:cubicBezTo>
                  <a:cubicBezTo>
                    <a:pt x="411" y="2123"/>
                    <a:pt x="874" y="2431"/>
                    <a:pt x="1370" y="2431"/>
                  </a:cubicBezTo>
                  <a:cubicBezTo>
                    <a:pt x="1508" y="2431"/>
                    <a:pt x="1648" y="2407"/>
                    <a:pt x="1786" y="2357"/>
                  </a:cubicBezTo>
                  <a:cubicBezTo>
                    <a:pt x="2401" y="2127"/>
                    <a:pt x="2727" y="1436"/>
                    <a:pt x="2516" y="802"/>
                  </a:cubicBezTo>
                  <a:cubicBezTo>
                    <a:pt x="2334" y="318"/>
                    <a:pt x="1867" y="0"/>
                    <a:pt x="1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45"/>
            <p:cNvSpPr/>
            <p:nvPr/>
          </p:nvSpPr>
          <p:spPr>
            <a:xfrm>
              <a:off x="1865112" y="1466782"/>
              <a:ext cx="38172" cy="33937"/>
            </a:xfrm>
            <a:custGeom>
              <a:avLst/>
              <a:gdLst/>
              <a:ahLst/>
              <a:cxnLst/>
              <a:rect l="l" t="t" r="r" b="b"/>
              <a:pathLst>
                <a:path w="2862" h="2544" extrusionOk="0">
                  <a:moveTo>
                    <a:pt x="1416" y="1"/>
                  </a:moveTo>
                  <a:cubicBezTo>
                    <a:pt x="1277" y="1"/>
                    <a:pt x="1136" y="24"/>
                    <a:pt x="999" y="72"/>
                  </a:cubicBezTo>
                  <a:cubicBezTo>
                    <a:pt x="346" y="322"/>
                    <a:pt x="0" y="1032"/>
                    <a:pt x="231" y="1704"/>
                  </a:cubicBezTo>
                  <a:cubicBezTo>
                    <a:pt x="413" y="2220"/>
                    <a:pt x="906" y="2544"/>
                    <a:pt x="1436" y="2544"/>
                  </a:cubicBezTo>
                  <a:cubicBezTo>
                    <a:pt x="1578" y="2544"/>
                    <a:pt x="1722" y="2521"/>
                    <a:pt x="1863" y="2472"/>
                  </a:cubicBezTo>
                  <a:cubicBezTo>
                    <a:pt x="2516" y="2223"/>
                    <a:pt x="2862" y="1512"/>
                    <a:pt x="2631" y="840"/>
                  </a:cubicBezTo>
                  <a:cubicBezTo>
                    <a:pt x="2434" y="325"/>
                    <a:pt x="1937" y="1"/>
                    <a:pt x="1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45"/>
            <p:cNvSpPr/>
            <p:nvPr/>
          </p:nvSpPr>
          <p:spPr>
            <a:xfrm>
              <a:off x="1816059" y="1408198"/>
              <a:ext cx="52342" cy="46466"/>
            </a:xfrm>
            <a:custGeom>
              <a:avLst/>
              <a:gdLst/>
              <a:ahLst/>
              <a:cxnLst/>
              <a:rect l="l" t="t" r="r" b="b"/>
              <a:pathLst>
                <a:path w="1844" h="1637" extrusionOk="0">
                  <a:moveTo>
                    <a:pt x="933" y="1"/>
                  </a:moveTo>
                  <a:cubicBezTo>
                    <a:pt x="840" y="1"/>
                    <a:pt x="746" y="17"/>
                    <a:pt x="653" y="51"/>
                  </a:cubicBezTo>
                  <a:cubicBezTo>
                    <a:pt x="211" y="204"/>
                    <a:pt x="0" y="665"/>
                    <a:pt x="154" y="1088"/>
                  </a:cubicBezTo>
                  <a:cubicBezTo>
                    <a:pt x="274" y="1432"/>
                    <a:pt x="581" y="1637"/>
                    <a:pt x="911" y="1637"/>
                  </a:cubicBezTo>
                  <a:cubicBezTo>
                    <a:pt x="1004" y="1637"/>
                    <a:pt x="1098" y="1620"/>
                    <a:pt x="1191" y="1587"/>
                  </a:cubicBezTo>
                  <a:cubicBezTo>
                    <a:pt x="1632" y="1433"/>
                    <a:pt x="1844" y="972"/>
                    <a:pt x="1690" y="550"/>
                  </a:cubicBezTo>
                  <a:cubicBezTo>
                    <a:pt x="1570" y="205"/>
                    <a:pt x="1263" y="1"/>
                    <a:pt x="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45"/>
            <p:cNvSpPr/>
            <p:nvPr/>
          </p:nvSpPr>
          <p:spPr>
            <a:xfrm>
              <a:off x="1849300" y="1530622"/>
              <a:ext cx="88873" cy="78807"/>
            </a:xfrm>
            <a:custGeom>
              <a:avLst/>
              <a:gdLst/>
              <a:ahLst/>
              <a:cxnLst/>
              <a:rect l="l" t="t" r="r" b="b"/>
              <a:pathLst>
                <a:path w="3476" h="3082" extrusionOk="0">
                  <a:moveTo>
                    <a:pt x="1731" y="1"/>
                  </a:moveTo>
                  <a:cubicBezTo>
                    <a:pt x="1558" y="1"/>
                    <a:pt x="1382" y="30"/>
                    <a:pt x="1210" y="92"/>
                  </a:cubicBezTo>
                  <a:cubicBezTo>
                    <a:pt x="423" y="380"/>
                    <a:pt x="0" y="1263"/>
                    <a:pt x="288" y="2069"/>
                  </a:cubicBezTo>
                  <a:cubicBezTo>
                    <a:pt x="515" y="2688"/>
                    <a:pt x="1109" y="3082"/>
                    <a:pt x="1735" y="3082"/>
                  </a:cubicBezTo>
                  <a:cubicBezTo>
                    <a:pt x="1906" y="3082"/>
                    <a:pt x="2079" y="3053"/>
                    <a:pt x="2247" y="2991"/>
                  </a:cubicBezTo>
                  <a:cubicBezTo>
                    <a:pt x="3053" y="2703"/>
                    <a:pt x="3476" y="1820"/>
                    <a:pt x="3188" y="1013"/>
                  </a:cubicBezTo>
                  <a:cubicBezTo>
                    <a:pt x="2961" y="394"/>
                    <a:pt x="2367" y="1"/>
                    <a:pt x="1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45"/>
            <p:cNvSpPr/>
            <p:nvPr/>
          </p:nvSpPr>
          <p:spPr>
            <a:xfrm>
              <a:off x="1781164" y="1587706"/>
              <a:ext cx="52347" cy="46417"/>
            </a:xfrm>
            <a:custGeom>
              <a:avLst/>
              <a:gdLst/>
              <a:ahLst/>
              <a:cxnLst/>
              <a:rect l="l" t="t" r="r" b="b"/>
              <a:pathLst>
                <a:path w="2766" h="2453" extrusionOk="0">
                  <a:moveTo>
                    <a:pt x="1397" y="1"/>
                  </a:moveTo>
                  <a:cubicBezTo>
                    <a:pt x="1258" y="1"/>
                    <a:pt x="1117" y="25"/>
                    <a:pt x="980" y="74"/>
                  </a:cubicBezTo>
                  <a:cubicBezTo>
                    <a:pt x="346" y="305"/>
                    <a:pt x="0" y="996"/>
                    <a:pt x="231" y="1649"/>
                  </a:cubicBezTo>
                  <a:cubicBezTo>
                    <a:pt x="411" y="2145"/>
                    <a:pt x="885" y="2453"/>
                    <a:pt x="1387" y="2453"/>
                  </a:cubicBezTo>
                  <a:cubicBezTo>
                    <a:pt x="1526" y="2453"/>
                    <a:pt x="1668" y="2429"/>
                    <a:pt x="1805" y="2379"/>
                  </a:cubicBezTo>
                  <a:cubicBezTo>
                    <a:pt x="2439" y="2148"/>
                    <a:pt x="2766" y="1457"/>
                    <a:pt x="2554" y="823"/>
                  </a:cubicBezTo>
                  <a:cubicBezTo>
                    <a:pt x="2374" y="312"/>
                    <a:pt x="1899" y="1"/>
                    <a:pt x="1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45"/>
            <p:cNvSpPr/>
            <p:nvPr/>
          </p:nvSpPr>
          <p:spPr>
            <a:xfrm>
              <a:off x="1806216" y="1639959"/>
              <a:ext cx="110673" cy="98269"/>
            </a:xfrm>
            <a:custGeom>
              <a:avLst/>
              <a:gdLst/>
              <a:ahLst/>
              <a:cxnLst/>
              <a:rect l="l" t="t" r="r" b="b"/>
              <a:pathLst>
                <a:path w="3899" h="3462" extrusionOk="0">
                  <a:moveTo>
                    <a:pt x="1946" y="0"/>
                  </a:moveTo>
                  <a:cubicBezTo>
                    <a:pt x="1753" y="0"/>
                    <a:pt x="1556" y="33"/>
                    <a:pt x="1364" y="103"/>
                  </a:cubicBezTo>
                  <a:cubicBezTo>
                    <a:pt x="480" y="429"/>
                    <a:pt x="0" y="1408"/>
                    <a:pt x="327" y="2311"/>
                  </a:cubicBezTo>
                  <a:cubicBezTo>
                    <a:pt x="585" y="3024"/>
                    <a:pt x="1251" y="3462"/>
                    <a:pt x="1965" y="3462"/>
                  </a:cubicBezTo>
                  <a:cubicBezTo>
                    <a:pt x="2154" y="3462"/>
                    <a:pt x="2346" y="3431"/>
                    <a:pt x="2535" y="3367"/>
                  </a:cubicBezTo>
                  <a:cubicBezTo>
                    <a:pt x="3437" y="3041"/>
                    <a:pt x="3898" y="2042"/>
                    <a:pt x="3591" y="1159"/>
                  </a:cubicBezTo>
                  <a:cubicBezTo>
                    <a:pt x="3334" y="449"/>
                    <a:pt x="26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45"/>
            <p:cNvSpPr/>
            <p:nvPr/>
          </p:nvSpPr>
          <p:spPr>
            <a:xfrm>
              <a:off x="1823692" y="1207252"/>
              <a:ext cx="28357" cy="91059"/>
            </a:xfrm>
            <a:custGeom>
              <a:avLst/>
              <a:gdLst/>
              <a:ahLst/>
              <a:cxnLst/>
              <a:rect l="l" t="t" r="r" b="b"/>
              <a:pathLst>
                <a:path w="999" h="3208" extrusionOk="0">
                  <a:moveTo>
                    <a:pt x="845" y="1"/>
                  </a:moveTo>
                  <a:lnTo>
                    <a:pt x="0" y="3169"/>
                  </a:lnTo>
                  <a:lnTo>
                    <a:pt x="134" y="3207"/>
                  </a:lnTo>
                  <a:lnTo>
                    <a:pt x="999" y="39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45"/>
            <p:cNvSpPr/>
            <p:nvPr/>
          </p:nvSpPr>
          <p:spPr>
            <a:xfrm>
              <a:off x="1840041" y="1199078"/>
              <a:ext cx="19642" cy="17457"/>
            </a:xfrm>
            <a:custGeom>
              <a:avLst/>
              <a:gdLst/>
              <a:ahLst/>
              <a:cxnLst/>
              <a:rect l="l" t="t" r="r" b="b"/>
              <a:pathLst>
                <a:path w="692" h="615" extrusionOk="0">
                  <a:moveTo>
                    <a:pt x="353" y="1"/>
                  </a:moveTo>
                  <a:cubicBezTo>
                    <a:pt x="319" y="1"/>
                    <a:pt x="284" y="7"/>
                    <a:pt x="250" y="20"/>
                  </a:cubicBezTo>
                  <a:cubicBezTo>
                    <a:pt x="77" y="77"/>
                    <a:pt x="0" y="250"/>
                    <a:pt x="58" y="423"/>
                  </a:cubicBezTo>
                  <a:cubicBezTo>
                    <a:pt x="102" y="542"/>
                    <a:pt x="216" y="615"/>
                    <a:pt x="337" y="615"/>
                  </a:cubicBezTo>
                  <a:cubicBezTo>
                    <a:pt x="372" y="615"/>
                    <a:pt x="407" y="609"/>
                    <a:pt x="442" y="596"/>
                  </a:cubicBezTo>
                  <a:cubicBezTo>
                    <a:pt x="615" y="538"/>
                    <a:pt x="691" y="365"/>
                    <a:pt x="634" y="212"/>
                  </a:cubicBezTo>
                  <a:cubicBezTo>
                    <a:pt x="589" y="77"/>
                    <a:pt x="474" y="1"/>
                    <a:pt x="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45"/>
            <p:cNvSpPr/>
            <p:nvPr/>
          </p:nvSpPr>
          <p:spPr>
            <a:xfrm>
              <a:off x="1859656" y="1252498"/>
              <a:ext cx="68152" cy="69231"/>
            </a:xfrm>
            <a:custGeom>
              <a:avLst/>
              <a:gdLst/>
              <a:ahLst/>
              <a:cxnLst/>
              <a:rect l="l" t="t" r="r" b="b"/>
              <a:pathLst>
                <a:path w="2401" h="2439" extrusionOk="0">
                  <a:moveTo>
                    <a:pt x="2285" y="0"/>
                  </a:moveTo>
                  <a:lnTo>
                    <a:pt x="0" y="2343"/>
                  </a:lnTo>
                  <a:lnTo>
                    <a:pt x="96" y="2439"/>
                  </a:lnTo>
                  <a:lnTo>
                    <a:pt x="2401" y="96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45"/>
            <p:cNvSpPr/>
            <p:nvPr/>
          </p:nvSpPr>
          <p:spPr>
            <a:xfrm>
              <a:off x="1916880" y="1245203"/>
              <a:ext cx="19103" cy="17741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318" y="0"/>
                  </a:moveTo>
                  <a:cubicBezTo>
                    <a:pt x="174" y="0"/>
                    <a:pt x="53" y="107"/>
                    <a:pt x="20" y="257"/>
                  </a:cubicBezTo>
                  <a:cubicBezTo>
                    <a:pt x="1" y="430"/>
                    <a:pt x="116" y="584"/>
                    <a:pt x="269" y="622"/>
                  </a:cubicBezTo>
                  <a:cubicBezTo>
                    <a:pt x="282" y="624"/>
                    <a:pt x="295" y="624"/>
                    <a:pt x="307" y="624"/>
                  </a:cubicBezTo>
                  <a:cubicBezTo>
                    <a:pt x="467" y="624"/>
                    <a:pt x="617" y="514"/>
                    <a:pt x="634" y="353"/>
                  </a:cubicBezTo>
                  <a:cubicBezTo>
                    <a:pt x="673" y="200"/>
                    <a:pt x="558" y="27"/>
                    <a:pt x="385" y="8"/>
                  </a:cubicBezTo>
                  <a:cubicBezTo>
                    <a:pt x="362" y="3"/>
                    <a:pt x="340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45"/>
            <p:cNvSpPr/>
            <p:nvPr/>
          </p:nvSpPr>
          <p:spPr>
            <a:xfrm>
              <a:off x="1395249" y="1287099"/>
              <a:ext cx="435000" cy="205252"/>
            </a:xfrm>
            <a:custGeom>
              <a:avLst/>
              <a:gdLst/>
              <a:ahLst/>
              <a:cxnLst/>
              <a:rect l="l" t="t" r="r" b="b"/>
              <a:pathLst>
                <a:path w="15325" h="7231" extrusionOk="0">
                  <a:moveTo>
                    <a:pt x="8315" y="0"/>
                  </a:moveTo>
                  <a:cubicBezTo>
                    <a:pt x="1419" y="0"/>
                    <a:pt x="1" y="6558"/>
                    <a:pt x="1" y="6558"/>
                  </a:cubicBezTo>
                  <a:cubicBezTo>
                    <a:pt x="1504" y="7032"/>
                    <a:pt x="2919" y="7230"/>
                    <a:pt x="4235" y="7230"/>
                  </a:cubicBezTo>
                  <a:cubicBezTo>
                    <a:pt x="11139" y="7230"/>
                    <a:pt x="15324" y="1758"/>
                    <a:pt x="15324" y="1758"/>
                  </a:cubicBezTo>
                  <a:cubicBezTo>
                    <a:pt x="12518" y="495"/>
                    <a:pt x="10210" y="0"/>
                    <a:pt x="8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45"/>
            <p:cNvSpPr/>
            <p:nvPr/>
          </p:nvSpPr>
          <p:spPr>
            <a:xfrm>
              <a:off x="1588211" y="1381167"/>
              <a:ext cx="69799" cy="68720"/>
            </a:xfrm>
            <a:custGeom>
              <a:avLst/>
              <a:gdLst/>
              <a:ahLst/>
              <a:cxnLst/>
              <a:rect l="l" t="t" r="r" b="b"/>
              <a:pathLst>
                <a:path w="2459" h="2421" extrusionOk="0">
                  <a:moveTo>
                    <a:pt x="1233" y="0"/>
                  </a:moveTo>
                  <a:cubicBezTo>
                    <a:pt x="577" y="0"/>
                    <a:pt x="39" y="530"/>
                    <a:pt x="20" y="1172"/>
                  </a:cubicBezTo>
                  <a:cubicBezTo>
                    <a:pt x="1" y="1844"/>
                    <a:pt x="539" y="2401"/>
                    <a:pt x="1191" y="2420"/>
                  </a:cubicBezTo>
                  <a:cubicBezTo>
                    <a:pt x="1204" y="2420"/>
                    <a:pt x="1216" y="2421"/>
                    <a:pt x="1228" y="2421"/>
                  </a:cubicBezTo>
                  <a:cubicBezTo>
                    <a:pt x="1883" y="2421"/>
                    <a:pt x="2421" y="1909"/>
                    <a:pt x="2440" y="1249"/>
                  </a:cubicBezTo>
                  <a:cubicBezTo>
                    <a:pt x="2459" y="577"/>
                    <a:pt x="1940" y="20"/>
                    <a:pt x="1268" y="1"/>
                  </a:cubicBezTo>
                  <a:cubicBezTo>
                    <a:pt x="1257" y="0"/>
                    <a:pt x="1245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45"/>
            <p:cNvSpPr/>
            <p:nvPr/>
          </p:nvSpPr>
          <p:spPr>
            <a:xfrm>
              <a:off x="1642984" y="1307752"/>
              <a:ext cx="73091" cy="72041"/>
            </a:xfrm>
            <a:custGeom>
              <a:avLst/>
              <a:gdLst/>
              <a:ahLst/>
              <a:cxnLst/>
              <a:rect l="l" t="t" r="r" b="b"/>
              <a:pathLst>
                <a:path w="2575" h="2538" extrusionOk="0">
                  <a:moveTo>
                    <a:pt x="1257" y="0"/>
                  </a:moveTo>
                  <a:cubicBezTo>
                    <a:pt x="578" y="0"/>
                    <a:pt x="39" y="544"/>
                    <a:pt x="20" y="1231"/>
                  </a:cubicBezTo>
                  <a:cubicBezTo>
                    <a:pt x="1" y="1922"/>
                    <a:pt x="539" y="2518"/>
                    <a:pt x="1249" y="2537"/>
                  </a:cubicBezTo>
                  <a:cubicBezTo>
                    <a:pt x="1261" y="2537"/>
                    <a:pt x="1272" y="2537"/>
                    <a:pt x="1284" y="2537"/>
                  </a:cubicBezTo>
                  <a:cubicBezTo>
                    <a:pt x="1960" y="2537"/>
                    <a:pt x="2536" y="1988"/>
                    <a:pt x="2555" y="1308"/>
                  </a:cubicBezTo>
                  <a:cubicBezTo>
                    <a:pt x="2574" y="597"/>
                    <a:pt x="2017" y="21"/>
                    <a:pt x="1326" y="2"/>
                  </a:cubicBezTo>
                  <a:cubicBezTo>
                    <a:pt x="1303" y="1"/>
                    <a:pt x="1280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45"/>
            <p:cNvSpPr/>
            <p:nvPr/>
          </p:nvSpPr>
          <p:spPr>
            <a:xfrm>
              <a:off x="1743636" y="1314336"/>
              <a:ext cx="47431" cy="46381"/>
            </a:xfrm>
            <a:custGeom>
              <a:avLst/>
              <a:gdLst/>
              <a:ahLst/>
              <a:cxnLst/>
              <a:rect l="l" t="t" r="r" b="b"/>
              <a:pathLst>
                <a:path w="1671" h="1634" extrusionOk="0">
                  <a:moveTo>
                    <a:pt x="830" y="0"/>
                  </a:moveTo>
                  <a:cubicBezTo>
                    <a:pt x="384" y="0"/>
                    <a:pt x="19" y="358"/>
                    <a:pt x="19" y="788"/>
                  </a:cubicBezTo>
                  <a:cubicBezTo>
                    <a:pt x="0" y="1249"/>
                    <a:pt x="346" y="1633"/>
                    <a:pt x="807" y="1633"/>
                  </a:cubicBezTo>
                  <a:cubicBezTo>
                    <a:pt x="818" y="1634"/>
                    <a:pt x="830" y="1634"/>
                    <a:pt x="841" y="1634"/>
                  </a:cubicBezTo>
                  <a:cubicBezTo>
                    <a:pt x="1286" y="1634"/>
                    <a:pt x="1633" y="1276"/>
                    <a:pt x="1652" y="846"/>
                  </a:cubicBezTo>
                  <a:cubicBezTo>
                    <a:pt x="1671" y="385"/>
                    <a:pt x="1306" y="20"/>
                    <a:pt x="864" y="1"/>
                  </a:cubicBezTo>
                  <a:cubicBezTo>
                    <a:pt x="853" y="1"/>
                    <a:pt x="841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45"/>
            <p:cNvSpPr/>
            <p:nvPr/>
          </p:nvSpPr>
          <p:spPr>
            <a:xfrm>
              <a:off x="1505096" y="1313734"/>
              <a:ext cx="88873" cy="87284"/>
            </a:xfrm>
            <a:custGeom>
              <a:avLst/>
              <a:gdLst/>
              <a:ahLst/>
              <a:cxnLst/>
              <a:rect l="l" t="t" r="r" b="b"/>
              <a:pathLst>
                <a:path w="3131" h="3075" extrusionOk="0">
                  <a:moveTo>
                    <a:pt x="1543" y="0"/>
                  </a:moveTo>
                  <a:cubicBezTo>
                    <a:pt x="712" y="0"/>
                    <a:pt x="57" y="658"/>
                    <a:pt x="19" y="1480"/>
                  </a:cubicBezTo>
                  <a:cubicBezTo>
                    <a:pt x="0" y="2344"/>
                    <a:pt x="672" y="3055"/>
                    <a:pt x="1517" y="3074"/>
                  </a:cubicBezTo>
                  <a:cubicBezTo>
                    <a:pt x="1529" y="3074"/>
                    <a:pt x="1541" y="3074"/>
                    <a:pt x="1553" y="3074"/>
                  </a:cubicBezTo>
                  <a:cubicBezTo>
                    <a:pt x="2382" y="3074"/>
                    <a:pt x="3073" y="2428"/>
                    <a:pt x="3111" y="1576"/>
                  </a:cubicBezTo>
                  <a:cubicBezTo>
                    <a:pt x="3130" y="731"/>
                    <a:pt x="2458" y="21"/>
                    <a:pt x="1613" y="2"/>
                  </a:cubicBezTo>
                  <a:cubicBezTo>
                    <a:pt x="1590" y="1"/>
                    <a:pt x="1566" y="0"/>
                    <a:pt x="1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45"/>
            <p:cNvSpPr/>
            <p:nvPr/>
          </p:nvSpPr>
          <p:spPr>
            <a:xfrm>
              <a:off x="1491729" y="1424171"/>
              <a:ext cx="70338" cy="69827"/>
            </a:xfrm>
            <a:custGeom>
              <a:avLst/>
              <a:gdLst/>
              <a:ahLst/>
              <a:cxnLst/>
              <a:rect l="l" t="t" r="r" b="b"/>
              <a:pathLst>
                <a:path w="2478" h="2460" extrusionOk="0">
                  <a:moveTo>
                    <a:pt x="1233" y="1"/>
                  </a:moveTo>
                  <a:cubicBezTo>
                    <a:pt x="577" y="1"/>
                    <a:pt x="39" y="531"/>
                    <a:pt x="20" y="1192"/>
                  </a:cubicBezTo>
                  <a:cubicBezTo>
                    <a:pt x="1" y="1864"/>
                    <a:pt x="519" y="2440"/>
                    <a:pt x="1211" y="2459"/>
                  </a:cubicBezTo>
                  <a:cubicBezTo>
                    <a:pt x="1222" y="2459"/>
                    <a:pt x="1234" y="2459"/>
                    <a:pt x="1245" y="2459"/>
                  </a:cubicBezTo>
                  <a:cubicBezTo>
                    <a:pt x="1902" y="2459"/>
                    <a:pt x="2440" y="1929"/>
                    <a:pt x="2459" y="1268"/>
                  </a:cubicBezTo>
                  <a:cubicBezTo>
                    <a:pt x="2478" y="596"/>
                    <a:pt x="1959" y="20"/>
                    <a:pt x="1268" y="1"/>
                  </a:cubicBezTo>
                  <a:cubicBezTo>
                    <a:pt x="1257" y="1"/>
                    <a:pt x="1245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45"/>
            <p:cNvSpPr/>
            <p:nvPr/>
          </p:nvSpPr>
          <p:spPr>
            <a:xfrm>
              <a:off x="1448127" y="1385858"/>
              <a:ext cx="38727" cy="38317"/>
            </a:xfrm>
            <a:custGeom>
              <a:avLst/>
              <a:gdLst/>
              <a:ahLst/>
              <a:cxnLst/>
              <a:rect l="l" t="t" r="r" b="b"/>
              <a:pathLst>
                <a:path w="3496" h="3459" extrusionOk="0">
                  <a:moveTo>
                    <a:pt x="1770" y="1"/>
                  </a:moveTo>
                  <a:cubicBezTo>
                    <a:pt x="826" y="1"/>
                    <a:pt x="39" y="743"/>
                    <a:pt x="20" y="1691"/>
                  </a:cubicBezTo>
                  <a:cubicBezTo>
                    <a:pt x="1" y="2632"/>
                    <a:pt x="750" y="3438"/>
                    <a:pt x="1691" y="3457"/>
                  </a:cubicBezTo>
                  <a:cubicBezTo>
                    <a:pt x="1714" y="3458"/>
                    <a:pt x="1738" y="3459"/>
                    <a:pt x="1761" y="3459"/>
                  </a:cubicBezTo>
                  <a:cubicBezTo>
                    <a:pt x="2690" y="3459"/>
                    <a:pt x="3458" y="2723"/>
                    <a:pt x="3477" y="1787"/>
                  </a:cubicBezTo>
                  <a:cubicBezTo>
                    <a:pt x="3496" y="827"/>
                    <a:pt x="2747" y="39"/>
                    <a:pt x="1806" y="1"/>
                  </a:cubicBezTo>
                  <a:cubicBezTo>
                    <a:pt x="1794" y="1"/>
                    <a:pt x="1782" y="1"/>
                    <a:pt x="1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0" name="Google Shape;4290;p45"/>
          <p:cNvGrpSpPr/>
          <p:nvPr/>
        </p:nvGrpSpPr>
        <p:grpSpPr>
          <a:xfrm>
            <a:off x="7797069" y="2889707"/>
            <a:ext cx="273760" cy="333929"/>
            <a:chOff x="7165238" y="1982873"/>
            <a:chExt cx="582716" cy="710789"/>
          </a:xfrm>
        </p:grpSpPr>
        <p:sp>
          <p:nvSpPr>
            <p:cNvPr id="4291" name="Google Shape;4291;p45"/>
            <p:cNvSpPr/>
            <p:nvPr/>
          </p:nvSpPr>
          <p:spPr>
            <a:xfrm>
              <a:off x="7165238" y="1982873"/>
              <a:ext cx="582716" cy="710789"/>
            </a:xfrm>
            <a:custGeom>
              <a:avLst/>
              <a:gdLst/>
              <a:ahLst/>
              <a:cxnLst/>
              <a:rect l="l" t="t" r="r" b="b"/>
              <a:pathLst>
                <a:path w="20529" h="25041" extrusionOk="0">
                  <a:moveTo>
                    <a:pt x="14384" y="0"/>
                  </a:moveTo>
                  <a:lnTo>
                    <a:pt x="14384" y="0"/>
                  </a:lnTo>
                  <a:cubicBezTo>
                    <a:pt x="7797" y="5742"/>
                    <a:pt x="8815" y="10830"/>
                    <a:pt x="8815" y="10830"/>
                  </a:cubicBezTo>
                  <a:cubicBezTo>
                    <a:pt x="5561" y="5853"/>
                    <a:pt x="1438" y="5644"/>
                    <a:pt x="767" y="5644"/>
                  </a:cubicBezTo>
                  <a:cubicBezTo>
                    <a:pt x="706" y="5644"/>
                    <a:pt x="673" y="5646"/>
                    <a:pt x="673" y="5646"/>
                  </a:cubicBezTo>
                  <a:cubicBezTo>
                    <a:pt x="1211" y="12674"/>
                    <a:pt x="7317" y="14172"/>
                    <a:pt x="7317" y="14172"/>
                  </a:cubicBezTo>
                  <a:cubicBezTo>
                    <a:pt x="6857" y="14086"/>
                    <a:pt x="6417" y="14048"/>
                    <a:pt x="5999" y="14048"/>
                  </a:cubicBezTo>
                  <a:cubicBezTo>
                    <a:pt x="2085" y="14048"/>
                    <a:pt x="1" y="17417"/>
                    <a:pt x="1" y="17417"/>
                  </a:cubicBezTo>
                  <a:cubicBezTo>
                    <a:pt x="961" y="17755"/>
                    <a:pt x="1835" y="17892"/>
                    <a:pt x="2620" y="17892"/>
                  </a:cubicBezTo>
                  <a:cubicBezTo>
                    <a:pt x="5658" y="17892"/>
                    <a:pt x="7372" y="15839"/>
                    <a:pt x="7673" y="15446"/>
                  </a:cubicBezTo>
                  <a:lnTo>
                    <a:pt x="7673" y="15446"/>
                  </a:lnTo>
                  <a:cubicBezTo>
                    <a:pt x="3429" y="21209"/>
                    <a:pt x="4763" y="25040"/>
                    <a:pt x="4763" y="25040"/>
                  </a:cubicBezTo>
                  <a:cubicBezTo>
                    <a:pt x="8911" y="23005"/>
                    <a:pt x="9737" y="16322"/>
                    <a:pt x="9737" y="16322"/>
                  </a:cubicBezTo>
                  <a:cubicBezTo>
                    <a:pt x="9890" y="24541"/>
                    <a:pt x="14095" y="24810"/>
                    <a:pt x="14095" y="24810"/>
                  </a:cubicBezTo>
                  <a:cubicBezTo>
                    <a:pt x="15035" y="19115"/>
                    <a:pt x="11149" y="15909"/>
                    <a:pt x="11138" y="15900"/>
                  </a:cubicBezTo>
                  <a:lnTo>
                    <a:pt x="11138" y="15900"/>
                  </a:lnTo>
                  <a:cubicBezTo>
                    <a:pt x="14226" y="18439"/>
                    <a:pt x="16398" y="19160"/>
                    <a:pt x="17870" y="19160"/>
                  </a:cubicBezTo>
                  <a:cubicBezTo>
                    <a:pt x="19804" y="19160"/>
                    <a:pt x="20528" y="17916"/>
                    <a:pt x="20528" y="17916"/>
                  </a:cubicBezTo>
                  <a:cubicBezTo>
                    <a:pt x="17283" y="15286"/>
                    <a:pt x="12080" y="14172"/>
                    <a:pt x="12079" y="14172"/>
                  </a:cubicBezTo>
                  <a:lnTo>
                    <a:pt x="12079" y="14172"/>
                  </a:lnTo>
                  <a:cubicBezTo>
                    <a:pt x="12558" y="14254"/>
                    <a:pt x="13012" y="14292"/>
                    <a:pt x="13442" y="14292"/>
                  </a:cubicBezTo>
                  <a:cubicBezTo>
                    <a:pt x="18837" y="14292"/>
                    <a:pt x="20451" y="8296"/>
                    <a:pt x="20451" y="8296"/>
                  </a:cubicBezTo>
                  <a:cubicBezTo>
                    <a:pt x="20237" y="8285"/>
                    <a:pt x="20026" y="8280"/>
                    <a:pt x="19820" y="8280"/>
                  </a:cubicBezTo>
                  <a:cubicBezTo>
                    <a:pt x="15294" y="8280"/>
                    <a:pt x="12770" y="10721"/>
                    <a:pt x="11869" y="11812"/>
                  </a:cubicBezTo>
                  <a:lnTo>
                    <a:pt x="11869" y="11812"/>
                  </a:lnTo>
                  <a:cubicBezTo>
                    <a:pt x="17415" y="4189"/>
                    <a:pt x="14384" y="1"/>
                    <a:pt x="14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45"/>
            <p:cNvSpPr/>
            <p:nvPr/>
          </p:nvSpPr>
          <p:spPr>
            <a:xfrm>
              <a:off x="7235576" y="2054261"/>
              <a:ext cx="451321" cy="556005"/>
            </a:xfrm>
            <a:custGeom>
              <a:avLst/>
              <a:gdLst/>
              <a:ahLst/>
              <a:cxnLst/>
              <a:rect l="l" t="t" r="r" b="b"/>
              <a:pathLst>
                <a:path w="15900" h="19588" extrusionOk="0">
                  <a:moveTo>
                    <a:pt x="10945" y="1"/>
                  </a:moveTo>
                  <a:cubicBezTo>
                    <a:pt x="8526" y="2708"/>
                    <a:pt x="6510" y="11004"/>
                    <a:pt x="6510" y="11004"/>
                  </a:cubicBezTo>
                  <a:cubicBezTo>
                    <a:pt x="5780" y="9237"/>
                    <a:pt x="1" y="4648"/>
                    <a:pt x="0" y="4648"/>
                  </a:cubicBezTo>
                  <a:lnTo>
                    <a:pt x="0" y="4648"/>
                  </a:lnTo>
                  <a:cubicBezTo>
                    <a:pt x="1171" y="7931"/>
                    <a:pt x="6145" y="11599"/>
                    <a:pt x="6145" y="11599"/>
                  </a:cubicBezTo>
                  <a:cubicBezTo>
                    <a:pt x="4186" y="12329"/>
                    <a:pt x="96" y="14153"/>
                    <a:pt x="96" y="14153"/>
                  </a:cubicBezTo>
                  <a:cubicBezTo>
                    <a:pt x="157" y="14155"/>
                    <a:pt x="218" y="14156"/>
                    <a:pt x="279" y="14156"/>
                  </a:cubicBezTo>
                  <a:cubicBezTo>
                    <a:pt x="3134" y="14156"/>
                    <a:pt x="6336" y="12003"/>
                    <a:pt x="6337" y="12002"/>
                  </a:cubicBezTo>
                  <a:lnTo>
                    <a:pt x="6337" y="12002"/>
                  </a:lnTo>
                  <a:cubicBezTo>
                    <a:pt x="5396" y="13250"/>
                    <a:pt x="3745" y="19357"/>
                    <a:pt x="3745" y="19357"/>
                  </a:cubicBezTo>
                  <a:cubicBezTo>
                    <a:pt x="5646" y="16419"/>
                    <a:pt x="7067" y="12117"/>
                    <a:pt x="7067" y="12117"/>
                  </a:cubicBezTo>
                  <a:cubicBezTo>
                    <a:pt x="7585" y="15036"/>
                    <a:pt x="10427" y="19587"/>
                    <a:pt x="10427" y="19587"/>
                  </a:cubicBezTo>
                  <a:cubicBezTo>
                    <a:pt x="10254" y="16092"/>
                    <a:pt x="7412" y="11907"/>
                    <a:pt x="7412" y="11906"/>
                  </a:cubicBezTo>
                  <a:lnTo>
                    <a:pt x="7412" y="11906"/>
                  </a:lnTo>
                  <a:cubicBezTo>
                    <a:pt x="12002" y="14307"/>
                    <a:pt x="15900" y="15286"/>
                    <a:pt x="15900" y="15286"/>
                  </a:cubicBezTo>
                  <a:cubicBezTo>
                    <a:pt x="13576" y="13538"/>
                    <a:pt x="7374" y="11311"/>
                    <a:pt x="7374" y="11311"/>
                  </a:cubicBezTo>
                  <a:cubicBezTo>
                    <a:pt x="11387" y="11100"/>
                    <a:pt x="15477" y="7336"/>
                    <a:pt x="15477" y="7336"/>
                  </a:cubicBezTo>
                  <a:lnTo>
                    <a:pt x="15477" y="7336"/>
                  </a:lnTo>
                  <a:cubicBezTo>
                    <a:pt x="13557" y="7413"/>
                    <a:pt x="7623" y="10639"/>
                    <a:pt x="7623" y="10639"/>
                  </a:cubicBezTo>
                  <a:cubicBezTo>
                    <a:pt x="9524" y="6683"/>
                    <a:pt x="10945" y="1"/>
                    <a:pt x="10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45"/>
            <p:cNvSpPr/>
            <p:nvPr/>
          </p:nvSpPr>
          <p:spPr>
            <a:xfrm>
              <a:off x="7396462" y="2309385"/>
              <a:ext cx="119189" cy="115243"/>
            </a:xfrm>
            <a:custGeom>
              <a:avLst/>
              <a:gdLst/>
              <a:ahLst/>
              <a:cxnLst/>
              <a:rect l="l" t="t" r="r" b="b"/>
              <a:pathLst>
                <a:path w="4199" h="4060" extrusionOk="0">
                  <a:moveTo>
                    <a:pt x="1722" y="0"/>
                  </a:moveTo>
                  <a:cubicBezTo>
                    <a:pt x="837" y="0"/>
                    <a:pt x="0" y="677"/>
                    <a:pt x="35" y="2169"/>
                  </a:cubicBezTo>
                  <a:cubicBezTo>
                    <a:pt x="35" y="2169"/>
                    <a:pt x="170" y="3744"/>
                    <a:pt x="1610" y="4032"/>
                  </a:cubicBezTo>
                  <a:cubicBezTo>
                    <a:pt x="1701" y="4050"/>
                    <a:pt x="1792" y="4059"/>
                    <a:pt x="1881" y="4059"/>
                  </a:cubicBezTo>
                  <a:cubicBezTo>
                    <a:pt x="3195" y="4059"/>
                    <a:pt x="4199" y="2157"/>
                    <a:pt x="3300" y="844"/>
                  </a:cubicBezTo>
                  <a:cubicBezTo>
                    <a:pt x="2910" y="295"/>
                    <a:pt x="2305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4" name="Google Shape;4294;p45"/>
          <p:cNvGrpSpPr/>
          <p:nvPr/>
        </p:nvGrpSpPr>
        <p:grpSpPr>
          <a:xfrm>
            <a:off x="7299582" y="3946770"/>
            <a:ext cx="771249" cy="760888"/>
            <a:chOff x="1320057" y="1923520"/>
            <a:chExt cx="771249" cy="760888"/>
          </a:xfrm>
        </p:grpSpPr>
        <p:sp>
          <p:nvSpPr>
            <p:cNvPr id="4295" name="Google Shape;4295;p45"/>
            <p:cNvSpPr/>
            <p:nvPr/>
          </p:nvSpPr>
          <p:spPr>
            <a:xfrm>
              <a:off x="1833476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45"/>
            <p:cNvSpPr/>
            <p:nvPr/>
          </p:nvSpPr>
          <p:spPr>
            <a:xfrm>
              <a:off x="1823144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45"/>
            <p:cNvSpPr/>
            <p:nvPr/>
          </p:nvSpPr>
          <p:spPr>
            <a:xfrm>
              <a:off x="1804589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45"/>
            <p:cNvSpPr/>
            <p:nvPr/>
          </p:nvSpPr>
          <p:spPr>
            <a:xfrm>
              <a:off x="1794256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45"/>
            <p:cNvSpPr/>
            <p:nvPr/>
          </p:nvSpPr>
          <p:spPr>
            <a:xfrm>
              <a:off x="1865105" y="2199251"/>
              <a:ext cx="38178" cy="117230"/>
            </a:xfrm>
            <a:custGeom>
              <a:avLst/>
              <a:gdLst/>
              <a:ahLst/>
              <a:cxnLst/>
              <a:rect l="l" t="t" r="r" b="b"/>
              <a:pathLst>
                <a:path w="1345" h="4130" extrusionOk="0">
                  <a:moveTo>
                    <a:pt x="1172" y="1"/>
                  </a:moveTo>
                  <a:lnTo>
                    <a:pt x="0" y="4091"/>
                  </a:lnTo>
                  <a:lnTo>
                    <a:pt x="173" y="4129"/>
                  </a:lnTo>
                  <a:lnTo>
                    <a:pt x="1345" y="39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45"/>
            <p:cNvSpPr/>
            <p:nvPr/>
          </p:nvSpPr>
          <p:spPr>
            <a:xfrm>
              <a:off x="1887984" y="2184122"/>
              <a:ext cx="26199" cy="23219"/>
            </a:xfrm>
            <a:custGeom>
              <a:avLst/>
              <a:gdLst/>
              <a:ahLst/>
              <a:cxnLst/>
              <a:rect l="l" t="t" r="r" b="b"/>
              <a:pathLst>
                <a:path w="923" h="818" extrusionOk="0">
                  <a:moveTo>
                    <a:pt x="459" y="0"/>
                  </a:moveTo>
                  <a:cubicBezTo>
                    <a:pt x="273" y="0"/>
                    <a:pt x="106" y="112"/>
                    <a:pt x="59" y="303"/>
                  </a:cubicBezTo>
                  <a:cubicBezTo>
                    <a:pt x="1" y="514"/>
                    <a:pt x="116" y="745"/>
                    <a:pt x="347" y="802"/>
                  </a:cubicBezTo>
                  <a:cubicBezTo>
                    <a:pt x="383" y="812"/>
                    <a:pt x="420" y="817"/>
                    <a:pt x="456" y="817"/>
                  </a:cubicBezTo>
                  <a:cubicBezTo>
                    <a:pt x="632" y="817"/>
                    <a:pt x="798" y="705"/>
                    <a:pt x="846" y="514"/>
                  </a:cubicBezTo>
                  <a:cubicBezTo>
                    <a:pt x="923" y="303"/>
                    <a:pt x="788" y="73"/>
                    <a:pt x="577" y="15"/>
                  </a:cubicBezTo>
                  <a:cubicBezTo>
                    <a:pt x="537" y="5"/>
                    <a:pt x="498" y="0"/>
                    <a:pt x="459" y="0"/>
                  </a:cubicBezTo>
                  <a:close/>
                </a:path>
              </a:pathLst>
            </a:custGeom>
            <a:solidFill>
              <a:srgbClr val="4D2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45"/>
            <p:cNvSpPr/>
            <p:nvPr/>
          </p:nvSpPr>
          <p:spPr>
            <a:xfrm>
              <a:off x="1320057" y="2000840"/>
              <a:ext cx="461682" cy="552855"/>
            </a:xfrm>
            <a:custGeom>
              <a:avLst/>
              <a:gdLst/>
              <a:ahLst/>
              <a:cxnLst/>
              <a:rect l="l" t="t" r="r" b="b"/>
              <a:pathLst>
                <a:path w="16265" h="19477" extrusionOk="0">
                  <a:moveTo>
                    <a:pt x="4919" y="1"/>
                  </a:moveTo>
                  <a:cubicBezTo>
                    <a:pt x="4444" y="1"/>
                    <a:pt x="3934" y="129"/>
                    <a:pt x="3360" y="385"/>
                  </a:cubicBezTo>
                  <a:cubicBezTo>
                    <a:pt x="0" y="1902"/>
                    <a:pt x="4666" y="11503"/>
                    <a:pt x="4666" y="11503"/>
                  </a:cubicBezTo>
                  <a:cubicBezTo>
                    <a:pt x="4666" y="11503"/>
                    <a:pt x="1440" y="14057"/>
                    <a:pt x="1440" y="16803"/>
                  </a:cubicBezTo>
                  <a:cubicBezTo>
                    <a:pt x="1440" y="18822"/>
                    <a:pt x="3018" y="19477"/>
                    <a:pt x="5008" y="19477"/>
                  </a:cubicBezTo>
                  <a:cubicBezTo>
                    <a:pt x="8224" y="19477"/>
                    <a:pt x="12518" y="17768"/>
                    <a:pt x="12981" y="17341"/>
                  </a:cubicBezTo>
                  <a:cubicBezTo>
                    <a:pt x="13730" y="16649"/>
                    <a:pt x="16264" y="11561"/>
                    <a:pt x="16264" y="11561"/>
                  </a:cubicBezTo>
                  <a:lnTo>
                    <a:pt x="16264" y="11561"/>
                  </a:lnTo>
                  <a:cubicBezTo>
                    <a:pt x="16264" y="11561"/>
                    <a:pt x="16208" y="11574"/>
                    <a:pt x="16100" y="11574"/>
                  </a:cubicBezTo>
                  <a:cubicBezTo>
                    <a:pt x="15556" y="11574"/>
                    <a:pt x="13706" y="11239"/>
                    <a:pt x="11253" y="7183"/>
                  </a:cubicBezTo>
                  <a:cubicBezTo>
                    <a:pt x="8352" y="2395"/>
                    <a:pt x="6971" y="1"/>
                    <a:pt x="4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45"/>
            <p:cNvSpPr/>
            <p:nvPr/>
          </p:nvSpPr>
          <p:spPr>
            <a:xfrm>
              <a:off x="1352274" y="1923520"/>
              <a:ext cx="501421" cy="450896"/>
            </a:xfrm>
            <a:custGeom>
              <a:avLst/>
              <a:gdLst/>
              <a:ahLst/>
              <a:cxnLst/>
              <a:rect l="l" t="t" r="r" b="b"/>
              <a:pathLst>
                <a:path w="17665" h="15885" extrusionOk="0">
                  <a:moveTo>
                    <a:pt x="4348" y="1"/>
                  </a:moveTo>
                  <a:cubicBezTo>
                    <a:pt x="4278" y="1"/>
                    <a:pt x="4210" y="6"/>
                    <a:pt x="4146" y="17"/>
                  </a:cubicBezTo>
                  <a:cubicBezTo>
                    <a:pt x="1410" y="490"/>
                    <a:pt x="0" y="4413"/>
                    <a:pt x="723" y="4413"/>
                  </a:cubicBezTo>
                  <a:cubicBezTo>
                    <a:pt x="853" y="4413"/>
                    <a:pt x="1051" y="4287"/>
                    <a:pt x="1323" y="3992"/>
                  </a:cubicBezTo>
                  <a:cubicBezTo>
                    <a:pt x="1953" y="3308"/>
                    <a:pt x="2655" y="2896"/>
                    <a:pt x="3398" y="2896"/>
                  </a:cubicBezTo>
                  <a:cubicBezTo>
                    <a:pt x="4761" y="2896"/>
                    <a:pt x="6263" y="4281"/>
                    <a:pt x="7717" y="7910"/>
                  </a:cubicBezTo>
                  <a:cubicBezTo>
                    <a:pt x="10740" y="15485"/>
                    <a:pt x="14102" y="15884"/>
                    <a:pt x="14777" y="15884"/>
                  </a:cubicBezTo>
                  <a:cubicBezTo>
                    <a:pt x="14857" y="15884"/>
                    <a:pt x="14899" y="15879"/>
                    <a:pt x="14899" y="15879"/>
                  </a:cubicBezTo>
                  <a:lnTo>
                    <a:pt x="17664" y="13075"/>
                  </a:lnTo>
                  <a:cubicBezTo>
                    <a:pt x="17664" y="13075"/>
                    <a:pt x="7780" y="1"/>
                    <a:pt x="4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45"/>
            <p:cNvSpPr/>
            <p:nvPr/>
          </p:nvSpPr>
          <p:spPr>
            <a:xfrm>
              <a:off x="1394709" y="2486508"/>
              <a:ext cx="20749" cy="20182"/>
            </a:xfrm>
            <a:custGeom>
              <a:avLst/>
              <a:gdLst/>
              <a:ahLst/>
              <a:cxnLst/>
              <a:rect l="l" t="t" r="r" b="b"/>
              <a:pathLst>
                <a:path w="731" h="711" extrusionOk="0">
                  <a:moveTo>
                    <a:pt x="366" y="0"/>
                  </a:moveTo>
                  <a:cubicBezTo>
                    <a:pt x="174" y="0"/>
                    <a:pt x="1" y="154"/>
                    <a:pt x="1" y="365"/>
                  </a:cubicBezTo>
                  <a:cubicBezTo>
                    <a:pt x="1" y="557"/>
                    <a:pt x="174" y="711"/>
                    <a:pt x="366" y="711"/>
                  </a:cubicBezTo>
                  <a:cubicBezTo>
                    <a:pt x="558" y="711"/>
                    <a:pt x="730" y="557"/>
                    <a:pt x="730" y="365"/>
                  </a:cubicBezTo>
                  <a:cubicBezTo>
                    <a:pt x="730" y="154"/>
                    <a:pt x="558" y="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45"/>
            <p:cNvSpPr/>
            <p:nvPr/>
          </p:nvSpPr>
          <p:spPr>
            <a:xfrm>
              <a:off x="1439416" y="2493576"/>
              <a:ext cx="31082" cy="31110"/>
            </a:xfrm>
            <a:custGeom>
              <a:avLst/>
              <a:gdLst/>
              <a:ahLst/>
              <a:cxnLst/>
              <a:rect l="l" t="t" r="r" b="b"/>
              <a:pathLst>
                <a:path w="1095" h="1096" extrusionOk="0">
                  <a:moveTo>
                    <a:pt x="538" y="1"/>
                  </a:moveTo>
                  <a:cubicBezTo>
                    <a:pt x="250" y="1"/>
                    <a:pt x="0" y="250"/>
                    <a:pt x="0" y="539"/>
                  </a:cubicBezTo>
                  <a:cubicBezTo>
                    <a:pt x="0" y="846"/>
                    <a:pt x="250" y="1095"/>
                    <a:pt x="538" y="1095"/>
                  </a:cubicBezTo>
                  <a:cubicBezTo>
                    <a:pt x="845" y="1095"/>
                    <a:pt x="1095" y="846"/>
                    <a:pt x="1095" y="539"/>
                  </a:cubicBezTo>
                  <a:cubicBezTo>
                    <a:pt x="1095" y="250"/>
                    <a:pt x="845" y="1"/>
                    <a:pt x="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45"/>
            <p:cNvSpPr/>
            <p:nvPr/>
          </p:nvSpPr>
          <p:spPr>
            <a:xfrm>
              <a:off x="1497179" y="2480490"/>
              <a:ext cx="44735" cy="44735"/>
            </a:xfrm>
            <a:custGeom>
              <a:avLst/>
              <a:gdLst/>
              <a:ahLst/>
              <a:cxnLst/>
              <a:rect l="l" t="t" r="r" b="b"/>
              <a:pathLst>
                <a:path w="1576" h="1576" extrusionOk="0">
                  <a:moveTo>
                    <a:pt x="788" y="1"/>
                  </a:moveTo>
                  <a:cubicBezTo>
                    <a:pt x="346" y="1"/>
                    <a:pt x="1" y="347"/>
                    <a:pt x="1" y="788"/>
                  </a:cubicBezTo>
                  <a:cubicBezTo>
                    <a:pt x="1" y="1230"/>
                    <a:pt x="346" y="1576"/>
                    <a:pt x="788" y="1576"/>
                  </a:cubicBezTo>
                  <a:cubicBezTo>
                    <a:pt x="1230" y="1576"/>
                    <a:pt x="1575" y="1230"/>
                    <a:pt x="1575" y="788"/>
                  </a:cubicBezTo>
                  <a:cubicBezTo>
                    <a:pt x="1575" y="347"/>
                    <a:pt x="1230" y="1"/>
                    <a:pt x="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45"/>
            <p:cNvSpPr/>
            <p:nvPr/>
          </p:nvSpPr>
          <p:spPr>
            <a:xfrm>
              <a:off x="1576231" y="2477765"/>
              <a:ext cx="26739" cy="26199"/>
            </a:xfrm>
            <a:custGeom>
              <a:avLst/>
              <a:gdLst/>
              <a:ahLst/>
              <a:cxnLst/>
              <a:rect l="l" t="t" r="r" b="b"/>
              <a:pathLst>
                <a:path w="942" h="923" extrusionOk="0">
                  <a:moveTo>
                    <a:pt x="480" y="1"/>
                  </a:moveTo>
                  <a:cubicBezTo>
                    <a:pt x="211" y="1"/>
                    <a:pt x="0" y="212"/>
                    <a:pt x="0" y="462"/>
                  </a:cubicBezTo>
                  <a:cubicBezTo>
                    <a:pt x="0" y="731"/>
                    <a:pt x="211" y="923"/>
                    <a:pt x="480" y="923"/>
                  </a:cubicBezTo>
                  <a:cubicBezTo>
                    <a:pt x="730" y="923"/>
                    <a:pt x="941" y="731"/>
                    <a:pt x="941" y="462"/>
                  </a:cubicBezTo>
                  <a:cubicBezTo>
                    <a:pt x="941" y="212"/>
                    <a:pt x="730" y="1"/>
                    <a:pt x="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45"/>
            <p:cNvSpPr/>
            <p:nvPr/>
          </p:nvSpPr>
          <p:spPr>
            <a:xfrm>
              <a:off x="1628006" y="2465787"/>
              <a:ext cx="13653" cy="13653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31" y="1"/>
                  </a:moveTo>
                  <a:cubicBezTo>
                    <a:pt x="96" y="1"/>
                    <a:pt x="0" y="116"/>
                    <a:pt x="0" y="250"/>
                  </a:cubicBezTo>
                  <a:cubicBezTo>
                    <a:pt x="0" y="365"/>
                    <a:pt x="96" y="481"/>
                    <a:pt x="231" y="481"/>
                  </a:cubicBezTo>
                  <a:cubicBezTo>
                    <a:pt x="365" y="481"/>
                    <a:pt x="480" y="365"/>
                    <a:pt x="480" y="250"/>
                  </a:cubicBezTo>
                  <a:cubicBezTo>
                    <a:pt x="480" y="116"/>
                    <a:pt x="365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45"/>
            <p:cNvSpPr/>
            <p:nvPr/>
          </p:nvSpPr>
          <p:spPr>
            <a:xfrm>
              <a:off x="1761529" y="2068425"/>
              <a:ext cx="329777" cy="495034"/>
            </a:xfrm>
            <a:custGeom>
              <a:avLst/>
              <a:gdLst/>
              <a:ahLst/>
              <a:cxnLst/>
              <a:rect l="l" t="t" r="r" b="b"/>
              <a:pathLst>
                <a:path w="11618" h="17440" extrusionOk="0">
                  <a:moveTo>
                    <a:pt x="7875" y="1"/>
                  </a:moveTo>
                  <a:cubicBezTo>
                    <a:pt x="7868" y="1"/>
                    <a:pt x="7862" y="1"/>
                    <a:pt x="7855" y="1"/>
                  </a:cubicBezTo>
                  <a:cubicBezTo>
                    <a:pt x="6280" y="59"/>
                    <a:pt x="6203" y="2325"/>
                    <a:pt x="5858" y="6587"/>
                  </a:cubicBezTo>
                  <a:cubicBezTo>
                    <a:pt x="5560" y="10256"/>
                    <a:pt x="3898" y="10511"/>
                    <a:pt x="3440" y="10511"/>
                  </a:cubicBezTo>
                  <a:cubicBezTo>
                    <a:pt x="3366" y="10511"/>
                    <a:pt x="3323" y="10505"/>
                    <a:pt x="3323" y="10505"/>
                  </a:cubicBezTo>
                  <a:cubicBezTo>
                    <a:pt x="3323" y="10505"/>
                    <a:pt x="1" y="14249"/>
                    <a:pt x="1057" y="15440"/>
                  </a:cubicBezTo>
                  <a:cubicBezTo>
                    <a:pt x="1864" y="16350"/>
                    <a:pt x="3199" y="17439"/>
                    <a:pt x="5009" y="17439"/>
                  </a:cubicBezTo>
                  <a:cubicBezTo>
                    <a:pt x="5567" y="17439"/>
                    <a:pt x="6171" y="17335"/>
                    <a:pt x="6818" y="17091"/>
                  </a:cubicBezTo>
                  <a:cubicBezTo>
                    <a:pt x="9564" y="16073"/>
                    <a:pt x="7106" y="12502"/>
                    <a:pt x="7106" y="12502"/>
                  </a:cubicBezTo>
                  <a:cubicBezTo>
                    <a:pt x="11618" y="8735"/>
                    <a:pt x="9448" y="1"/>
                    <a:pt x="7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45"/>
            <p:cNvSpPr/>
            <p:nvPr/>
          </p:nvSpPr>
          <p:spPr>
            <a:xfrm>
              <a:off x="1837317" y="1976883"/>
              <a:ext cx="225121" cy="416720"/>
            </a:xfrm>
            <a:custGeom>
              <a:avLst/>
              <a:gdLst/>
              <a:ahLst/>
              <a:cxnLst/>
              <a:rect l="l" t="t" r="r" b="b"/>
              <a:pathLst>
                <a:path w="7931" h="14681" extrusionOk="0">
                  <a:moveTo>
                    <a:pt x="2650" y="0"/>
                  </a:moveTo>
                  <a:lnTo>
                    <a:pt x="653" y="6452"/>
                  </a:lnTo>
                  <a:lnTo>
                    <a:pt x="0" y="14517"/>
                  </a:lnTo>
                  <a:cubicBezTo>
                    <a:pt x="0" y="14517"/>
                    <a:pt x="440" y="14680"/>
                    <a:pt x="1030" y="14680"/>
                  </a:cubicBezTo>
                  <a:cubicBezTo>
                    <a:pt x="1996" y="14680"/>
                    <a:pt x="3367" y="14244"/>
                    <a:pt x="3879" y="11944"/>
                  </a:cubicBezTo>
                  <a:cubicBezTo>
                    <a:pt x="4705" y="8238"/>
                    <a:pt x="3130" y="3764"/>
                    <a:pt x="5530" y="3226"/>
                  </a:cubicBezTo>
                  <a:cubicBezTo>
                    <a:pt x="7931" y="2669"/>
                    <a:pt x="2650" y="0"/>
                    <a:pt x="2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45"/>
            <p:cNvSpPr/>
            <p:nvPr/>
          </p:nvSpPr>
          <p:spPr>
            <a:xfrm>
              <a:off x="1828574" y="2503397"/>
              <a:ext cx="19103" cy="19103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47" y="0"/>
                  </a:moveTo>
                  <a:cubicBezTo>
                    <a:pt x="154" y="0"/>
                    <a:pt x="1" y="154"/>
                    <a:pt x="1" y="346"/>
                  </a:cubicBezTo>
                  <a:cubicBezTo>
                    <a:pt x="1" y="519"/>
                    <a:pt x="154" y="673"/>
                    <a:pt x="347" y="673"/>
                  </a:cubicBezTo>
                  <a:cubicBezTo>
                    <a:pt x="519" y="673"/>
                    <a:pt x="673" y="519"/>
                    <a:pt x="673" y="346"/>
                  </a:cubicBezTo>
                  <a:cubicBezTo>
                    <a:pt x="673" y="154"/>
                    <a:pt x="519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45"/>
            <p:cNvSpPr/>
            <p:nvPr/>
          </p:nvSpPr>
          <p:spPr>
            <a:xfrm>
              <a:off x="1862380" y="2519747"/>
              <a:ext cx="26739" cy="27278"/>
            </a:xfrm>
            <a:custGeom>
              <a:avLst/>
              <a:gdLst/>
              <a:ahLst/>
              <a:cxnLst/>
              <a:rect l="l" t="t" r="r" b="b"/>
              <a:pathLst>
                <a:path w="942" h="961" extrusionOk="0">
                  <a:moveTo>
                    <a:pt x="461" y="1"/>
                  </a:moveTo>
                  <a:cubicBezTo>
                    <a:pt x="212" y="1"/>
                    <a:pt x="0" y="212"/>
                    <a:pt x="0" y="481"/>
                  </a:cubicBezTo>
                  <a:cubicBezTo>
                    <a:pt x="0" y="749"/>
                    <a:pt x="212" y="961"/>
                    <a:pt x="461" y="961"/>
                  </a:cubicBezTo>
                  <a:cubicBezTo>
                    <a:pt x="730" y="961"/>
                    <a:pt x="941" y="749"/>
                    <a:pt x="941" y="481"/>
                  </a:cubicBezTo>
                  <a:cubicBezTo>
                    <a:pt x="941" y="212"/>
                    <a:pt x="730" y="1"/>
                    <a:pt x="4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45"/>
            <p:cNvSpPr/>
            <p:nvPr/>
          </p:nvSpPr>
          <p:spPr>
            <a:xfrm>
              <a:off x="1908165" y="2520286"/>
              <a:ext cx="28357" cy="28385"/>
            </a:xfrm>
            <a:custGeom>
              <a:avLst/>
              <a:gdLst/>
              <a:ahLst/>
              <a:cxnLst/>
              <a:rect l="l" t="t" r="r" b="b"/>
              <a:pathLst>
                <a:path w="999" h="1000" extrusionOk="0">
                  <a:moveTo>
                    <a:pt x="500" y="1"/>
                  </a:moveTo>
                  <a:cubicBezTo>
                    <a:pt x="231" y="1"/>
                    <a:pt x="0" y="231"/>
                    <a:pt x="0" y="500"/>
                  </a:cubicBezTo>
                  <a:cubicBezTo>
                    <a:pt x="0" y="788"/>
                    <a:pt x="231" y="999"/>
                    <a:pt x="500" y="999"/>
                  </a:cubicBezTo>
                  <a:cubicBezTo>
                    <a:pt x="788" y="999"/>
                    <a:pt x="999" y="788"/>
                    <a:pt x="999" y="500"/>
                  </a:cubicBezTo>
                  <a:cubicBezTo>
                    <a:pt x="999" y="231"/>
                    <a:pt x="788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45"/>
            <p:cNvSpPr/>
            <p:nvPr/>
          </p:nvSpPr>
          <p:spPr>
            <a:xfrm>
              <a:off x="1953411" y="2511032"/>
              <a:ext cx="14192" cy="14192"/>
            </a:xfrm>
            <a:custGeom>
              <a:avLst/>
              <a:gdLst/>
              <a:ahLst/>
              <a:cxnLst/>
              <a:rect l="l" t="t" r="r" b="b"/>
              <a:pathLst>
                <a:path w="500" h="500" extrusionOk="0">
                  <a:moveTo>
                    <a:pt x="250" y="0"/>
                  </a:moveTo>
                  <a:cubicBezTo>
                    <a:pt x="115" y="0"/>
                    <a:pt x="0" y="116"/>
                    <a:pt x="0" y="250"/>
                  </a:cubicBezTo>
                  <a:cubicBezTo>
                    <a:pt x="0" y="384"/>
                    <a:pt x="115" y="500"/>
                    <a:pt x="250" y="500"/>
                  </a:cubicBezTo>
                  <a:cubicBezTo>
                    <a:pt x="384" y="500"/>
                    <a:pt x="499" y="384"/>
                    <a:pt x="499" y="250"/>
                  </a:cubicBezTo>
                  <a:cubicBezTo>
                    <a:pt x="499" y="116"/>
                    <a:pt x="384" y="0"/>
                    <a:pt x="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45"/>
            <p:cNvSpPr/>
            <p:nvPr/>
          </p:nvSpPr>
          <p:spPr>
            <a:xfrm>
              <a:off x="1572939" y="2288437"/>
              <a:ext cx="331423" cy="395971"/>
            </a:xfrm>
            <a:custGeom>
              <a:avLst/>
              <a:gdLst/>
              <a:ahLst/>
              <a:cxnLst/>
              <a:rect l="l" t="t" r="r" b="b"/>
              <a:pathLst>
                <a:path w="11676" h="13950" extrusionOk="0">
                  <a:moveTo>
                    <a:pt x="9047" y="0"/>
                  </a:moveTo>
                  <a:cubicBezTo>
                    <a:pt x="8052" y="0"/>
                    <a:pt x="6221" y="718"/>
                    <a:pt x="3784" y="4751"/>
                  </a:cubicBezTo>
                  <a:cubicBezTo>
                    <a:pt x="1" y="10991"/>
                    <a:pt x="903" y="13872"/>
                    <a:pt x="2075" y="13949"/>
                  </a:cubicBezTo>
                  <a:cubicBezTo>
                    <a:pt x="2082" y="13949"/>
                    <a:pt x="2089" y="13949"/>
                    <a:pt x="2096" y="13949"/>
                  </a:cubicBezTo>
                  <a:cubicBezTo>
                    <a:pt x="3285" y="13949"/>
                    <a:pt x="8115" y="9184"/>
                    <a:pt x="9890" y="5557"/>
                  </a:cubicBezTo>
                  <a:cubicBezTo>
                    <a:pt x="11676" y="1928"/>
                    <a:pt x="10946" y="411"/>
                    <a:pt x="9890" y="219"/>
                  </a:cubicBezTo>
                  <a:cubicBezTo>
                    <a:pt x="9890" y="219"/>
                    <a:pt x="9596" y="0"/>
                    <a:pt x="90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5" name="Google Shape;4315;p45"/>
          <p:cNvGrpSpPr/>
          <p:nvPr/>
        </p:nvGrpSpPr>
        <p:grpSpPr>
          <a:xfrm>
            <a:off x="1589857" y="715224"/>
            <a:ext cx="500130" cy="456556"/>
            <a:chOff x="7132879" y="2876092"/>
            <a:chExt cx="652145" cy="595404"/>
          </a:xfrm>
        </p:grpSpPr>
        <p:sp>
          <p:nvSpPr>
            <p:cNvPr id="4316" name="Google Shape;4316;p45"/>
            <p:cNvSpPr/>
            <p:nvPr/>
          </p:nvSpPr>
          <p:spPr>
            <a:xfrm>
              <a:off x="7132879" y="2876092"/>
              <a:ext cx="652145" cy="595404"/>
            </a:xfrm>
            <a:custGeom>
              <a:avLst/>
              <a:gdLst/>
              <a:ahLst/>
              <a:cxnLst/>
              <a:rect l="l" t="t" r="r" b="b"/>
              <a:pathLst>
                <a:path w="22975" h="20976" extrusionOk="0">
                  <a:moveTo>
                    <a:pt x="8902" y="1"/>
                  </a:moveTo>
                  <a:cubicBezTo>
                    <a:pt x="8790" y="1"/>
                    <a:pt x="8673" y="8"/>
                    <a:pt x="8553" y="24"/>
                  </a:cubicBezTo>
                  <a:cubicBezTo>
                    <a:pt x="2831" y="773"/>
                    <a:pt x="8745" y="10470"/>
                    <a:pt x="8745" y="10470"/>
                  </a:cubicBezTo>
                  <a:cubicBezTo>
                    <a:pt x="8745" y="10470"/>
                    <a:pt x="6771" y="10074"/>
                    <a:pt x="4739" y="10074"/>
                  </a:cubicBezTo>
                  <a:cubicBezTo>
                    <a:pt x="2408" y="10074"/>
                    <a:pt x="1" y="10595"/>
                    <a:pt x="411" y="12832"/>
                  </a:cubicBezTo>
                  <a:cubicBezTo>
                    <a:pt x="684" y="14325"/>
                    <a:pt x="1886" y="14806"/>
                    <a:pt x="3322" y="14806"/>
                  </a:cubicBezTo>
                  <a:cubicBezTo>
                    <a:pt x="5933" y="14806"/>
                    <a:pt x="9321" y="13216"/>
                    <a:pt x="9321" y="13216"/>
                  </a:cubicBezTo>
                  <a:lnTo>
                    <a:pt x="9321" y="13216"/>
                  </a:lnTo>
                  <a:cubicBezTo>
                    <a:pt x="9321" y="13216"/>
                    <a:pt x="2543" y="20263"/>
                    <a:pt x="7958" y="20935"/>
                  </a:cubicBezTo>
                  <a:cubicBezTo>
                    <a:pt x="8176" y="20962"/>
                    <a:pt x="8384" y="20975"/>
                    <a:pt x="8581" y="20975"/>
                  </a:cubicBezTo>
                  <a:cubicBezTo>
                    <a:pt x="13292" y="20975"/>
                    <a:pt x="12125" y="13581"/>
                    <a:pt x="12125" y="13581"/>
                  </a:cubicBezTo>
                  <a:lnTo>
                    <a:pt x="12125" y="13581"/>
                  </a:lnTo>
                  <a:cubicBezTo>
                    <a:pt x="12125" y="13581"/>
                    <a:pt x="16178" y="18870"/>
                    <a:pt x="18733" y="18870"/>
                  </a:cubicBezTo>
                  <a:cubicBezTo>
                    <a:pt x="19363" y="18870"/>
                    <a:pt x="19902" y="18549"/>
                    <a:pt x="20266" y="17748"/>
                  </a:cubicBezTo>
                  <a:cubicBezTo>
                    <a:pt x="22129" y="13677"/>
                    <a:pt x="13776" y="11449"/>
                    <a:pt x="13776" y="11449"/>
                  </a:cubicBezTo>
                  <a:cubicBezTo>
                    <a:pt x="13776" y="11449"/>
                    <a:pt x="22974" y="8838"/>
                    <a:pt x="19479" y="5631"/>
                  </a:cubicBezTo>
                  <a:cubicBezTo>
                    <a:pt x="18808" y="5016"/>
                    <a:pt x="18130" y="4768"/>
                    <a:pt x="17471" y="4768"/>
                  </a:cubicBezTo>
                  <a:cubicBezTo>
                    <a:pt x="14718" y="4768"/>
                    <a:pt x="12317" y="9107"/>
                    <a:pt x="12317" y="9107"/>
                  </a:cubicBezTo>
                  <a:cubicBezTo>
                    <a:pt x="12317" y="9107"/>
                    <a:pt x="12806" y="1"/>
                    <a:pt x="8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45"/>
            <p:cNvSpPr/>
            <p:nvPr/>
          </p:nvSpPr>
          <p:spPr>
            <a:xfrm>
              <a:off x="7179771" y="2937460"/>
              <a:ext cx="512576" cy="487257"/>
            </a:xfrm>
            <a:custGeom>
              <a:avLst/>
              <a:gdLst/>
              <a:ahLst/>
              <a:cxnLst/>
              <a:rect l="l" t="t" r="r" b="b"/>
              <a:pathLst>
                <a:path w="18058" h="17166" extrusionOk="0">
                  <a:moveTo>
                    <a:pt x="6929" y="1"/>
                  </a:moveTo>
                  <a:cubicBezTo>
                    <a:pt x="6863" y="1"/>
                    <a:pt x="6796" y="11"/>
                    <a:pt x="6728" y="32"/>
                  </a:cubicBezTo>
                  <a:cubicBezTo>
                    <a:pt x="4616" y="685"/>
                    <a:pt x="9109" y="9518"/>
                    <a:pt x="9109" y="9518"/>
                  </a:cubicBezTo>
                  <a:cubicBezTo>
                    <a:pt x="9109" y="9518"/>
                    <a:pt x="6816" y="9323"/>
                    <a:pt x="4577" y="9323"/>
                  </a:cubicBezTo>
                  <a:cubicBezTo>
                    <a:pt x="2259" y="9323"/>
                    <a:pt x="0" y="9532"/>
                    <a:pt x="411" y="10382"/>
                  </a:cubicBezTo>
                  <a:cubicBezTo>
                    <a:pt x="675" y="10930"/>
                    <a:pt x="1671" y="11115"/>
                    <a:pt x="2889" y="11115"/>
                  </a:cubicBezTo>
                  <a:cubicBezTo>
                    <a:pt x="5380" y="11115"/>
                    <a:pt x="8802" y="10344"/>
                    <a:pt x="8802" y="10343"/>
                  </a:cubicBezTo>
                  <a:lnTo>
                    <a:pt x="8802" y="10343"/>
                  </a:lnTo>
                  <a:cubicBezTo>
                    <a:pt x="8802" y="10344"/>
                    <a:pt x="4712" y="16949"/>
                    <a:pt x="6939" y="17160"/>
                  </a:cubicBezTo>
                  <a:cubicBezTo>
                    <a:pt x="6973" y="17163"/>
                    <a:pt x="7006" y="17165"/>
                    <a:pt x="7039" y="17165"/>
                  </a:cubicBezTo>
                  <a:cubicBezTo>
                    <a:pt x="9188" y="17165"/>
                    <a:pt x="9877" y="10439"/>
                    <a:pt x="9877" y="10439"/>
                  </a:cubicBezTo>
                  <a:cubicBezTo>
                    <a:pt x="9877" y="10439"/>
                    <a:pt x="15177" y="14654"/>
                    <a:pt x="16980" y="14654"/>
                  </a:cubicBezTo>
                  <a:cubicBezTo>
                    <a:pt x="17296" y="14654"/>
                    <a:pt x="17504" y="14525"/>
                    <a:pt x="17558" y="14222"/>
                  </a:cubicBezTo>
                  <a:cubicBezTo>
                    <a:pt x="17904" y="12206"/>
                    <a:pt x="10377" y="9518"/>
                    <a:pt x="10377" y="9518"/>
                  </a:cubicBezTo>
                  <a:cubicBezTo>
                    <a:pt x="10377" y="9518"/>
                    <a:pt x="18058" y="4736"/>
                    <a:pt x="15926" y="4103"/>
                  </a:cubicBezTo>
                  <a:cubicBezTo>
                    <a:pt x="15817" y="4070"/>
                    <a:pt x="15702" y="4054"/>
                    <a:pt x="15584" y="4054"/>
                  </a:cubicBezTo>
                  <a:cubicBezTo>
                    <a:pt x="13417" y="4054"/>
                    <a:pt x="9877" y="9268"/>
                    <a:pt x="9877" y="9268"/>
                  </a:cubicBezTo>
                  <a:cubicBezTo>
                    <a:pt x="9877" y="9268"/>
                    <a:pt x="8924" y="1"/>
                    <a:pt x="6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45"/>
            <p:cNvSpPr/>
            <p:nvPr/>
          </p:nvSpPr>
          <p:spPr>
            <a:xfrm>
              <a:off x="7397455" y="3147396"/>
              <a:ext cx="117202" cy="120579"/>
            </a:xfrm>
            <a:custGeom>
              <a:avLst/>
              <a:gdLst/>
              <a:ahLst/>
              <a:cxnLst/>
              <a:rect l="l" t="t" r="r" b="b"/>
              <a:pathLst>
                <a:path w="4129" h="4248" extrusionOk="0">
                  <a:moveTo>
                    <a:pt x="2073" y="1"/>
                  </a:moveTo>
                  <a:cubicBezTo>
                    <a:pt x="1095" y="1"/>
                    <a:pt x="136" y="716"/>
                    <a:pt x="19" y="1815"/>
                  </a:cubicBezTo>
                  <a:cubicBezTo>
                    <a:pt x="0" y="1911"/>
                    <a:pt x="0" y="2026"/>
                    <a:pt x="0" y="2141"/>
                  </a:cubicBezTo>
                  <a:cubicBezTo>
                    <a:pt x="0" y="3378"/>
                    <a:pt x="1124" y="4247"/>
                    <a:pt x="2158" y="4247"/>
                  </a:cubicBezTo>
                  <a:cubicBezTo>
                    <a:pt x="2746" y="4247"/>
                    <a:pt x="3304" y="3966"/>
                    <a:pt x="3610" y="3312"/>
                  </a:cubicBezTo>
                  <a:cubicBezTo>
                    <a:pt x="4129" y="2179"/>
                    <a:pt x="4052" y="1142"/>
                    <a:pt x="3418" y="547"/>
                  </a:cubicBezTo>
                  <a:cubicBezTo>
                    <a:pt x="3029" y="170"/>
                    <a:pt x="2548" y="1"/>
                    <a:pt x="2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9" name="Google Shape;4319;p45"/>
          <p:cNvGrpSpPr/>
          <p:nvPr/>
        </p:nvGrpSpPr>
        <p:grpSpPr>
          <a:xfrm>
            <a:off x="1338222" y="1974164"/>
            <a:ext cx="357886" cy="333874"/>
            <a:chOff x="7144801" y="3627187"/>
            <a:chExt cx="670198" cy="625350"/>
          </a:xfrm>
        </p:grpSpPr>
        <p:sp>
          <p:nvSpPr>
            <p:cNvPr id="4320" name="Google Shape;4320;p45"/>
            <p:cNvSpPr/>
            <p:nvPr/>
          </p:nvSpPr>
          <p:spPr>
            <a:xfrm>
              <a:off x="7144801" y="3627187"/>
              <a:ext cx="670198" cy="625350"/>
            </a:xfrm>
            <a:custGeom>
              <a:avLst/>
              <a:gdLst/>
              <a:ahLst/>
              <a:cxnLst/>
              <a:rect l="l" t="t" r="r" b="b"/>
              <a:pathLst>
                <a:path w="23611" h="22031" extrusionOk="0">
                  <a:moveTo>
                    <a:pt x="14536" y="0"/>
                  </a:moveTo>
                  <a:cubicBezTo>
                    <a:pt x="10422" y="0"/>
                    <a:pt x="9919" y="6591"/>
                    <a:pt x="9919" y="6591"/>
                  </a:cubicBezTo>
                  <a:cubicBezTo>
                    <a:pt x="9919" y="6591"/>
                    <a:pt x="8215" y="137"/>
                    <a:pt x="5484" y="137"/>
                  </a:cubicBezTo>
                  <a:cubicBezTo>
                    <a:pt x="5065" y="137"/>
                    <a:pt x="4623" y="289"/>
                    <a:pt x="4158" y="638"/>
                  </a:cubicBezTo>
                  <a:cubicBezTo>
                    <a:pt x="663" y="3288"/>
                    <a:pt x="6251" y="10066"/>
                    <a:pt x="6251" y="10066"/>
                  </a:cubicBezTo>
                  <a:cubicBezTo>
                    <a:pt x="6251" y="10066"/>
                    <a:pt x="3825" y="9134"/>
                    <a:pt x="2002" y="9134"/>
                  </a:cubicBezTo>
                  <a:cubicBezTo>
                    <a:pt x="889" y="9134"/>
                    <a:pt x="1" y="9482"/>
                    <a:pt x="30" y="10604"/>
                  </a:cubicBezTo>
                  <a:cubicBezTo>
                    <a:pt x="106" y="13561"/>
                    <a:pt x="5253" y="14214"/>
                    <a:pt x="5253" y="14214"/>
                  </a:cubicBezTo>
                  <a:cubicBezTo>
                    <a:pt x="3774" y="14464"/>
                    <a:pt x="1278" y="20013"/>
                    <a:pt x="4312" y="20628"/>
                  </a:cubicBezTo>
                  <a:cubicBezTo>
                    <a:pt x="4530" y="20673"/>
                    <a:pt x="4742" y="20694"/>
                    <a:pt x="4947" y="20694"/>
                  </a:cubicBezTo>
                  <a:cubicBezTo>
                    <a:pt x="7593" y="20694"/>
                    <a:pt x="9131" y="17172"/>
                    <a:pt x="9132" y="17171"/>
                  </a:cubicBezTo>
                  <a:lnTo>
                    <a:pt x="9132" y="17171"/>
                  </a:lnTo>
                  <a:cubicBezTo>
                    <a:pt x="9132" y="17172"/>
                    <a:pt x="8825" y="21953"/>
                    <a:pt x="11858" y="22030"/>
                  </a:cubicBezTo>
                  <a:cubicBezTo>
                    <a:pt x="11885" y="22030"/>
                    <a:pt x="11911" y="22030"/>
                    <a:pt x="11936" y="22030"/>
                  </a:cubicBezTo>
                  <a:cubicBezTo>
                    <a:pt x="14875" y="22030"/>
                    <a:pt x="13875" y="17709"/>
                    <a:pt x="13875" y="17709"/>
                  </a:cubicBezTo>
                  <a:lnTo>
                    <a:pt x="13875" y="17709"/>
                  </a:lnTo>
                  <a:cubicBezTo>
                    <a:pt x="13875" y="17709"/>
                    <a:pt x="17080" y="20285"/>
                    <a:pt x="19251" y="20285"/>
                  </a:cubicBezTo>
                  <a:cubicBezTo>
                    <a:pt x="20068" y="20285"/>
                    <a:pt x="20738" y="19921"/>
                    <a:pt x="21037" y="18919"/>
                  </a:cubicBezTo>
                  <a:cubicBezTo>
                    <a:pt x="22132" y="15270"/>
                    <a:pt x="16909" y="12774"/>
                    <a:pt x="16909" y="12774"/>
                  </a:cubicBezTo>
                  <a:cubicBezTo>
                    <a:pt x="16909" y="12774"/>
                    <a:pt x="23610" y="11929"/>
                    <a:pt x="21882" y="8454"/>
                  </a:cubicBezTo>
                  <a:cubicBezTo>
                    <a:pt x="21312" y="7295"/>
                    <a:pt x="20354" y="6909"/>
                    <a:pt x="19330" y="6909"/>
                  </a:cubicBezTo>
                  <a:cubicBezTo>
                    <a:pt x="17282" y="6909"/>
                    <a:pt x="14969" y="8454"/>
                    <a:pt x="14969" y="8454"/>
                  </a:cubicBezTo>
                  <a:cubicBezTo>
                    <a:pt x="14969" y="8454"/>
                    <a:pt x="19482" y="485"/>
                    <a:pt x="14969" y="24"/>
                  </a:cubicBezTo>
                  <a:cubicBezTo>
                    <a:pt x="14820" y="8"/>
                    <a:pt x="14676" y="0"/>
                    <a:pt x="1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45"/>
            <p:cNvSpPr/>
            <p:nvPr/>
          </p:nvSpPr>
          <p:spPr>
            <a:xfrm>
              <a:off x="7251528" y="3768459"/>
              <a:ext cx="439201" cy="423220"/>
            </a:xfrm>
            <a:custGeom>
              <a:avLst/>
              <a:gdLst/>
              <a:ahLst/>
              <a:cxnLst/>
              <a:rect l="l" t="t" r="r" b="b"/>
              <a:pathLst>
                <a:path w="15473" h="14910" extrusionOk="0">
                  <a:moveTo>
                    <a:pt x="8521" y="1"/>
                  </a:moveTo>
                  <a:cubicBezTo>
                    <a:pt x="6370" y="1"/>
                    <a:pt x="7081" y="6030"/>
                    <a:pt x="7081" y="6030"/>
                  </a:cubicBezTo>
                  <a:cubicBezTo>
                    <a:pt x="7081" y="6030"/>
                    <a:pt x="4240" y="763"/>
                    <a:pt x="3382" y="763"/>
                  </a:cubicBezTo>
                  <a:cubicBezTo>
                    <a:pt x="3211" y="763"/>
                    <a:pt x="3119" y="974"/>
                    <a:pt x="3144" y="1479"/>
                  </a:cubicBezTo>
                  <a:cubicBezTo>
                    <a:pt x="3279" y="4513"/>
                    <a:pt x="5832" y="6664"/>
                    <a:pt x="5832" y="6664"/>
                  </a:cubicBezTo>
                  <a:cubicBezTo>
                    <a:pt x="5832" y="6664"/>
                    <a:pt x="3352" y="6065"/>
                    <a:pt x="1667" y="6065"/>
                  </a:cubicBezTo>
                  <a:cubicBezTo>
                    <a:pt x="704" y="6065"/>
                    <a:pt x="0" y="6261"/>
                    <a:pt x="168" y="6875"/>
                  </a:cubicBezTo>
                  <a:cubicBezTo>
                    <a:pt x="648" y="8546"/>
                    <a:pt x="5352" y="8623"/>
                    <a:pt x="5352" y="8623"/>
                  </a:cubicBezTo>
                  <a:cubicBezTo>
                    <a:pt x="5352" y="8623"/>
                    <a:pt x="379" y="13135"/>
                    <a:pt x="1723" y="13596"/>
                  </a:cubicBezTo>
                  <a:cubicBezTo>
                    <a:pt x="1792" y="13621"/>
                    <a:pt x="1866" y="13632"/>
                    <a:pt x="1945" y="13632"/>
                  </a:cubicBezTo>
                  <a:cubicBezTo>
                    <a:pt x="3415" y="13632"/>
                    <a:pt x="6562" y="9622"/>
                    <a:pt x="6562" y="9621"/>
                  </a:cubicBezTo>
                  <a:lnTo>
                    <a:pt x="6562" y="9621"/>
                  </a:lnTo>
                  <a:cubicBezTo>
                    <a:pt x="6562" y="9622"/>
                    <a:pt x="6505" y="14422"/>
                    <a:pt x="8252" y="14883"/>
                  </a:cubicBezTo>
                  <a:cubicBezTo>
                    <a:pt x="8318" y="14901"/>
                    <a:pt x="8381" y="14910"/>
                    <a:pt x="8441" y="14910"/>
                  </a:cubicBezTo>
                  <a:cubicBezTo>
                    <a:pt x="9949" y="14910"/>
                    <a:pt x="9327" y="9295"/>
                    <a:pt x="9327" y="9295"/>
                  </a:cubicBezTo>
                  <a:lnTo>
                    <a:pt x="9327" y="9295"/>
                  </a:lnTo>
                  <a:cubicBezTo>
                    <a:pt x="9328" y="9295"/>
                    <a:pt x="13083" y="11815"/>
                    <a:pt x="14594" y="11815"/>
                  </a:cubicBezTo>
                  <a:cubicBezTo>
                    <a:pt x="14929" y="11815"/>
                    <a:pt x="15154" y="11691"/>
                    <a:pt x="15203" y="11388"/>
                  </a:cubicBezTo>
                  <a:cubicBezTo>
                    <a:pt x="15472" y="9698"/>
                    <a:pt x="8790" y="7202"/>
                    <a:pt x="8790" y="7202"/>
                  </a:cubicBezTo>
                  <a:cubicBezTo>
                    <a:pt x="8790" y="7202"/>
                    <a:pt x="15395" y="6606"/>
                    <a:pt x="14512" y="4571"/>
                  </a:cubicBezTo>
                  <a:cubicBezTo>
                    <a:pt x="14285" y="4040"/>
                    <a:pt x="13758" y="3845"/>
                    <a:pt x="13105" y="3845"/>
                  </a:cubicBezTo>
                  <a:cubicBezTo>
                    <a:pt x="11278" y="3845"/>
                    <a:pt x="8463" y="5378"/>
                    <a:pt x="8463" y="5378"/>
                  </a:cubicBezTo>
                  <a:cubicBezTo>
                    <a:pt x="8463" y="5378"/>
                    <a:pt x="10671" y="1"/>
                    <a:pt x="8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45"/>
            <p:cNvSpPr/>
            <p:nvPr/>
          </p:nvSpPr>
          <p:spPr>
            <a:xfrm>
              <a:off x="7368560" y="3882908"/>
              <a:ext cx="180302" cy="179564"/>
            </a:xfrm>
            <a:custGeom>
              <a:avLst/>
              <a:gdLst/>
              <a:ahLst/>
              <a:cxnLst/>
              <a:rect l="l" t="t" r="r" b="b"/>
              <a:pathLst>
                <a:path w="6352" h="6326" extrusionOk="0">
                  <a:moveTo>
                    <a:pt x="4026" y="1"/>
                  </a:moveTo>
                  <a:cubicBezTo>
                    <a:pt x="3499" y="1"/>
                    <a:pt x="2914" y="198"/>
                    <a:pt x="2382" y="443"/>
                  </a:cubicBezTo>
                  <a:cubicBezTo>
                    <a:pt x="1153" y="1019"/>
                    <a:pt x="250" y="2171"/>
                    <a:pt x="116" y="3554"/>
                  </a:cubicBezTo>
                  <a:cubicBezTo>
                    <a:pt x="0" y="4687"/>
                    <a:pt x="384" y="5916"/>
                    <a:pt x="2362" y="6261"/>
                  </a:cubicBezTo>
                  <a:cubicBezTo>
                    <a:pt x="2613" y="6305"/>
                    <a:pt x="2849" y="6325"/>
                    <a:pt x="3069" y="6325"/>
                  </a:cubicBezTo>
                  <a:cubicBezTo>
                    <a:pt x="6352" y="6325"/>
                    <a:pt x="6279" y="1758"/>
                    <a:pt x="5127" y="462"/>
                  </a:cubicBezTo>
                  <a:cubicBezTo>
                    <a:pt x="4836" y="128"/>
                    <a:pt x="4450" y="1"/>
                    <a:pt x="40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3" name="Google Shape;4323;p45"/>
          <p:cNvSpPr txBox="1"/>
          <p:nvPr/>
        </p:nvSpPr>
        <p:spPr>
          <a:xfrm>
            <a:off x="2888220" y="1456879"/>
            <a:ext cx="3347854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Có mấy cách xử lí rác thải?</a:t>
            </a:r>
            <a:endParaRPr sz="2800" b="1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4324" name="Google Shape;4324;p45"/>
          <p:cNvSpPr/>
          <p:nvPr/>
        </p:nvSpPr>
        <p:spPr>
          <a:xfrm rot="2153968">
            <a:off x="3942807" y="737504"/>
            <a:ext cx="1088263" cy="94044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4325" name="Google Shape;4325;p45"/>
          <p:cNvSpPr/>
          <p:nvPr/>
        </p:nvSpPr>
        <p:spPr>
          <a:xfrm>
            <a:off x="2809266" y="2751855"/>
            <a:ext cx="1605900" cy="45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1</a:t>
            </a:r>
            <a:endParaRPr sz="280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4326" name="Google Shape;4326;p45"/>
          <p:cNvSpPr/>
          <p:nvPr/>
        </p:nvSpPr>
        <p:spPr>
          <a:xfrm>
            <a:off x="2809266" y="3355905"/>
            <a:ext cx="1605900" cy="45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3</a:t>
            </a:r>
            <a:endParaRPr sz="280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4327" name="Google Shape;4327;p45"/>
          <p:cNvSpPr/>
          <p:nvPr/>
        </p:nvSpPr>
        <p:spPr>
          <a:xfrm>
            <a:off x="4644641" y="2751855"/>
            <a:ext cx="1605900" cy="45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2</a:t>
            </a:r>
            <a:endParaRPr sz="280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4328" name="Google Shape;4328;p45"/>
          <p:cNvSpPr/>
          <p:nvPr/>
        </p:nvSpPr>
        <p:spPr>
          <a:xfrm>
            <a:off x="4644641" y="3355905"/>
            <a:ext cx="1605900" cy="45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4</a:t>
            </a:r>
            <a:endParaRPr sz="2800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ỏ phí rác hữu cơ, gia tăng gánh nặng xử lý môi trường - VOV Giao thông">
            <a:extLst>
              <a:ext uri="{FF2B5EF4-FFF2-40B4-BE49-F238E27FC236}">
                <a16:creationId xmlns:a16="http://schemas.microsoft.com/office/drawing/2014/main" id="{E6BE7940-286B-498D-9385-D4DAD1F3F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89" y="2809132"/>
            <a:ext cx="3133702" cy="208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id="{75A57FCD-0FF4-4DF7-B4AA-D7B47BE5D669}"/>
              </a:ext>
            </a:extLst>
          </p:cNvPr>
          <p:cNvGrpSpPr>
            <a:grpSpLocks/>
          </p:cNvGrpSpPr>
          <p:nvPr/>
        </p:nvGrpSpPr>
        <p:grpSpPr bwMode="auto">
          <a:xfrm>
            <a:off x="4970269" y="559402"/>
            <a:ext cx="2919623" cy="1958413"/>
            <a:chOff x="3744" y="2928"/>
            <a:chExt cx="1920" cy="1200"/>
          </a:xfrm>
        </p:grpSpPr>
        <p:grpSp>
          <p:nvGrpSpPr>
            <p:cNvPr id="10" name="Group 5">
              <a:extLst>
                <a:ext uri="{FF2B5EF4-FFF2-40B4-BE49-F238E27FC236}">
                  <a16:creationId xmlns:a16="http://schemas.microsoft.com/office/drawing/2014/main" id="{4273D617-55BD-4396-8516-C342E48FCC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2928"/>
              <a:ext cx="1872" cy="1200"/>
              <a:chOff x="3744" y="2928"/>
              <a:chExt cx="1872" cy="1200"/>
            </a:xfrm>
          </p:grpSpPr>
          <p:pic>
            <p:nvPicPr>
              <p:cNvPr id="12" name="Picture 6" descr="IMG0028A">
                <a:extLst>
                  <a:ext uri="{FF2B5EF4-FFF2-40B4-BE49-F238E27FC236}">
                    <a16:creationId xmlns:a16="http://schemas.microsoft.com/office/drawing/2014/main" id="{F3D1F5B2-03D1-4852-8C9E-78F85D9069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4" y="2928"/>
                <a:ext cx="1872" cy="1200"/>
              </a:xfrm>
              <a:prstGeom prst="rect">
                <a:avLst/>
              </a:prstGeom>
              <a:noFill/>
              <a:ln w="38100" cap="rnd">
                <a:solidFill>
                  <a:srgbClr val="CC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Oval 7">
                <a:extLst>
                  <a:ext uri="{FF2B5EF4-FFF2-40B4-BE49-F238E27FC236}">
                    <a16:creationId xmlns:a16="http://schemas.microsoft.com/office/drawing/2014/main" id="{4B908661-2D73-49B0-84D6-CF9BEEEBA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4" y="3926"/>
                <a:ext cx="144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4107743F-FFD0-449E-BFE1-AEC6F7403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4" y="3897"/>
              <a:ext cx="240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 b="1">
                <a:solidFill>
                  <a:srgbClr val="FF3300"/>
                </a:solidFill>
              </a:endParaRPr>
            </a:p>
          </p:txBody>
        </p:sp>
      </p:grpSp>
      <p:grpSp>
        <p:nvGrpSpPr>
          <p:cNvPr id="3" name="Group 31">
            <a:extLst>
              <a:ext uri="{FF2B5EF4-FFF2-40B4-BE49-F238E27FC236}">
                <a16:creationId xmlns:a16="http://schemas.microsoft.com/office/drawing/2014/main" id="{A03C1360-9EF6-4429-A80C-E66F2027CC42}"/>
              </a:ext>
            </a:extLst>
          </p:cNvPr>
          <p:cNvGrpSpPr>
            <a:grpSpLocks/>
          </p:cNvGrpSpPr>
          <p:nvPr/>
        </p:nvGrpSpPr>
        <p:grpSpPr bwMode="auto">
          <a:xfrm>
            <a:off x="1172722" y="423109"/>
            <a:ext cx="2775097" cy="2089995"/>
            <a:chOff x="192" y="1392"/>
            <a:chExt cx="1584" cy="1392"/>
          </a:xfrm>
        </p:grpSpPr>
        <p:grpSp>
          <p:nvGrpSpPr>
            <p:cNvPr id="4" name="Group 32">
              <a:extLst>
                <a:ext uri="{FF2B5EF4-FFF2-40B4-BE49-F238E27FC236}">
                  <a16:creationId xmlns:a16="http://schemas.microsoft.com/office/drawing/2014/main" id="{F1BF8E33-06C6-433E-9D8A-A3649AEEB6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392"/>
              <a:ext cx="1584" cy="1392"/>
              <a:chOff x="192" y="1392"/>
              <a:chExt cx="1584" cy="1392"/>
            </a:xfrm>
          </p:grpSpPr>
          <p:pic>
            <p:nvPicPr>
              <p:cNvPr id="6" name="Picture 33" descr="21501C0A">
                <a:extLst>
                  <a:ext uri="{FF2B5EF4-FFF2-40B4-BE49-F238E27FC236}">
                    <a16:creationId xmlns:a16="http://schemas.microsoft.com/office/drawing/2014/main" id="{908632B9-1D5E-45BA-880E-6B6962A481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676"/>
              <a:stretch>
                <a:fillRect/>
              </a:stretch>
            </p:blipFill>
            <p:spPr bwMode="auto">
              <a:xfrm>
                <a:off x="192" y="1392"/>
                <a:ext cx="1584" cy="1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rnd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Oval 34">
                <a:extLst>
                  <a:ext uri="{FF2B5EF4-FFF2-40B4-BE49-F238E27FC236}">
                    <a16:creationId xmlns:a16="http://schemas.microsoft.com/office/drawing/2014/main" id="{F5217290-0727-43EA-A040-3242A83A6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" y="2534"/>
                <a:ext cx="144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  <p:sp>
          <p:nvSpPr>
            <p:cNvPr id="5" name="Text Box 35">
              <a:extLst>
                <a:ext uri="{FF2B5EF4-FFF2-40B4-BE49-F238E27FC236}">
                  <a16:creationId xmlns:a16="http://schemas.microsoft.com/office/drawing/2014/main" id="{E346F15A-EA3F-496B-993A-6EAA994BF1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" y="2516"/>
              <a:ext cx="24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 b="1">
                <a:solidFill>
                  <a:srgbClr val="FF3300"/>
                </a:solidFill>
              </a:endParaRPr>
            </a:p>
          </p:txBody>
        </p:sp>
      </p:grpSp>
      <p:sp>
        <p:nvSpPr>
          <p:cNvPr id="2" name="Google Shape;4421;p46">
            <a:extLst>
              <a:ext uri="{FF2B5EF4-FFF2-40B4-BE49-F238E27FC236}">
                <a16:creationId xmlns:a16="http://schemas.microsoft.com/office/drawing/2014/main" id="{65681E82-95C9-4F51-9C8B-A726EC90284E}"/>
              </a:ext>
            </a:extLst>
          </p:cNvPr>
          <p:cNvSpPr/>
          <p:nvPr/>
        </p:nvSpPr>
        <p:spPr>
          <a:xfrm>
            <a:off x="769866" y="310690"/>
            <a:ext cx="1296257" cy="456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Chôn</a:t>
            </a:r>
            <a:endParaRPr sz="2800" b="1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8" name="Google Shape;4421;p46">
            <a:extLst>
              <a:ext uri="{FF2B5EF4-FFF2-40B4-BE49-F238E27FC236}">
                <a16:creationId xmlns:a16="http://schemas.microsoft.com/office/drawing/2014/main" id="{911C7B95-2C38-4C6F-94D5-88E564A02B35}"/>
              </a:ext>
            </a:extLst>
          </p:cNvPr>
          <p:cNvSpPr/>
          <p:nvPr/>
        </p:nvSpPr>
        <p:spPr>
          <a:xfrm>
            <a:off x="4548385" y="311003"/>
            <a:ext cx="1149612" cy="456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Đốt</a:t>
            </a:r>
            <a:endParaRPr sz="2800" b="1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4" name="Google Shape;4421;p46">
            <a:extLst>
              <a:ext uri="{FF2B5EF4-FFF2-40B4-BE49-F238E27FC236}">
                <a16:creationId xmlns:a16="http://schemas.microsoft.com/office/drawing/2014/main" id="{5A29AE8D-DB57-4349-913E-DEA953A1EA77}"/>
              </a:ext>
            </a:extLst>
          </p:cNvPr>
          <p:cNvSpPr/>
          <p:nvPr/>
        </p:nvSpPr>
        <p:spPr>
          <a:xfrm>
            <a:off x="768063" y="2630397"/>
            <a:ext cx="3135578" cy="456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Ủ (để bón ruộng)</a:t>
            </a:r>
            <a:endParaRPr sz="2800" b="1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pic>
        <p:nvPicPr>
          <p:cNvPr id="1028" name="Picture 4" descr="TÁI CHẾ RÁC THẢI NHỰA">
            <a:extLst>
              <a:ext uri="{FF2B5EF4-FFF2-40B4-BE49-F238E27FC236}">
                <a16:creationId xmlns:a16="http://schemas.microsoft.com/office/drawing/2014/main" id="{B56EBBA8-DCAE-461F-BC45-106910A27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416" y="2809131"/>
            <a:ext cx="3235583" cy="202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4421;p46">
            <a:extLst>
              <a:ext uri="{FF2B5EF4-FFF2-40B4-BE49-F238E27FC236}">
                <a16:creationId xmlns:a16="http://schemas.microsoft.com/office/drawing/2014/main" id="{CC869F0C-7873-4084-A8FE-380EE066D730}"/>
              </a:ext>
            </a:extLst>
          </p:cNvPr>
          <p:cNvSpPr/>
          <p:nvPr/>
        </p:nvSpPr>
        <p:spPr>
          <a:xfrm>
            <a:off x="4723216" y="2625686"/>
            <a:ext cx="1451805" cy="456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Tái chế</a:t>
            </a:r>
            <a:endParaRPr sz="2800" b="1">
              <a:solidFill>
                <a:schemeClr val="dk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3481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" name="Google Shape;2356;p30"/>
          <p:cNvGrpSpPr/>
          <p:nvPr/>
        </p:nvGrpSpPr>
        <p:grpSpPr>
          <a:xfrm>
            <a:off x="1301429" y="1085646"/>
            <a:ext cx="6356923" cy="3200126"/>
            <a:chOff x="623255" y="927125"/>
            <a:chExt cx="7691377" cy="3871900"/>
          </a:xfrm>
        </p:grpSpPr>
        <p:sp>
          <p:nvSpPr>
            <p:cNvPr id="2357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58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359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62" name="Google Shape;2362;p30"/>
          <p:cNvSpPr txBox="1">
            <a:spLocks noGrp="1"/>
          </p:cNvSpPr>
          <p:nvPr>
            <p:ph type="title"/>
          </p:nvPr>
        </p:nvSpPr>
        <p:spPr>
          <a:xfrm>
            <a:off x="633538" y="504208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Quicksand" panose="020B0604020202020204" charset="0"/>
              </a:rPr>
              <a:t>Tìm đường đi cho chú vịt con về với gia đình</a:t>
            </a:r>
            <a:endParaRPr sz="2400">
              <a:latin typeface="Quicksand" panose="020B0604020202020204" charset="0"/>
            </a:endParaRPr>
          </a:p>
        </p:txBody>
      </p:sp>
      <p:sp>
        <p:nvSpPr>
          <p:cNvPr id="2363" name="Google Shape;2363;p30"/>
          <p:cNvSpPr/>
          <p:nvPr/>
        </p:nvSpPr>
        <p:spPr>
          <a:xfrm>
            <a:off x="3268043" y="1564070"/>
            <a:ext cx="136477" cy="360786"/>
          </a:xfrm>
          <a:custGeom>
            <a:avLst/>
            <a:gdLst/>
            <a:ahLst/>
            <a:cxnLst/>
            <a:rect l="l" t="t" r="r" b="b"/>
            <a:pathLst>
              <a:path w="8021" h="21204" extrusionOk="0">
                <a:moveTo>
                  <a:pt x="1" y="151"/>
                </a:moveTo>
                <a:cubicBezTo>
                  <a:pt x="978" y="1880"/>
                  <a:pt x="1856" y="3710"/>
                  <a:pt x="2658" y="5539"/>
                </a:cubicBezTo>
                <a:lnTo>
                  <a:pt x="2658" y="5539"/>
                </a:lnTo>
                <a:cubicBezTo>
                  <a:pt x="3460" y="7369"/>
                  <a:pt x="4186" y="9249"/>
                  <a:pt x="4838" y="11128"/>
                </a:cubicBezTo>
                <a:lnTo>
                  <a:pt x="4838" y="11128"/>
                </a:lnTo>
                <a:cubicBezTo>
                  <a:pt x="5465" y="13033"/>
                  <a:pt x="5991" y="14963"/>
                  <a:pt x="6417" y="16918"/>
                </a:cubicBezTo>
                <a:lnTo>
                  <a:pt x="6417" y="16918"/>
                </a:lnTo>
                <a:cubicBezTo>
                  <a:pt x="6718" y="18321"/>
                  <a:pt x="6918" y="19750"/>
                  <a:pt x="7069" y="21203"/>
                </a:cubicBezTo>
                <a:lnTo>
                  <a:pt x="7069" y="21203"/>
                </a:lnTo>
                <a:lnTo>
                  <a:pt x="8021" y="21203"/>
                </a:lnTo>
                <a:cubicBezTo>
                  <a:pt x="7820" y="19700"/>
                  <a:pt x="7570" y="18196"/>
                  <a:pt x="7194" y="16742"/>
                </a:cubicBezTo>
                <a:lnTo>
                  <a:pt x="7194" y="16742"/>
                </a:lnTo>
                <a:cubicBezTo>
                  <a:pt x="6718" y="14762"/>
                  <a:pt x="6141" y="12833"/>
                  <a:pt x="5414" y="10928"/>
                </a:cubicBezTo>
                <a:lnTo>
                  <a:pt x="5414" y="10928"/>
                </a:lnTo>
                <a:cubicBezTo>
                  <a:pt x="4713" y="9023"/>
                  <a:pt x="3936" y="7168"/>
                  <a:pt x="3059" y="5339"/>
                </a:cubicBezTo>
                <a:lnTo>
                  <a:pt x="3059" y="5339"/>
                </a:lnTo>
                <a:cubicBezTo>
                  <a:pt x="2206" y="3534"/>
                  <a:pt x="1279" y="1730"/>
                  <a:pt x="226" y="0"/>
                </a:cubicBezTo>
                <a:lnTo>
                  <a:pt x="226" y="0"/>
                </a:lnTo>
                <a:close/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4" name="Google Shape;2364;p30"/>
          <p:cNvSpPr/>
          <p:nvPr/>
        </p:nvSpPr>
        <p:spPr>
          <a:xfrm>
            <a:off x="3223695" y="1485584"/>
            <a:ext cx="18359" cy="21337"/>
          </a:xfrm>
          <a:custGeom>
            <a:avLst/>
            <a:gdLst/>
            <a:ahLst/>
            <a:cxnLst/>
            <a:rect l="l" t="t" r="r" b="b"/>
            <a:pathLst>
              <a:path w="1079" h="1254" extrusionOk="0">
                <a:moveTo>
                  <a:pt x="0" y="276"/>
                </a:moveTo>
                <a:cubicBezTo>
                  <a:pt x="301" y="577"/>
                  <a:pt x="527" y="903"/>
                  <a:pt x="752" y="1254"/>
                </a:cubicBezTo>
                <a:lnTo>
                  <a:pt x="752" y="1254"/>
                </a:lnTo>
                <a:lnTo>
                  <a:pt x="1078" y="1028"/>
                </a:lnTo>
                <a:cubicBezTo>
                  <a:pt x="853" y="678"/>
                  <a:pt x="602" y="327"/>
                  <a:pt x="301" y="1"/>
                </a:cubicBezTo>
                <a:lnTo>
                  <a:pt x="301" y="1"/>
                </a:lnTo>
                <a:close/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5" name="Google Shape;2365;p30"/>
          <p:cNvSpPr/>
          <p:nvPr/>
        </p:nvSpPr>
        <p:spPr>
          <a:xfrm>
            <a:off x="3231795" y="1500679"/>
            <a:ext cx="63126" cy="98891"/>
          </a:xfrm>
          <a:custGeom>
            <a:avLst/>
            <a:gdLst/>
            <a:ahLst/>
            <a:cxnLst/>
            <a:rect l="l" t="t" r="r" b="b"/>
            <a:pathLst>
              <a:path w="3710" h="5812" extrusionOk="0">
                <a:moveTo>
                  <a:pt x="545" y="0"/>
                </a:moveTo>
                <a:cubicBezTo>
                  <a:pt x="358" y="0"/>
                  <a:pt x="187" y="83"/>
                  <a:pt x="101" y="317"/>
                </a:cubicBezTo>
                <a:cubicBezTo>
                  <a:pt x="76" y="342"/>
                  <a:pt x="76" y="367"/>
                  <a:pt x="76" y="392"/>
                </a:cubicBezTo>
                <a:cubicBezTo>
                  <a:pt x="1" y="593"/>
                  <a:pt x="76" y="793"/>
                  <a:pt x="151" y="968"/>
                </a:cubicBezTo>
                <a:cubicBezTo>
                  <a:pt x="627" y="2322"/>
                  <a:pt x="1229" y="3650"/>
                  <a:pt x="1830" y="4953"/>
                </a:cubicBezTo>
                <a:cubicBezTo>
                  <a:pt x="1930" y="5204"/>
                  <a:pt x="2056" y="5455"/>
                  <a:pt x="2306" y="5630"/>
                </a:cubicBezTo>
                <a:cubicBezTo>
                  <a:pt x="2448" y="5740"/>
                  <a:pt x="2659" y="5811"/>
                  <a:pt x="2871" y="5811"/>
                </a:cubicBezTo>
                <a:cubicBezTo>
                  <a:pt x="2996" y="5811"/>
                  <a:pt x="3122" y="5786"/>
                  <a:pt x="3234" y="5730"/>
                </a:cubicBezTo>
                <a:cubicBezTo>
                  <a:pt x="3484" y="5605"/>
                  <a:pt x="3635" y="5354"/>
                  <a:pt x="3660" y="5129"/>
                </a:cubicBezTo>
                <a:cubicBezTo>
                  <a:pt x="3685" y="5129"/>
                  <a:pt x="3685" y="5129"/>
                  <a:pt x="3685" y="5104"/>
                </a:cubicBezTo>
                <a:cubicBezTo>
                  <a:pt x="3710" y="4878"/>
                  <a:pt x="3635" y="4653"/>
                  <a:pt x="3559" y="4452"/>
                </a:cubicBezTo>
                <a:cubicBezTo>
                  <a:pt x="3209" y="3299"/>
                  <a:pt x="2682" y="2197"/>
                  <a:pt x="2006" y="1169"/>
                </a:cubicBezTo>
                <a:cubicBezTo>
                  <a:pt x="1780" y="793"/>
                  <a:pt x="1504" y="442"/>
                  <a:pt x="1103" y="192"/>
                </a:cubicBezTo>
                <a:cubicBezTo>
                  <a:pt x="950" y="89"/>
                  <a:pt x="739" y="0"/>
                  <a:pt x="545" y="0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6" name="Google Shape;2366;p30"/>
          <p:cNvSpPr/>
          <p:nvPr/>
        </p:nvSpPr>
        <p:spPr>
          <a:xfrm>
            <a:off x="3231795" y="1506057"/>
            <a:ext cx="62275" cy="94688"/>
          </a:xfrm>
          <a:custGeom>
            <a:avLst/>
            <a:gdLst/>
            <a:ahLst/>
            <a:cxnLst/>
            <a:rect l="l" t="t" r="r" b="b"/>
            <a:pathLst>
              <a:path w="3660" h="5565" extrusionOk="0">
                <a:moveTo>
                  <a:pt x="3660" y="4813"/>
                </a:moveTo>
                <a:cubicBezTo>
                  <a:pt x="3635" y="5038"/>
                  <a:pt x="3484" y="5289"/>
                  <a:pt x="3234" y="5414"/>
                </a:cubicBezTo>
                <a:cubicBezTo>
                  <a:pt x="2933" y="5565"/>
                  <a:pt x="2532" y="5490"/>
                  <a:pt x="2306" y="5314"/>
                </a:cubicBezTo>
                <a:cubicBezTo>
                  <a:pt x="2056" y="5139"/>
                  <a:pt x="1930" y="4888"/>
                  <a:pt x="1830" y="4637"/>
                </a:cubicBezTo>
                <a:cubicBezTo>
                  <a:pt x="1229" y="3334"/>
                  <a:pt x="627" y="2006"/>
                  <a:pt x="151" y="652"/>
                </a:cubicBezTo>
                <a:cubicBezTo>
                  <a:pt x="76" y="477"/>
                  <a:pt x="1" y="277"/>
                  <a:pt x="76" y="76"/>
                </a:cubicBezTo>
                <a:cubicBezTo>
                  <a:pt x="76" y="51"/>
                  <a:pt x="76" y="26"/>
                  <a:pt x="101" y="1"/>
                </a:cubicBezTo>
                <a:cubicBezTo>
                  <a:pt x="652" y="1956"/>
                  <a:pt x="1955" y="3710"/>
                  <a:pt x="3660" y="4813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7" name="Google Shape;2367;p30"/>
          <p:cNvSpPr/>
          <p:nvPr/>
        </p:nvSpPr>
        <p:spPr>
          <a:xfrm>
            <a:off x="3364873" y="1544874"/>
            <a:ext cx="46485" cy="379979"/>
          </a:xfrm>
          <a:custGeom>
            <a:avLst/>
            <a:gdLst/>
            <a:ahLst/>
            <a:cxnLst/>
            <a:rect l="l" t="t" r="r" b="b"/>
            <a:pathLst>
              <a:path w="2732" h="22332" extrusionOk="0">
                <a:moveTo>
                  <a:pt x="0" y="76"/>
                </a:moveTo>
                <a:cubicBezTo>
                  <a:pt x="501" y="2006"/>
                  <a:pt x="877" y="3986"/>
                  <a:pt x="1203" y="5965"/>
                </a:cubicBezTo>
                <a:lnTo>
                  <a:pt x="1203" y="5965"/>
                </a:lnTo>
                <a:cubicBezTo>
                  <a:pt x="1504" y="7945"/>
                  <a:pt x="1704" y="9950"/>
                  <a:pt x="1855" y="11930"/>
                </a:cubicBezTo>
                <a:lnTo>
                  <a:pt x="1855" y="11930"/>
                </a:lnTo>
                <a:cubicBezTo>
                  <a:pt x="1980" y="13935"/>
                  <a:pt x="1980" y="15940"/>
                  <a:pt x="1905" y="17920"/>
                </a:cubicBezTo>
                <a:lnTo>
                  <a:pt x="1905" y="17920"/>
                </a:lnTo>
                <a:cubicBezTo>
                  <a:pt x="1830" y="19399"/>
                  <a:pt x="1654" y="20878"/>
                  <a:pt x="1429" y="22331"/>
                </a:cubicBezTo>
                <a:lnTo>
                  <a:pt x="1429" y="22331"/>
                </a:lnTo>
                <a:lnTo>
                  <a:pt x="2381" y="22331"/>
                </a:lnTo>
                <a:cubicBezTo>
                  <a:pt x="2557" y="20878"/>
                  <a:pt x="2682" y="19424"/>
                  <a:pt x="2707" y="17945"/>
                </a:cubicBezTo>
                <a:lnTo>
                  <a:pt x="2707" y="17945"/>
                </a:lnTo>
                <a:cubicBezTo>
                  <a:pt x="2732" y="15915"/>
                  <a:pt x="2682" y="13910"/>
                  <a:pt x="2481" y="11880"/>
                </a:cubicBezTo>
                <a:lnTo>
                  <a:pt x="2481" y="11880"/>
                </a:lnTo>
                <a:cubicBezTo>
                  <a:pt x="2281" y="9875"/>
                  <a:pt x="2005" y="7870"/>
                  <a:pt x="1629" y="5890"/>
                </a:cubicBezTo>
                <a:lnTo>
                  <a:pt x="1629" y="5890"/>
                </a:lnTo>
                <a:cubicBezTo>
                  <a:pt x="1253" y="3910"/>
                  <a:pt x="827" y="1930"/>
                  <a:pt x="251" y="1"/>
                </a:cubicBezTo>
                <a:lnTo>
                  <a:pt x="251" y="1"/>
                </a:lnTo>
                <a:close/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8" name="Google Shape;2368;p30"/>
          <p:cNvSpPr/>
          <p:nvPr/>
        </p:nvSpPr>
        <p:spPr>
          <a:xfrm>
            <a:off x="3341831" y="1457863"/>
            <a:ext cx="14088" cy="22188"/>
          </a:xfrm>
          <a:custGeom>
            <a:avLst/>
            <a:gdLst/>
            <a:ahLst/>
            <a:cxnLst/>
            <a:rect l="l" t="t" r="r" b="b"/>
            <a:pathLst>
              <a:path w="828" h="1304" extrusionOk="0">
                <a:moveTo>
                  <a:pt x="1" y="201"/>
                </a:moveTo>
                <a:cubicBezTo>
                  <a:pt x="176" y="552"/>
                  <a:pt x="352" y="928"/>
                  <a:pt x="452" y="1304"/>
                </a:cubicBezTo>
                <a:lnTo>
                  <a:pt x="452" y="1304"/>
                </a:lnTo>
                <a:lnTo>
                  <a:pt x="828" y="1204"/>
                </a:lnTo>
                <a:cubicBezTo>
                  <a:pt x="703" y="778"/>
                  <a:pt x="552" y="377"/>
                  <a:pt x="327" y="1"/>
                </a:cubicBezTo>
                <a:lnTo>
                  <a:pt x="327" y="1"/>
                </a:lnTo>
                <a:close/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9" name="Google Shape;2369;p30"/>
          <p:cNvSpPr/>
          <p:nvPr/>
        </p:nvSpPr>
        <p:spPr>
          <a:xfrm>
            <a:off x="3343975" y="1475340"/>
            <a:ext cx="42231" cy="106514"/>
          </a:xfrm>
          <a:custGeom>
            <a:avLst/>
            <a:gdLst/>
            <a:ahLst/>
            <a:cxnLst/>
            <a:rect l="l" t="t" r="r" b="b"/>
            <a:pathLst>
              <a:path w="2482" h="6260" extrusionOk="0">
                <a:moveTo>
                  <a:pt x="544" y="0"/>
                </a:moveTo>
                <a:cubicBezTo>
                  <a:pt x="413" y="0"/>
                  <a:pt x="284" y="57"/>
                  <a:pt x="176" y="202"/>
                </a:cubicBezTo>
                <a:cubicBezTo>
                  <a:pt x="150" y="227"/>
                  <a:pt x="125" y="252"/>
                  <a:pt x="125" y="252"/>
                </a:cubicBezTo>
                <a:cubicBezTo>
                  <a:pt x="0" y="452"/>
                  <a:pt x="25" y="653"/>
                  <a:pt x="50" y="853"/>
                </a:cubicBezTo>
                <a:cubicBezTo>
                  <a:pt x="176" y="2282"/>
                  <a:pt x="401" y="3711"/>
                  <a:pt x="652" y="5139"/>
                </a:cubicBezTo>
                <a:cubicBezTo>
                  <a:pt x="702" y="5415"/>
                  <a:pt x="752" y="5691"/>
                  <a:pt x="927" y="5916"/>
                </a:cubicBezTo>
                <a:cubicBezTo>
                  <a:pt x="1096" y="6106"/>
                  <a:pt x="1370" y="6260"/>
                  <a:pt x="1662" y="6260"/>
                </a:cubicBezTo>
                <a:cubicBezTo>
                  <a:pt x="1717" y="6260"/>
                  <a:pt x="1773" y="6254"/>
                  <a:pt x="1830" y="6242"/>
                </a:cubicBezTo>
                <a:cubicBezTo>
                  <a:pt x="2105" y="6192"/>
                  <a:pt x="2306" y="5991"/>
                  <a:pt x="2381" y="5766"/>
                </a:cubicBezTo>
                <a:lnTo>
                  <a:pt x="2406" y="5766"/>
                </a:lnTo>
                <a:cubicBezTo>
                  <a:pt x="2481" y="5540"/>
                  <a:pt x="2481" y="5315"/>
                  <a:pt x="2481" y="5089"/>
                </a:cubicBezTo>
                <a:cubicBezTo>
                  <a:pt x="2406" y="3886"/>
                  <a:pt x="2181" y="2683"/>
                  <a:pt x="1805" y="1505"/>
                </a:cubicBezTo>
                <a:cubicBezTo>
                  <a:pt x="1679" y="1104"/>
                  <a:pt x="1504" y="678"/>
                  <a:pt x="1178" y="352"/>
                </a:cubicBezTo>
                <a:cubicBezTo>
                  <a:pt x="1018" y="176"/>
                  <a:pt x="776" y="0"/>
                  <a:pt x="544" y="0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0" name="Google Shape;2370;p30"/>
          <p:cNvSpPr/>
          <p:nvPr/>
        </p:nvSpPr>
        <p:spPr>
          <a:xfrm>
            <a:off x="3343975" y="1478760"/>
            <a:ext cx="40530" cy="104081"/>
          </a:xfrm>
          <a:custGeom>
            <a:avLst/>
            <a:gdLst/>
            <a:ahLst/>
            <a:cxnLst/>
            <a:rect l="l" t="t" r="r" b="b"/>
            <a:pathLst>
              <a:path w="2382" h="6117" extrusionOk="0">
                <a:moveTo>
                  <a:pt x="2381" y="5565"/>
                </a:moveTo>
                <a:cubicBezTo>
                  <a:pt x="2306" y="5790"/>
                  <a:pt x="2105" y="5991"/>
                  <a:pt x="1830" y="6041"/>
                </a:cubicBezTo>
                <a:cubicBezTo>
                  <a:pt x="1479" y="6116"/>
                  <a:pt x="1128" y="5941"/>
                  <a:pt x="927" y="5715"/>
                </a:cubicBezTo>
                <a:cubicBezTo>
                  <a:pt x="752" y="5490"/>
                  <a:pt x="702" y="5214"/>
                  <a:pt x="652" y="4938"/>
                </a:cubicBezTo>
                <a:cubicBezTo>
                  <a:pt x="401" y="3510"/>
                  <a:pt x="176" y="2081"/>
                  <a:pt x="50" y="652"/>
                </a:cubicBezTo>
                <a:cubicBezTo>
                  <a:pt x="25" y="452"/>
                  <a:pt x="0" y="251"/>
                  <a:pt x="125" y="51"/>
                </a:cubicBezTo>
                <a:cubicBezTo>
                  <a:pt x="125" y="51"/>
                  <a:pt x="150" y="26"/>
                  <a:pt x="176" y="1"/>
                </a:cubicBezTo>
                <a:cubicBezTo>
                  <a:pt x="201" y="2031"/>
                  <a:pt x="1028" y="4061"/>
                  <a:pt x="2381" y="5565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30"/>
          <p:cNvSpPr/>
          <p:nvPr/>
        </p:nvSpPr>
        <p:spPr>
          <a:xfrm>
            <a:off x="3253544" y="1711646"/>
            <a:ext cx="119003" cy="213232"/>
          </a:xfrm>
          <a:custGeom>
            <a:avLst/>
            <a:gdLst/>
            <a:ahLst/>
            <a:cxnLst/>
            <a:rect l="l" t="t" r="r" b="b"/>
            <a:pathLst>
              <a:path w="6994" h="12532" extrusionOk="0">
                <a:moveTo>
                  <a:pt x="452" y="451"/>
                </a:moveTo>
                <a:cubicBezTo>
                  <a:pt x="452" y="451"/>
                  <a:pt x="452" y="476"/>
                  <a:pt x="452" y="476"/>
                </a:cubicBezTo>
                <a:lnTo>
                  <a:pt x="452" y="476"/>
                </a:lnTo>
                <a:cubicBezTo>
                  <a:pt x="1630" y="1704"/>
                  <a:pt x="4612" y="5514"/>
                  <a:pt x="5740" y="12531"/>
                </a:cubicBezTo>
                <a:lnTo>
                  <a:pt x="5740" y="12531"/>
                </a:lnTo>
                <a:lnTo>
                  <a:pt x="6993" y="12531"/>
                </a:lnTo>
                <a:cubicBezTo>
                  <a:pt x="6417" y="9574"/>
                  <a:pt x="4612" y="2556"/>
                  <a:pt x="1" y="0"/>
                </a:cubicBezTo>
                <a:lnTo>
                  <a:pt x="1" y="0"/>
                </a:lnTo>
                <a:cubicBezTo>
                  <a:pt x="1" y="0"/>
                  <a:pt x="151" y="150"/>
                  <a:pt x="452" y="451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2" name="Google Shape;2372;p30"/>
          <p:cNvSpPr/>
          <p:nvPr/>
        </p:nvSpPr>
        <p:spPr>
          <a:xfrm>
            <a:off x="3261219" y="1719746"/>
            <a:ext cx="102362" cy="205133"/>
          </a:xfrm>
          <a:custGeom>
            <a:avLst/>
            <a:gdLst/>
            <a:ahLst/>
            <a:cxnLst/>
            <a:rect l="l" t="t" r="r" b="b"/>
            <a:pathLst>
              <a:path w="6016" h="12056" extrusionOk="0">
                <a:moveTo>
                  <a:pt x="6016" y="12055"/>
                </a:moveTo>
                <a:cubicBezTo>
                  <a:pt x="5540" y="5715"/>
                  <a:pt x="1906" y="1679"/>
                  <a:pt x="1" y="0"/>
                </a:cubicBezTo>
                <a:cubicBezTo>
                  <a:pt x="1179" y="1228"/>
                  <a:pt x="4161" y="5038"/>
                  <a:pt x="5289" y="12055"/>
                </a:cubicBezTo>
                <a:close/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3" name="Google Shape;2373;p30"/>
          <p:cNvSpPr/>
          <p:nvPr/>
        </p:nvSpPr>
        <p:spPr>
          <a:xfrm>
            <a:off x="3393871" y="1654058"/>
            <a:ext cx="78473" cy="270811"/>
          </a:xfrm>
          <a:custGeom>
            <a:avLst/>
            <a:gdLst/>
            <a:ahLst/>
            <a:cxnLst/>
            <a:rect l="l" t="t" r="r" b="b"/>
            <a:pathLst>
              <a:path w="4612" h="15916" extrusionOk="0">
                <a:moveTo>
                  <a:pt x="2557" y="15915"/>
                </a:moveTo>
                <a:lnTo>
                  <a:pt x="4386" y="15915"/>
                </a:lnTo>
                <a:cubicBezTo>
                  <a:pt x="4587" y="13008"/>
                  <a:pt x="4612" y="5289"/>
                  <a:pt x="276" y="326"/>
                </a:cubicBezTo>
                <a:lnTo>
                  <a:pt x="276" y="326"/>
                </a:lnTo>
                <a:cubicBezTo>
                  <a:pt x="176" y="226"/>
                  <a:pt x="76" y="126"/>
                  <a:pt x="0" y="1"/>
                </a:cubicBezTo>
                <a:lnTo>
                  <a:pt x="0" y="1"/>
                </a:lnTo>
                <a:cubicBezTo>
                  <a:pt x="76" y="226"/>
                  <a:pt x="3509" y="8246"/>
                  <a:pt x="2557" y="15915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4" name="Google Shape;2374;p30"/>
          <p:cNvSpPr/>
          <p:nvPr/>
        </p:nvSpPr>
        <p:spPr>
          <a:xfrm>
            <a:off x="3393871" y="1654058"/>
            <a:ext cx="83595" cy="270811"/>
          </a:xfrm>
          <a:custGeom>
            <a:avLst/>
            <a:gdLst/>
            <a:ahLst/>
            <a:cxnLst/>
            <a:rect l="l" t="t" r="r" b="b"/>
            <a:pathLst>
              <a:path w="4913" h="15916" extrusionOk="0">
                <a:moveTo>
                  <a:pt x="2557" y="15915"/>
                </a:moveTo>
                <a:lnTo>
                  <a:pt x="3634" y="15915"/>
                </a:lnTo>
                <a:cubicBezTo>
                  <a:pt x="4913" y="10151"/>
                  <a:pt x="1655" y="3008"/>
                  <a:pt x="276" y="326"/>
                </a:cubicBezTo>
                <a:cubicBezTo>
                  <a:pt x="176" y="226"/>
                  <a:pt x="76" y="126"/>
                  <a:pt x="0" y="1"/>
                </a:cubicBezTo>
                <a:cubicBezTo>
                  <a:pt x="76" y="226"/>
                  <a:pt x="3509" y="8246"/>
                  <a:pt x="2557" y="15915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5" name="Google Shape;2375;p30"/>
          <p:cNvSpPr/>
          <p:nvPr/>
        </p:nvSpPr>
        <p:spPr>
          <a:xfrm>
            <a:off x="3298760" y="1924893"/>
            <a:ext cx="212381" cy="17"/>
          </a:xfrm>
          <a:custGeom>
            <a:avLst/>
            <a:gdLst/>
            <a:ahLst/>
            <a:cxnLst/>
            <a:rect l="l" t="t" r="r" b="b"/>
            <a:pathLst>
              <a:path w="12482" h="1" fill="none" extrusionOk="0">
                <a:moveTo>
                  <a:pt x="0" y="0"/>
                </a:moveTo>
                <a:lnTo>
                  <a:pt x="12482" y="0"/>
                </a:lnTo>
              </a:path>
            </a:pathLst>
          </a:custGeom>
          <a:noFill/>
          <a:ln w="8775" cap="flat" cmpd="sng">
            <a:solidFill>
              <a:srgbClr val="82DEEC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6" name="Google Shape;2376;p30"/>
          <p:cNvSpPr/>
          <p:nvPr/>
        </p:nvSpPr>
        <p:spPr>
          <a:xfrm>
            <a:off x="3372548" y="1938116"/>
            <a:ext cx="154819" cy="17"/>
          </a:xfrm>
          <a:custGeom>
            <a:avLst/>
            <a:gdLst/>
            <a:ahLst/>
            <a:cxnLst/>
            <a:rect l="l" t="t" r="r" b="b"/>
            <a:pathLst>
              <a:path w="9099" h="1" fill="none" extrusionOk="0">
                <a:moveTo>
                  <a:pt x="0" y="0"/>
                </a:moveTo>
                <a:lnTo>
                  <a:pt x="9098" y="0"/>
                </a:lnTo>
              </a:path>
            </a:pathLst>
          </a:custGeom>
          <a:noFill/>
          <a:ln w="8775" cap="flat" cmpd="sng">
            <a:solidFill>
              <a:srgbClr val="82DEEC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7" name="Google Shape;2377;p30"/>
          <p:cNvSpPr/>
          <p:nvPr/>
        </p:nvSpPr>
        <p:spPr>
          <a:xfrm>
            <a:off x="2365114" y="2317712"/>
            <a:ext cx="330091" cy="184238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8" name="Google Shape;2378;p30"/>
          <p:cNvSpPr/>
          <p:nvPr/>
        </p:nvSpPr>
        <p:spPr>
          <a:xfrm>
            <a:off x="5610430" y="2977941"/>
            <a:ext cx="118561" cy="318146"/>
          </a:xfrm>
          <a:custGeom>
            <a:avLst/>
            <a:gdLst/>
            <a:ahLst/>
            <a:cxnLst/>
            <a:rect l="l" t="t" r="r" b="b"/>
            <a:pathLst>
              <a:path w="6968" h="18698" extrusionOk="0">
                <a:moveTo>
                  <a:pt x="0" y="101"/>
                </a:moveTo>
                <a:cubicBezTo>
                  <a:pt x="852" y="1605"/>
                  <a:pt x="1604" y="3158"/>
                  <a:pt x="2281" y="4737"/>
                </a:cubicBezTo>
                <a:lnTo>
                  <a:pt x="2281" y="4737"/>
                </a:lnTo>
                <a:cubicBezTo>
                  <a:pt x="2983" y="6341"/>
                  <a:pt x="3609" y="7945"/>
                  <a:pt x="4161" y="9575"/>
                </a:cubicBezTo>
                <a:lnTo>
                  <a:pt x="4161" y="9575"/>
                </a:lnTo>
                <a:cubicBezTo>
                  <a:pt x="4712" y="11204"/>
                  <a:pt x="5138" y="12883"/>
                  <a:pt x="5514" y="14562"/>
                </a:cubicBezTo>
                <a:lnTo>
                  <a:pt x="5514" y="14562"/>
                </a:lnTo>
                <a:cubicBezTo>
                  <a:pt x="5815" y="15915"/>
                  <a:pt x="6015" y="17294"/>
                  <a:pt x="6141" y="18697"/>
                </a:cubicBezTo>
                <a:lnTo>
                  <a:pt x="6141" y="18697"/>
                </a:lnTo>
                <a:lnTo>
                  <a:pt x="6968" y="18697"/>
                </a:lnTo>
                <a:cubicBezTo>
                  <a:pt x="6792" y="17244"/>
                  <a:pt x="6567" y="15815"/>
                  <a:pt x="6216" y="14412"/>
                </a:cubicBezTo>
                <a:lnTo>
                  <a:pt x="6216" y="14412"/>
                </a:lnTo>
                <a:cubicBezTo>
                  <a:pt x="5765" y="12707"/>
                  <a:pt x="5289" y="11028"/>
                  <a:pt x="4662" y="9399"/>
                </a:cubicBezTo>
                <a:lnTo>
                  <a:pt x="4662" y="9399"/>
                </a:lnTo>
                <a:cubicBezTo>
                  <a:pt x="4060" y="7770"/>
                  <a:pt x="3384" y="6166"/>
                  <a:pt x="2632" y="4587"/>
                </a:cubicBezTo>
                <a:lnTo>
                  <a:pt x="2632" y="4587"/>
                </a:lnTo>
                <a:cubicBezTo>
                  <a:pt x="1880" y="3008"/>
                  <a:pt x="1078" y="1479"/>
                  <a:pt x="201" y="1"/>
                </a:cubicBezTo>
                <a:lnTo>
                  <a:pt x="201" y="1"/>
                </a:ln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9" name="Google Shape;2379;p30"/>
          <p:cNvSpPr/>
          <p:nvPr/>
        </p:nvSpPr>
        <p:spPr>
          <a:xfrm>
            <a:off x="5572464" y="2910126"/>
            <a:ext cx="15365" cy="17934"/>
          </a:xfrm>
          <a:custGeom>
            <a:avLst/>
            <a:gdLst/>
            <a:ahLst/>
            <a:cxnLst/>
            <a:rect l="l" t="t" r="r" b="b"/>
            <a:pathLst>
              <a:path w="903" h="1054" extrusionOk="0">
                <a:moveTo>
                  <a:pt x="1" y="226"/>
                </a:moveTo>
                <a:cubicBezTo>
                  <a:pt x="226" y="477"/>
                  <a:pt x="452" y="752"/>
                  <a:pt x="627" y="1053"/>
                </a:cubicBezTo>
                <a:lnTo>
                  <a:pt x="627" y="1053"/>
                </a:lnTo>
                <a:lnTo>
                  <a:pt x="903" y="878"/>
                </a:lnTo>
                <a:cubicBezTo>
                  <a:pt x="728" y="577"/>
                  <a:pt x="502" y="276"/>
                  <a:pt x="226" y="1"/>
                </a:cubicBezTo>
                <a:lnTo>
                  <a:pt x="226" y="1"/>
                </a:ln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30"/>
          <p:cNvSpPr/>
          <p:nvPr/>
        </p:nvSpPr>
        <p:spPr>
          <a:xfrm>
            <a:off x="5579288" y="2923077"/>
            <a:ext cx="54176" cy="85075"/>
          </a:xfrm>
          <a:custGeom>
            <a:avLst/>
            <a:gdLst/>
            <a:ahLst/>
            <a:cxnLst/>
            <a:rect l="l" t="t" r="r" b="b"/>
            <a:pathLst>
              <a:path w="3184" h="5000" extrusionOk="0">
                <a:moveTo>
                  <a:pt x="457" y="1"/>
                </a:moveTo>
                <a:cubicBezTo>
                  <a:pt x="295" y="1"/>
                  <a:pt x="149" y="71"/>
                  <a:pt x="76" y="267"/>
                </a:cubicBezTo>
                <a:cubicBezTo>
                  <a:pt x="51" y="292"/>
                  <a:pt x="51" y="292"/>
                  <a:pt x="51" y="317"/>
                </a:cubicBezTo>
                <a:cubicBezTo>
                  <a:pt x="1" y="493"/>
                  <a:pt x="51" y="668"/>
                  <a:pt x="101" y="844"/>
                </a:cubicBezTo>
                <a:cubicBezTo>
                  <a:pt x="527" y="1996"/>
                  <a:pt x="1028" y="3149"/>
                  <a:pt x="1555" y="4252"/>
                </a:cubicBezTo>
                <a:cubicBezTo>
                  <a:pt x="1655" y="4478"/>
                  <a:pt x="1755" y="4703"/>
                  <a:pt x="1981" y="4854"/>
                </a:cubicBezTo>
                <a:cubicBezTo>
                  <a:pt x="2103" y="4945"/>
                  <a:pt x="2272" y="5000"/>
                  <a:pt x="2448" y="5000"/>
                </a:cubicBezTo>
                <a:cubicBezTo>
                  <a:pt x="2560" y="5000"/>
                  <a:pt x="2675" y="4978"/>
                  <a:pt x="2783" y="4929"/>
                </a:cubicBezTo>
                <a:cubicBezTo>
                  <a:pt x="3008" y="4829"/>
                  <a:pt x="3108" y="4603"/>
                  <a:pt x="3159" y="4428"/>
                </a:cubicBezTo>
                <a:cubicBezTo>
                  <a:pt x="3159" y="4402"/>
                  <a:pt x="3159" y="4402"/>
                  <a:pt x="3159" y="4402"/>
                </a:cubicBezTo>
                <a:cubicBezTo>
                  <a:pt x="3184" y="4202"/>
                  <a:pt x="3134" y="4001"/>
                  <a:pt x="3058" y="3826"/>
                </a:cubicBezTo>
                <a:cubicBezTo>
                  <a:pt x="2733" y="2824"/>
                  <a:pt x="2281" y="1871"/>
                  <a:pt x="1730" y="994"/>
                </a:cubicBezTo>
                <a:cubicBezTo>
                  <a:pt x="1530" y="693"/>
                  <a:pt x="1304" y="367"/>
                  <a:pt x="953" y="167"/>
                </a:cubicBezTo>
                <a:cubicBezTo>
                  <a:pt x="812" y="77"/>
                  <a:pt x="626" y="1"/>
                  <a:pt x="457" y="1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30"/>
          <p:cNvSpPr/>
          <p:nvPr/>
        </p:nvSpPr>
        <p:spPr>
          <a:xfrm>
            <a:off x="5579288" y="2927620"/>
            <a:ext cx="53750" cy="81468"/>
          </a:xfrm>
          <a:custGeom>
            <a:avLst/>
            <a:gdLst/>
            <a:ahLst/>
            <a:cxnLst/>
            <a:rect l="l" t="t" r="r" b="b"/>
            <a:pathLst>
              <a:path w="3159" h="4788" extrusionOk="0">
                <a:moveTo>
                  <a:pt x="3159" y="4161"/>
                </a:moveTo>
                <a:cubicBezTo>
                  <a:pt x="3108" y="4336"/>
                  <a:pt x="3008" y="4562"/>
                  <a:pt x="2783" y="4662"/>
                </a:cubicBezTo>
                <a:cubicBezTo>
                  <a:pt x="2507" y="4787"/>
                  <a:pt x="2181" y="4737"/>
                  <a:pt x="1981" y="4587"/>
                </a:cubicBezTo>
                <a:cubicBezTo>
                  <a:pt x="1755" y="4436"/>
                  <a:pt x="1655" y="4211"/>
                  <a:pt x="1555" y="3985"/>
                </a:cubicBezTo>
                <a:cubicBezTo>
                  <a:pt x="1028" y="2882"/>
                  <a:pt x="527" y="1729"/>
                  <a:pt x="101" y="577"/>
                </a:cubicBezTo>
                <a:cubicBezTo>
                  <a:pt x="51" y="401"/>
                  <a:pt x="1" y="226"/>
                  <a:pt x="51" y="50"/>
                </a:cubicBezTo>
                <a:cubicBezTo>
                  <a:pt x="51" y="25"/>
                  <a:pt x="51" y="25"/>
                  <a:pt x="76" y="0"/>
                </a:cubicBezTo>
                <a:cubicBezTo>
                  <a:pt x="552" y="1679"/>
                  <a:pt x="1680" y="3183"/>
                  <a:pt x="3159" y="4161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2" name="Google Shape;2382;p30"/>
          <p:cNvSpPr/>
          <p:nvPr/>
        </p:nvSpPr>
        <p:spPr>
          <a:xfrm>
            <a:off x="5597633" y="3104620"/>
            <a:ext cx="104064" cy="191487"/>
          </a:xfrm>
          <a:custGeom>
            <a:avLst/>
            <a:gdLst/>
            <a:ahLst/>
            <a:cxnLst/>
            <a:rect l="l" t="t" r="r" b="b"/>
            <a:pathLst>
              <a:path w="6116" h="11254" extrusionOk="0">
                <a:moveTo>
                  <a:pt x="401" y="401"/>
                </a:moveTo>
                <a:cubicBezTo>
                  <a:pt x="401" y="401"/>
                  <a:pt x="401" y="401"/>
                  <a:pt x="401" y="426"/>
                </a:cubicBezTo>
                <a:lnTo>
                  <a:pt x="401" y="426"/>
                </a:lnTo>
                <a:cubicBezTo>
                  <a:pt x="1429" y="1504"/>
                  <a:pt x="4111" y="4912"/>
                  <a:pt x="5038" y="11253"/>
                </a:cubicBezTo>
                <a:lnTo>
                  <a:pt x="5038" y="11253"/>
                </a:lnTo>
                <a:lnTo>
                  <a:pt x="6116" y="11253"/>
                </a:lnTo>
                <a:cubicBezTo>
                  <a:pt x="5740" y="9048"/>
                  <a:pt x="4236" y="2356"/>
                  <a:pt x="0" y="0"/>
                </a:cubicBezTo>
                <a:lnTo>
                  <a:pt x="0" y="0"/>
                </a:lnTo>
                <a:cubicBezTo>
                  <a:pt x="0" y="0"/>
                  <a:pt x="151" y="151"/>
                  <a:pt x="401" y="401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3" name="Google Shape;2383;p30"/>
          <p:cNvSpPr/>
          <p:nvPr/>
        </p:nvSpPr>
        <p:spPr>
          <a:xfrm>
            <a:off x="5604457" y="3111870"/>
            <a:ext cx="88716" cy="184238"/>
          </a:xfrm>
          <a:custGeom>
            <a:avLst/>
            <a:gdLst/>
            <a:ahLst/>
            <a:cxnLst/>
            <a:rect l="l" t="t" r="r" b="b"/>
            <a:pathLst>
              <a:path w="5214" h="10828" extrusionOk="0">
                <a:moveTo>
                  <a:pt x="5213" y="10827"/>
                </a:moveTo>
                <a:cubicBezTo>
                  <a:pt x="4938" y="5113"/>
                  <a:pt x="1680" y="1479"/>
                  <a:pt x="0" y="0"/>
                </a:cubicBezTo>
                <a:cubicBezTo>
                  <a:pt x="1028" y="1078"/>
                  <a:pt x="3710" y="4486"/>
                  <a:pt x="4637" y="10827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4" name="Google Shape;2384;p30"/>
          <p:cNvSpPr/>
          <p:nvPr/>
        </p:nvSpPr>
        <p:spPr>
          <a:xfrm>
            <a:off x="5718765" y="3055133"/>
            <a:ext cx="72076" cy="240966"/>
          </a:xfrm>
          <a:custGeom>
            <a:avLst/>
            <a:gdLst/>
            <a:ahLst/>
            <a:cxnLst/>
            <a:rect l="l" t="t" r="r" b="b"/>
            <a:pathLst>
              <a:path w="4236" h="14162" extrusionOk="0">
                <a:moveTo>
                  <a:pt x="2156" y="14161"/>
                </a:moveTo>
                <a:lnTo>
                  <a:pt x="3735" y="14161"/>
                </a:lnTo>
                <a:cubicBezTo>
                  <a:pt x="3935" y="12106"/>
                  <a:pt x="4236" y="4863"/>
                  <a:pt x="226" y="277"/>
                </a:cubicBezTo>
                <a:lnTo>
                  <a:pt x="226" y="277"/>
                </a:lnTo>
                <a:cubicBezTo>
                  <a:pt x="151" y="201"/>
                  <a:pt x="75" y="101"/>
                  <a:pt x="0" y="1"/>
                </a:cubicBezTo>
                <a:lnTo>
                  <a:pt x="0" y="1"/>
                </a:lnTo>
                <a:cubicBezTo>
                  <a:pt x="75" y="201"/>
                  <a:pt x="3183" y="7419"/>
                  <a:pt x="2156" y="14161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5" name="Google Shape;2385;p30"/>
          <p:cNvSpPr/>
          <p:nvPr/>
        </p:nvSpPr>
        <p:spPr>
          <a:xfrm>
            <a:off x="5718765" y="3055133"/>
            <a:ext cx="74645" cy="240966"/>
          </a:xfrm>
          <a:custGeom>
            <a:avLst/>
            <a:gdLst/>
            <a:ahLst/>
            <a:cxnLst/>
            <a:rect l="l" t="t" r="r" b="b"/>
            <a:pathLst>
              <a:path w="4387" h="14162" extrusionOk="0">
                <a:moveTo>
                  <a:pt x="2156" y="14161"/>
                </a:moveTo>
                <a:lnTo>
                  <a:pt x="3033" y="14161"/>
                </a:lnTo>
                <a:cubicBezTo>
                  <a:pt x="4386" y="9124"/>
                  <a:pt x="1454" y="2658"/>
                  <a:pt x="226" y="277"/>
                </a:cubicBezTo>
                <a:cubicBezTo>
                  <a:pt x="151" y="201"/>
                  <a:pt x="75" y="101"/>
                  <a:pt x="0" y="1"/>
                </a:cubicBezTo>
                <a:cubicBezTo>
                  <a:pt x="75" y="201"/>
                  <a:pt x="3183" y="7419"/>
                  <a:pt x="2156" y="14161"/>
                </a:cubicBezTo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6" name="Google Shape;2386;p30"/>
          <p:cNvSpPr/>
          <p:nvPr/>
        </p:nvSpPr>
        <p:spPr>
          <a:xfrm>
            <a:off x="5647103" y="3296119"/>
            <a:ext cx="189785" cy="17"/>
          </a:xfrm>
          <a:custGeom>
            <a:avLst/>
            <a:gdLst/>
            <a:ahLst/>
            <a:cxnLst/>
            <a:rect l="l" t="t" r="r" b="b"/>
            <a:pathLst>
              <a:path w="11154" h="1" fill="none" extrusionOk="0">
                <a:moveTo>
                  <a:pt x="1" y="0"/>
                </a:moveTo>
                <a:lnTo>
                  <a:pt x="11154" y="0"/>
                </a:lnTo>
              </a:path>
            </a:pathLst>
          </a:custGeom>
          <a:noFill/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30"/>
          <p:cNvSpPr/>
          <p:nvPr/>
        </p:nvSpPr>
        <p:spPr>
          <a:xfrm>
            <a:off x="2829176" y="3504261"/>
            <a:ext cx="146703" cy="394476"/>
          </a:xfrm>
          <a:custGeom>
            <a:avLst/>
            <a:gdLst/>
            <a:ahLst/>
            <a:cxnLst/>
            <a:rect l="l" t="t" r="r" b="b"/>
            <a:pathLst>
              <a:path w="8622" h="23184" extrusionOk="0">
                <a:moveTo>
                  <a:pt x="5364" y="5714"/>
                </a:moveTo>
                <a:cubicBezTo>
                  <a:pt x="4436" y="7669"/>
                  <a:pt x="3609" y="9649"/>
                  <a:pt x="2858" y="11679"/>
                </a:cubicBezTo>
                <a:lnTo>
                  <a:pt x="2858" y="11679"/>
                </a:lnTo>
                <a:cubicBezTo>
                  <a:pt x="2081" y="13684"/>
                  <a:pt x="1479" y="15764"/>
                  <a:pt x="953" y="17870"/>
                </a:cubicBezTo>
                <a:lnTo>
                  <a:pt x="953" y="17870"/>
                </a:lnTo>
                <a:cubicBezTo>
                  <a:pt x="502" y="19624"/>
                  <a:pt x="201" y="21404"/>
                  <a:pt x="0" y="23183"/>
                </a:cubicBezTo>
                <a:lnTo>
                  <a:pt x="0" y="23183"/>
                </a:lnTo>
                <a:lnTo>
                  <a:pt x="1028" y="23183"/>
                </a:lnTo>
                <a:cubicBezTo>
                  <a:pt x="1178" y="21479"/>
                  <a:pt x="1429" y="19749"/>
                  <a:pt x="1780" y="18070"/>
                </a:cubicBezTo>
                <a:lnTo>
                  <a:pt x="1780" y="18070"/>
                </a:lnTo>
                <a:cubicBezTo>
                  <a:pt x="2256" y="15990"/>
                  <a:pt x="2782" y="13910"/>
                  <a:pt x="3484" y="11905"/>
                </a:cubicBezTo>
                <a:lnTo>
                  <a:pt x="3484" y="11905"/>
                </a:lnTo>
                <a:cubicBezTo>
                  <a:pt x="4161" y="9875"/>
                  <a:pt x="4938" y="7870"/>
                  <a:pt x="5790" y="5915"/>
                </a:cubicBezTo>
                <a:lnTo>
                  <a:pt x="5790" y="5915"/>
                </a:lnTo>
                <a:cubicBezTo>
                  <a:pt x="6642" y="3960"/>
                  <a:pt x="7594" y="2005"/>
                  <a:pt x="8622" y="150"/>
                </a:cubicBezTo>
                <a:lnTo>
                  <a:pt x="8622" y="150"/>
                </a:lnTo>
                <a:lnTo>
                  <a:pt x="8396" y="0"/>
                </a:lnTo>
                <a:cubicBezTo>
                  <a:pt x="7269" y="1855"/>
                  <a:pt x="6291" y="3759"/>
                  <a:pt x="5364" y="5714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30"/>
          <p:cNvSpPr/>
          <p:nvPr/>
        </p:nvSpPr>
        <p:spPr>
          <a:xfrm>
            <a:off x="3003623" y="3420654"/>
            <a:ext cx="19618" cy="22188"/>
          </a:xfrm>
          <a:custGeom>
            <a:avLst/>
            <a:gdLst/>
            <a:ahLst/>
            <a:cxnLst/>
            <a:rect l="l" t="t" r="r" b="b"/>
            <a:pathLst>
              <a:path w="1153" h="1304" extrusionOk="0">
                <a:moveTo>
                  <a:pt x="0" y="1103"/>
                </a:moveTo>
                <a:lnTo>
                  <a:pt x="376" y="1304"/>
                </a:lnTo>
                <a:cubicBezTo>
                  <a:pt x="602" y="953"/>
                  <a:pt x="852" y="602"/>
                  <a:pt x="1153" y="276"/>
                </a:cubicBezTo>
                <a:lnTo>
                  <a:pt x="1153" y="276"/>
                </a:lnTo>
                <a:lnTo>
                  <a:pt x="852" y="1"/>
                </a:lnTo>
                <a:cubicBezTo>
                  <a:pt x="526" y="327"/>
                  <a:pt x="251" y="702"/>
                  <a:pt x="0" y="1103"/>
                </a:cubicBezTo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30"/>
          <p:cNvSpPr/>
          <p:nvPr/>
        </p:nvSpPr>
        <p:spPr>
          <a:xfrm>
            <a:off x="2947738" y="3436650"/>
            <a:ext cx="66971" cy="105561"/>
          </a:xfrm>
          <a:custGeom>
            <a:avLst/>
            <a:gdLst/>
            <a:ahLst/>
            <a:cxnLst/>
            <a:rect l="l" t="t" r="r" b="b"/>
            <a:pathLst>
              <a:path w="3936" h="6204" extrusionOk="0">
                <a:moveTo>
                  <a:pt x="3362" y="1"/>
                </a:moveTo>
                <a:cubicBezTo>
                  <a:pt x="3159" y="1"/>
                  <a:pt x="2933" y="88"/>
                  <a:pt x="2758" y="189"/>
                </a:cubicBezTo>
                <a:cubicBezTo>
                  <a:pt x="2332" y="464"/>
                  <a:pt x="2056" y="840"/>
                  <a:pt x="1805" y="1241"/>
                </a:cubicBezTo>
                <a:cubicBezTo>
                  <a:pt x="1104" y="2344"/>
                  <a:pt x="527" y="3522"/>
                  <a:pt x="126" y="4750"/>
                </a:cubicBezTo>
                <a:cubicBezTo>
                  <a:pt x="51" y="4976"/>
                  <a:pt x="1" y="5201"/>
                  <a:pt x="26" y="5452"/>
                </a:cubicBezTo>
                <a:cubicBezTo>
                  <a:pt x="26" y="5452"/>
                  <a:pt x="26" y="5477"/>
                  <a:pt x="26" y="5477"/>
                </a:cubicBezTo>
                <a:cubicBezTo>
                  <a:pt x="76" y="5727"/>
                  <a:pt x="226" y="5978"/>
                  <a:pt x="477" y="6103"/>
                </a:cubicBezTo>
                <a:cubicBezTo>
                  <a:pt x="616" y="6173"/>
                  <a:pt x="764" y="6203"/>
                  <a:pt x="906" y="6203"/>
                </a:cubicBezTo>
                <a:cubicBezTo>
                  <a:pt x="1123" y="6203"/>
                  <a:pt x="1328" y="6134"/>
                  <a:pt x="1480" y="6028"/>
                </a:cubicBezTo>
                <a:cubicBezTo>
                  <a:pt x="1755" y="5828"/>
                  <a:pt x="1881" y="5552"/>
                  <a:pt x="2006" y="5276"/>
                </a:cubicBezTo>
                <a:cubicBezTo>
                  <a:pt x="2632" y="3898"/>
                  <a:pt x="3259" y="2494"/>
                  <a:pt x="3785" y="1041"/>
                </a:cubicBezTo>
                <a:cubicBezTo>
                  <a:pt x="3860" y="840"/>
                  <a:pt x="3936" y="615"/>
                  <a:pt x="3886" y="414"/>
                </a:cubicBezTo>
                <a:cubicBezTo>
                  <a:pt x="3860" y="389"/>
                  <a:pt x="3860" y="364"/>
                  <a:pt x="3835" y="339"/>
                </a:cubicBezTo>
                <a:cubicBezTo>
                  <a:pt x="3748" y="88"/>
                  <a:pt x="3566" y="1"/>
                  <a:pt x="3362" y="1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30"/>
          <p:cNvSpPr/>
          <p:nvPr/>
        </p:nvSpPr>
        <p:spPr>
          <a:xfrm>
            <a:off x="2948163" y="3442402"/>
            <a:ext cx="66546" cy="101086"/>
          </a:xfrm>
          <a:custGeom>
            <a:avLst/>
            <a:gdLst/>
            <a:ahLst/>
            <a:cxnLst/>
            <a:rect l="l" t="t" r="r" b="b"/>
            <a:pathLst>
              <a:path w="3911" h="5941" extrusionOk="0">
                <a:moveTo>
                  <a:pt x="1" y="5139"/>
                </a:moveTo>
                <a:cubicBezTo>
                  <a:pt x="51" y="5389"/>
                  <a:pt x="201" y="5640"/>
                  <a:pt x="452" y="5765"/>
                </a:cubicBezTo>
                <a:cubicBezTo>
                  <a:pt x="803" y="5941"/>
                  <a:pt x="1204" y="5866"/>
                  <a:pt x="1455" y="5690"/>
                </a:cubicBezTo>
                <a:cubicBezTo>
                  <a:pt x="1730" y="5490"/>
                  <a:pt x="1856" y="5214"/>
                  <a:pt x="1981" y="4938"/>
                </a:cubicBezTo>
                <a:cubicBezTo>
                  <a:pt x="2607" y="3560"/>
                  <a:pt x="3234" y="2156"/>
                  <a:pt x="3760" y="703"/>
                </a:cubicBezTo>
                <a:cubicBezTo>
                  <a:pt x="3835" y="502"/>
                  <a:pt x="3911" y="277"/>
                  <a:pt x="3861" y="76"/>
                </a:cubicBezTo>
                <a:cubicBezTo>
                  <a:pt x="3835" y="51"/>
                  <a:pt x="3835" y="26"/>
                  <a:pt x="3810" y="1"/>
                </a:cubicBezTo>
                <a:cubicBezTo>
                  <a:pt x="3209" y="2081"/>
                  <a:pt x="1830" y="3961"/>
                  <a:pt x="1" y="5139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1" name="Google Shape;2391;p30"/>
          <p:cNvSpPr/>
          <p:nvPr/>
        </p:nvSpPr>
        <p:spPr>
          <a:xfrm>
            <a:off x="2862871" y="3662065"/>
            <a:ext cx="128804" cy="236696"/>
          </a:xfrm>
          <a:custGeom>
            <a:avLst/>
            <a:gdLst/>
            <a:ahLst/>
            <a:cxnLst/>
            <a:rect l="l" t="t" r="r" b="b"/>
            <a:pathLst>
              <a:path w="7570" h="13911" extrusionOk="0">
                <a:moveTo>
                  <a:pt x="0" y="13910"/>
                </a:moveTo>
                <a:lnTo>
                  <a:pt x="1354" y="13910"/>
                </a:lnTo>
                <a:cubicBezTo>
                  <a:pt x="2482" y="6065"/>
                  <a:pt x="5815" y="1855"/>
                  <a:pt x="7068" y="501"/>
                </a:cubicBezTo>
                <a:lnTo>
                  <a:pt x="7068" y="501"/>
                </a:lnTo>
                <a:cubicBezTo>
                  <a:pt x="7093" y="476"/>
                  <a:pt x="7093" y="476"/>
                  <a:pt x="7093" y="476"/>
                </a:cubicBezTo>
                <a:lnTo>
                  <a:pt x="7093" y="476"/>
                </a:lnTo>
                <a:cubicBezTo>
                  <a:pt x="7394" y="151"/>
                  <a:pt x="7569" y="0"/>
                  <a:pt x="7569" y="0"/>
                </a:cubicBezTo>
                <a:lnTo>
                  <a:pt x="7569" y="0"/>
                </a:lnTo>
                <a:cubicBezTo>
                  <a:pt x="2331" y="2908"/>
                  <a:pt x="477" y="11203"/>
                  <a:pt x="0" y="13910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2" name="Google Shape;2392;p30"/>
          <p:cNvSpPr/>
          <p:nvPr/>
        </p:nvSpPr>
        <p:spPr>
          <a:xfrm>
            <a:off x="2873524" y="3670591"/>
            <a:ext cx="109628" cy="228171"/>
          </a:xfrm>
          <a:custGeom>
            <a:avLst/>
            <a:gdLst/>
            <a:ahLst/>
            <a:cxnLst/>
            <a:rect l="l" t="t" r="r" b="b"/>
            <a:pathLst>
              <a:path w="6443" h="13410" extrusionOk="0">
                <a:moveTo>
                  <a:pt x="1" y="13409"/>
                </a:moveTo>
                <a:cubicBezTo>
                  <a:pt x="327" y="6341"/>
                  <a:pt x="4362" y="1855"/>
                  <a:pt x="6442" y="0"/>
                </a:cubicBezTo>
                <a:cubicBezTo>
                  <a:pt x="5189" y="1354"/>
                  <a:pt x="1856" y="5564"/>
                  <a:pt x="728" y="13409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3" name="Google Shape;2393;p30"/>
          <p:cNvSpPr/>
          <p:nvPr/>
        </p:nvSpPr>
        <p:spPr>
          <a:xfrm>
            <a:off x="2752410" y="3600649"/>
            <a:ext cx="89567" cy="298103"/>
          </a:xfrm>
          <a:custGeom>
            <a:avLst/>
            <a:gdLst/>
            <a:ahLst/>
            <a:cxnLst/>
            <a:rect l="l" t="t" r="r" b="b"/>
            <a:pathLst>
              <a:path w="5264" h="17520" extrusionOk="0">
                <a:moveTo>
                  <a:pt x="4963" y="326"/>
                </a:moveTo>
                <a:cubicBezTo>
                  <a:pt x="0" y="5990"/>
                  <a:pt x="401" y="14988"/>
                  <a:pt x="602" y="17519"/>
                </a:cubicBezTo>
                <a:lnTo>
                  <a:pt x="602" y="17519"/>
                </a:lnTo>
                <a:lnTo>
                  <a:pt x="2582" y="17519"/>
                </a:lnTo>
                <a:cubicBezTo>
                  <a:pt x="1328" y="9173"/>
                  <a:pt x="5163" y="226"/>
                  <a:pt x="5263" y="0"/>
                </a:cubicBezTo>
                <a:lnTo>
                  <a:pt x="5263" y="0"/>
                </a:lnTo>
                <a:cubicBezTo>
                  <a:pt x="5163" y="100"/>
                  <a:pt x="5063" y="226"/>
                  <a:pt x="4963" y="326"/>
                </a:cubicBezTo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4" name="Google Shape;2394;p30"/>
          <p:cNvSpPr/>
          <p:nvPr/>
        </p:nvSpPr>
        <p:spPr>
          <a:xfrm>
            <a:off x="2748989" y="3600649"/>
            <a:ext cx="92987" cy="298103"/>
          </a:xfrm>
          <a:custGeom>
            <a:avLst/>
            <a:gdLst/>
            <a:ahLst/>
            <a:cxnLst/>
            <a:rect l="l" t="t" r="r" b="b"/>
            <a:pathLst>
              <a:path w="5465" h="17520" extrusionOk="0">
                <a:moveTo>
                  <a:pt x="2783" y="17519"/>
                </a:moveTo>
                <a:lnTo>
                  <a:pt x="1705" y="17519"/>
                </a:lnTo>
                <a:cubicBezTo>
                  <a:pt x="1" y="11304"/>
                  <a:pt x="3660" y="3283"/>
                  <a:pt x="5164" y="326"/>
                </a:cubicBezTo>
                <a:cubicBezTo>
                  <a:pt x="5264" y="226"/>
                  <a:pt x="5364" y="100"/>
                  <a:pt x="5464" y="0"/>
                </a:cubicBezTo>
                <a:cubicBezTo>
                  <a:pt x="5364" y="226"/>
                  <a:pt x="1529" y="9173"/>
                  <a:pt x="2783" y="17519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5" name="Google Shape;2395;p30"/>
          <p:cNvSpPr/>
          <p:nvPr/>
        </p:nvSpPr>
        <p:spPr>
          <a:xfrm>
            <a:off x="2695247" y="3898780"/>
            <a:ext cx="234994" cy="17"/>
          </a:xfrm>
          <a:custGeom>
            <a:avLst/>
            <a:gdLst/>
            <a:ahLst/>
            <a:cxnLst/>
            <a:rect l="l" t="t" r="r" b="b"/>
            <a:pathLst>
              <a:path w="13811" h="1" fill="none" extrusionOk="0">
                <a:moveTo>
                  <a:pt x="13810" y="0"/>
                </a:moveTo>
                <a:lnTo>
                  <a:pt x="1" y="0"/>
                </a:lnTo>
              </a:path>
            </a:pathLst>
          </a:custGeom>
          <a:noFill/>
          <a:ln w="9400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6" name="Google Shape;2396;p30"/>
          <p:cNvSpPr/>
          <p:nvPr/>
        </p:nvSpPr>
        <p:spPr>
          <a:xfrm>
            <a:off x="5113976" y="2443947"/>
            <a:ext cx="162068" cy="428591"/>
          </a:xfrm>
          <a:custGeom>
            <a:avLst/>
            <a:gdLst/>
            <a:ahLst/>
            <a:cxnLst/>
            <a:rect l="l" t="t" r="r" b="b"/>
            <a:pathLst>
              <a:path w="9525" h="25189" extrusionOk="0">
                <a:moveTo>
                  <a:pt x="0" y="151"/>
                </a:moveTo>
                <a:cubicBezTo>
                  <a:pt x="1153" y="2231"/>
                  <a:pt x="2206" y="4387"/>
                  <a:pt x="3158" y="6567"/>
                </a:cubicBezTo>
                <a:lnTo>
                  <a:pt x="3158" y="6567"/>
                </a:lnTo>
                <a:cubicBezTo>
                  <a:pt x="4111" y="8748"/>
                  <a:pt x="4963" y="10978"/>
                  <a:pt x="5740" y="13234"/>
                </a:cubicBezTo>
                <a:lnTo>
                  <a:pt x="5740" y="13234"/>
                </a:lnTo>
                <a:cubicBezTo>
                  <a:pt x="6492" y="15465"/>
                  <a:pt x="7093" y="17770"/>
                  <a:pt x="7619" y="20076"/>
                </a:cubicBezTo>
                <a:lnTo>
                  <a:pt x="7619" y="20076"/>
                </a:lnTo>
                <a:cubicBezTo>
                  <a:pt x="7970" y="21780"/>
                  <a:pt x="8221" y="23460"/>
                  <a:pt x="8396" y="25189"/>
                </a:cubicBezTo>
                <a:lnTo>
                  <a:pt x="8396" y="25189"/>
                </a:lnTo>
                <a:lnTo>
                  <a:pt x="9524" y="25189"/>
                </a:lnTo>
                <a:cubicBezTo>
                  <a:pt x="9299" y="23384"/>
                  <a:pt x="8998" y="21605"/>
                  <a:pt x="8547" y="19876"/>
                </a:cubicBezTo>
                <a:lnTo>
                  <a:pt x="8547" y="19876"/>
                </a:lnTo>
                <a:cubicBezTo>
                  <a:pt x="7970" y="17545"/>
                  <a:pt x="7294" y="15214"/>
                  <a:pt x="6441" y="12983"/>
                </a:cubicBezTo>
                <a:lnTo>
                  <a:pt x="6441" y="12983"/>
                </a:lnTo>
                <a:cubicBezTo>
                  <a:pt x="5614" y="10728"/>
                  <a:pt x="4662" y="8497"/>
                  <a:pt x="3634" y="6342"/>
                </a:cubicBezTo>
                <a:lnTo>
                  <a:pt x="3634" y="6342"/>
                </a:lnTo>
                <a:cubicBezTo>
                  <a:pt x="2607" y="4186"/>
                  <a:pt x="1504" y="2056"/>
                  <a:pt x="276" y="1"/>
                </a:cubicBezTo>
                <a:lnTo>
                  <a:pt x="276" y="1"/>
                </a:ln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7" name="Google Shape;2397;p30"/>
          <p:cNvSpPr/>
          <p:nvPr/>
        </p:nvSpPr>
        <p:spPr>
          <a:xfrm>
            <a:off x="5061511" y="2350554"/>
            <a:ext cx="21762" cy="25165"/>
          </a:xfrm>
          <a:custGeom>
            <a:avLst/>
            <a:gdLst/>
            <a:ahLst/>
            <a:cxnLst/>
            <a:rect l="l" t="t" r="r" b="b"/>
            <a:pathLst>
              <a:path w="1279" h="1479" extrusionOk="0">
                <a:moveTo>
                  <a:pt x="1" y="326"/>
                </a:moveTo>
                <a:cubicBezTo>
                  <a:pt x="326" y="677"/>
                  <a:pt x="627" y="1053"/>
                  <a:pt x="853" y="1479"/>
                </a:cubicBezTo>
                <a:lnTo>
                  <a:pt x="853" y="1479"/>
                </a:lnTo>
                <a:lnTo>
                  <a:pt x="1279" y="1228"/>
                </a:lnTo>
                <a:cubicBezTo>
                  <a:pt x="1003" y="777"/>
                  <a:pt x="677" y="376"/>
                  <a:pt x="326" y="0"/>
                </a:cubicBezTo>
                <a:lnTo>
                  <a:pt x="326" y="0"/>
                </a:ln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8" name="Google Shape;2398;p30"/>
          <p:cNvSpPr/>
          <p:nvPr/>
        </p:nvSpPr>
        <p:spPr>
          <a:xfrm>
            <a:off x="5070887" y="2368457"/>
            <a:ext cx="74645" cy="117455"/>
          </a:xfrm>
          <a:custGeom>
            <a:avLst/>
            <a:gdLst/>
            <a:ahLst/>
            <a:cxnLst/>
            <a:rect l="l" t="t" r="r" b="b"/>
            <a:pathLst>
              <a:path w="4387" h="6903" extrusionOk="0">
                <a:moveTo>
                  <a:pt x="626" y="0"/>
                </a:moveTo>
                <a:cubicBezTo>
                  <a:pt x="408" y="0"/>
                  <a:pt x="211" y="97"/>
                  <a:pt x="101" y="377"/>
                </a:cubicBezTo>
                <a:cubicBezTo>
                  <a:pt x="101" y="402"/>
                  <a:pt x="76" y="427"/>
                  <a:pt x="76" y="452"/>
                </a:cubicBezTo>
                <a:cubicBezTo>
                  <a:pt x="1" y="703"/>
                  <a:pt x="76" y="928"/>
                  <a:pt x="151" y="1154"/>
                </a:cubicBezTo>
                <a:cubicBezTo>
                  <a:pt x="753" y="2758"/>
                  <a:pt x="1455" y="4337"/>
                  <a:pt x="2156" y="5891"/>
                </a:cubicBezTo>
                <a:cubicBezTo>
                  <a:pt x="2307" y="6191"/>
                  <a:pt x="2457" y="6492"/>
                  <a:pt x="2733" y="6693"/>
                </a:cubicBezTo>
                <a:cubicBezTo>
                  <a:pt x="2903" y="6816"/>
                  <a:pt x="3150" y="6902"/>
                  <a:pt x="3397" y="6902"/>
                </a:cubicBezTo>
                <a:cubicBezTo>
                  <a:pt x="3549" y="6902"/>
                  <a:pt x="3702" y="6869"/>
                  <a:pt x="3836" y="6793"/>
                </a:cubicBezTo>
                <a:cubicBezTo>
                  <a:pt x="4136" y="6642"/>
                  <a:pt x="4312" y="6367"/>
                  <a:pt x="4362" y="6091"/>
                </a:cubicBezTo>
                <a:cubicBezTo>
                  <a:pt x="4362" y="6091"/>
                  <a:pt x="4362" y="6066"/>
                  <a:pt x="4362" y="6066"/>
                </a:cubicBezTo>
                <a:cubicBezTo>
                  <a:pt x="4387" y="5790"/>
                  <a:pt x="4312" y="5540"/>
                  <a:pt x="4237" y="5289"/>
                </a:cubicBezTo>
                <a:cubicBezTo>
                  <a:pt x="3785" y="3911"/>
                  <a:pt x="3184" y="2607"/>
                  <a:pt x="2382" y="1379"/>
                </a:cubicBezTo>
                <a:cubicBezTo>
                  <a:pt x="2106" y="928"/>
                  <a:pt x="1805" y="502"/>
                  <a:pt x="1304" y="226"/>
                </a:cubicBezTo>
                <a:cubicBezTo>
                  <a:pt x="1110" y="110"/>
                  <a:pt x="857" y="0"/>
                  <a:pt x="626" y="0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9" name="Google Shape;2399;p30"/>
          <p:cNvSpPr/>
          <p:nvPr/>
        </p:nvSpPr>
        <p:spPr>
          <a:xfrm>
            <a:off x="5070887" y="2374430"/>
            <a:ext cx="74219" cy="113031"/>
          </a:xfrm>
          <a:custGeom>
            <a:avLst/>
            <a:gdLst/>
            <a:ahLst/>
            <a:cxnLst/>
            <a:rect l="l" t="t" r="r" b="b"/>
            <a:pathLst>
              <a:path w="4362" h="6643" extrusionOk="0">
                <a:moveTo>
                  <a:pt x="4362" y="5740"/>
                </a:moveTo>
                <a:cubicBezTo>
                  <a:pt x="4312" y="6016"/>
                  <a:pt x="4136" y="6291"/>
                  <a:pt x="3836" y="6442"/>
                </a:cubicBezTo>
                <a:cubicBezTo>
                  <a:pt x="3485" y="6642"/>
                  <a:pt x="3008" y="6542"/>
                  <a:pt x="2733" y="6342"/>
                </a:cubicBezTo>
                <a:cubicBezTo>
                  <a:pt x="2457" y="6141"/>
                  <a:pt x="2307" y="5840"/>
                  <a:pt x="2156" y="5540"/>
                </a:cubicBezTo>
                <a:cubicBezTo>
                  <a:pt x="1455" y="3986"/>
                  <a:pt x="753" y="2407"/>
                  <a:pt x="151" y="803"/>
                </a:cubicBezTo>
                <a:cubicBezTo>
                  <a:pt x="76" y="577"/>
                  <a:pt x="1" y="352"/>
                  <a:pt x="76" y="101"/>
                </a:cubicBezTo>
                <a:cubicBezTo>
                  <a:pt x="76" y="76"/>
                  <a:pt x="101" y="51"/>
                  <a:pt x="101" y="1"/>
                </a:cubicBezTo>
                <a:cubicBezTo>
                  <a:pt x="778" y="2357"/>
                  <a:pt x="2332" y="4412"/>
                  <a:pt x="4362" y="5740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p30"/>
          <p:cNvSpPr/>
          <p:nvPr/>
        </p:nvSpPr>
        <p:spPr>
          <a:xfrm>
            <a:off x="5229134" y="2420922"/>
            <a:ext cx="55027" cy="451612"/>
          </a:xfrm>
          <a:custGeom>
            <a:avLst/>
            <a:gdLst/>
            <a:ahLst/>
            <a:cxnLst/>
            <a:rect l="l" t="t" r="r" b="b"/>
            <a:pathLst>
              <a:path w="3234" h="26542" extrusionOk="0">
                <a:moveTo>
                  <a:pt x="0" y="76"/>
                </a:moveTo>
                <a:cubicBezTo>
                  <a:pt x="577" y="2381"/>
                  <a:pt x="1028" y="4737"/>
                  <a:pt x="1404" y="7093"/>
                </a:cubicBezTo>
                <a:lnTo>
                  <a:pt x="1404" y="7093"/>
                </a:lnTo>
                <a:cubicBezTo>
                  <a:pt x="1780" y="9449"/>
                  <a:pt x="2030" y="11805"/>
                  <a:pt x="2181" y="14186"/>
                </a:cubicBezTo>
                <a:lnTo>
                  <a:pt x="2181" y="14186"/>
                </a:lnTo>
                <a:cubicBezTo>
                  <a:pt x="2356" y="16567"/>
                  <a:pt x="2356" y="18948"/>
                  <a:pt x="2256" y="21304"/>
                </a:cubicBezTo>
                <a:lnTo>
                  <a:pt x="2256" y="21304"/>
                </a:lnTo>
                <a:cubicBezTo>
                  <a:pt x="2156" y="23058"/>
                  <a:pt x="1955" y="24813"/>
                  <a:pt x="1679" y="26542"/>
                </a:cubicBezTo>
                <a:lnTo>
                  <a:pt x="1679" y="26542"/>
                </a:lnTo>
                <a:lnTo>
                  <a:pt x="2832" y="26542"/>
                </a:lnTo>
                <a:cubicBezTo>
                  <a:pt x="3033" y="24813"/>
                  <a:pt x="3183" y="23083"/>
                  <a:pt x="3208" y="21329"/>
                </a:cubicBezTo>
                <a:lnTo>
                  <a:pt x="3208" y="21329"/>
                </a:lnTo>
                <a:cubicBezTo>
                  <a:pt x="3233" y="18923"/>
                  <a:pt x="3183" y="16517"/>
                  <a:pt x="2933" y="14136"/>
                </a:cubicBezTo>
                <a:lnTo>
                  <a:pt x="2933" y="14136"/>
                </a:lnTo>
                <a:cubicBezTo>
                  <a:pt x="2707" y="11730"/>
                  <a:pt x="2356" y="9349"/>
                  <a:pt x="1930" y="6993"/>
                </a:cubicBezTo>
                <a:lnTo>
                  <a:pt x="1930" y="6993"/>
                </a:lnTo>
                <a:cubicBezTo>
                  <a:pt x="1479" y="4637"/>
                  <a:pt x="953" y="2306"/>
                  <a:pt x="301" y="1"/>
                </a:cubicBezTo>
                <a:lnTo>
                  <a:pt x="301" y="1"/>
                </a:ln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30"/>
          <p:cNvSpPr/>
          <p:nvPr/>
        </p:nvSpPr>
        <p:spPr>
          <a:xfrm>
            <a:off x="5201412" y="2317710"/>
            <a:ext cx="17066" cy="26458"/>
          </a:xfrm>
          <a:custGeom>
            <a:avLst/>
            <a:gdLst/>
            <a:ahLst/>
            <a:cxnLst/>
            <a:rect l="l" t="t" r="r" b="b"/>
            <a:pathLst>
              <a:path w="1003" h="1555" extrusionOk="0">
                <a:moveTo>
                  <a:pt x="0" y="226"/>
                </a:moveTo>
                <a:cubicBezTo>
                  <a:pt x="226" y="627"/>
                  <a:pt x="426" y="1078"/>
                  <a:pt x="552" y="1554"/>
                </a:cubicBezTo>
                <a:lnTo>
                  <a:pt x="552" y="1554"/>
                </a:lnTo>
                <a:lnTo>
                  <a:pt x="1003" y="1429"/>
                </a:lnTo>
                <a:cubicBezTo>
                  <a:pt x="852" y="928"/>
                  <a:pt x="652" y="451"/>
                  <a:pt x="401" y="0"/>
                </a:cubicBezTo>
                <a:lnTo>
                  <a:pt x="401" y="0"/>
                </a:ln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2" name="Google Shape;2402;p30"/>
          <p:cNvSpPr/>
          <p:nvPr/>
        </p:nvSpPr>
        <p:spPr>
          <a:xfrm>
            <a:off x="5204391" y="2338336"/>
            <a:ext cx="49905" cy="126353"/>
          </a:xfrm>
          <a:custGeom>
            <a:avLst/>
            <a:gdLst/>
            <a:ahLst/>
            <a:cxnLst/>
            <a:rect l="l" t="t" r="r" b="b"/>
            <a:pathLst>
              <a:path w="2933" h="7426" extrusionOk="0">
                <a:moveTo>
                  <a:pt x="631" y="1"/>
                </a:moveTo>
                <a:cubicBezTo>
                  <a:pt x="471" y="1"/>
                  <a:pt x="314" y="68"/>
                  <a:pt x="176" y="242"/>
                </a:cubicBezTo>
                <a:cubicBezTo>
                  <a:pt x="151" y="267"/>
                  <a:pt x="151" y="292"/>
                  <a:pt x="126" y="292"/>
                </a:cubicBezTo>
                <a:cubicBezTo>
                  <a:pt x="1" y="518"/>
                  <a:pt x="26" y="768"/>
                  <a:pt x="26" y="1019"/>
                </a:cubicBezTo>
                <a:cubicBezTo>
                  <a:pt x="201" y="2723"/>
                  <a:pt x="452" y="4402"/>
                  <a:pt x="752" y="6082"/>
                </a:cubicBezTo>
                <a:cubicBezTo>
                  <a:pt x="803" y="6407"/>
                  <a:pt x="878" y="6758"/>
                  <a:pt x="1103" y="7034"/>
                </a:cubicBezTo>
                <a:cubicBezTo>
                  <a:pt x="1296" y="7248"/>
                  <a:pt x="1636" y="7426"/>
                  <a:pt x="1981" y="7426"/>
                </a:cubicBezTo>
                <a:cubicBezTo>
                  <a:pt x="2039" y="7426"/>
                  <a:pt x="2098" y="7421"/>
                  <a:pt x="2156" y="7410"/>
                </a:cubicBezTo>
                <a:cubicBezTo>
                  <a:pt x="2482" y="7335"/>
                  <a:pt x="2707" y="7109"/>
                  <a:pt x="2833" y="6859"/>
                </a:cubicBezTo>
                <a:cubicBezTo>
                  <a:pt x="2833" y="6859"/>
                  <a:pt x="2833" y="6833"/>
                  <a:pt x="2833" y="6833"/>
                </a:cubicBezTo>
                <a:cubicBezTo>
                  <a:pt x="2933" y="6583"/>
                  <a:pt x="2933" y="6307"/>
                  <a:pt x="2908" y="6031"/>
                </a:cubicBezTo>
                <a:cubicBezTo>
                  <a:pt x="2833" y="4603"/>
                  <a:pt x="2582" y="3174"/>
                  <a:pt x="2131" y="1796"/>
                </a:cubicBezTo>
                <a:cubicBezTo>
                  <a:pt x="1981" y="1295"/>
                  <a:pt x="1780" y="793"/>
                  <a:pt x="1379" y="392"/>
                </a:cubicBezTo>
                <a:cubicBezTo>
                  <a:pt x="1188" y="202"/>
                  <a:pt x="907" y="1"/>
                  <a:pt x="631" y="1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30"/>
          <p:cNvSpPr/>
          <p:nvPr/>
        </p:nvSpPr>
        <p:spPr>
          <a:xfrm>
            <a:off x="5204391" y="2342437"/>
            <a:ext cx="48203" cy="123274"/>
          </a:xfrm>
          <a:custGeom>
            <a:avLst/>
            <a:gdLst/>
            <a:ahLst/>
            <a:cxnLst/>
            <a:rect l="l" t="t" r="r" b="b"/>
            <a:pathLst>
              <a:path w="2833" h="7245" extrusionOk="0">
                <a:moveTo>
                  <a:pt x="2833" y="6618"/>
                </a:moveTo>
                <a:cubicBezTo>
                  <a:pt x="2707" y="6868"/>
                  <a:pt x="2482" y="7094"/>
                  <a:pt x="2156" y="7169"/>
                </a:cubicBezTo>
                <a:cubicBezTo>
                  <a:pt x="1755" y="7244"/>
                  <a:pt x="1329" y="7044"/>
                  <a:pt x="1103" y="6793"/>
                </a:cubicBezTo>
                <a:cubicBezTo>
                  <a:pt x="878" y="6517"/>
                  <a:pt x="803" y="6166"/>
                  <a:pt x="752" y="5841"/>
                </a:cubicBezTo>
                <a:cubicBezTo>
                  <a:pt x="452" y="4161"/>
                  <a:pt x="201" y="2482"/>
                  <a:pt x="26" y="778"/>
                </a:cubicBezTo>
                <a:cubicBezTo>
                  <a:pt x="26" y="527"/>
                  <a:pt x="1" y="277"/>
                  <a:pt x="126" y="51"/>
                </a:cubicBezTo>
                <a:cubicBezTo>
                  <a:pt x="151" y="51"/>
                  <a:pt x="151" y="26"/>
                  <a:pt x="176" y="1"/>
                </a:cubicBezTo>
                <a:cubicBezTo>
                  <a:pt x="226" y="2432"/>
                  <a:pt x="1204" y="4813"/>
                  <a:pt x="2833" y="6618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4" name="Google Shape;2404;p30"/>
          <p:cNvSpPr/>
          <p:nvPr/>
        </p:nvSpPr>
        <p:spPr>
          <a:xfrm>
            <a:off x="5096482" y="2619245"/>
            <a:ext cx="141599" cy="253319"/>
          </a:xfrm>
          <a:custGeom>
            <a:avLst/>
            <a:gdLst/>
            <a:ahLst/>
            <a:cxnLst/>
            <a:rect l="l" t="t" r="r" b="b"/>
            <a:pathLst>
              <a:path w="8322" h="14888" extrusionOk="0">
                <a:moveTo>
                  <a:pt x="527" y="527"/>
                </a:moveTo>
                <a:cubicBezTo>
                  <a:pt x="552" y="527"/>
                  <a:pt x="552" y="552"/>
                  <a:pt x="552" y="552"/>
                </a:cubicBezTo>
                <a:lnTo>
                  <a:pt x="552" y="552"/>
                </a:lnTo>
                <a:cubicBezTo>
                  <a:pt x="1931" y="2031"/>
                  <a:pt x="5489" y="6542"/>
                  <a:pt x="6818" y="14888"/>
                </a:cubicBezTo>
                <a:lnTo>
                  <a:pt x="6818" y="14888"/>
                </a:lnTo>
                <a:lnTo>
                  <a:pt x="8322" y="14888"/>
                </a:lnTo>
                <a:cubicBezTo>
                  <a:pt x="7645" y="11379"/>
                  <a:pt x="5489" y="3033"/>
                  <a:pt x="1" y="1"/>
                </a:cubicBezTo>
                <a:lnTo>
                  <a:pt x="1" y="1"/>
                </a:lnTo>
                <a:cubicBezTo>
                  <a:pt x="1" y="1"/>
                  <a:pt x="201" y="176"/>
                  <a:pt x="527" y="527"/>
                </a:cubicBezTo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5" name="Google Shape;2405;p30"/>
          <p:cNvSpPr/>
          <p:nvPr/>
        </p:nvSpPr>
        <p:spPr>
          <a:xfrm>
            <a:off x="5105876" y="2628639"/>
            <a:ext cx="121538" cy="243927"/>
          </a:xfrm>
          <a:custGeom>
            <a:avLst/>
            <a:gdLst/>
            <a:ahLst/>
            <a:cxnLst/>
            <a:rect l="l" t="t" r="r" b="b"/>
            <a:pathLst>
              <a:path w="7143" h="14336" extrusionOk="0">
                <a:moveTo>
                  <a:pt x="7143" y="14336"/>
                </a:moveTo>
                <a:cubicBezTo>
                  <a:pt x="6567" y="6792"/>
                  <a:pt x="2256" y="2005"/>
                  <a:pt x="0" y="0"/>
                </a:cubicBezTo>
                <a:cubicBezTo>
                  <a:pt x="1379" y="1479"/>
                  <a:pt x="4937" y="5990"/>
                  <a:pt x="6266" y="14336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6" name="Google Shape;2406;p30"/>
          <p:cNvSpPr/>
          <p:nvPr/>
        </p:nvSpPr>
        <p:spPr>
          <a:xfrm>
            <a:off x="5263254" y="2551004"/>
            <a:ext cx="93395" cy="321549"/>
          </a:xfrm>
          <a:custGeom>
            <a:avLst/>
            <a:gdLst/>
            <a:ahLst/>
            <a:cxnLst/>
            <a:rect l="l" t="t" r="r" b="b"/>
            <a:pathLst>
              <a:path w="5489" h="18898" extrusionOk="0">
                <a:moveTo>
                  <a:pt x="3058" y="18898"/>
                </a:moveTo>
                <a:lnTo>
                  <a:pt x="5213" y="18898"/>
                </a:lnTo>
                <a:cubicBezTo>
                  <a:pt x="5439" y="15439"/>
                  <a:pt x="5489" y="6266"/>
                  <a:pt x="326" y="377"/>
                </a:cubicBezTo>
                <a:lnTo>
                  <a:pt x="326" y="377"/>
                </a:lnTo>
                <a:cubicBezTo>
                  <a:pt x="226" y="251"/>
                  <a:pt x="100" y="126"/>
                  <a:pt x="0" y="1"/>
                </a:cubicBezTo>
                <a:lnTo>
                  <a:pt x="0" y="1"/>
                </a:lnTo>
                <a:cubicBezTo>
                  <a:pt x="100" y="251"/>
                  <a:pt x="4186" y="9775"/>
                  <a:pt x="3058" y="18898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7" name="Google Shape;2407;p30"/>
          <p:cNvSpPr/>
          <p:nvPr/>
        </p:nvSpPr>
        <p:spPr>
          <a:xfrm>
            <a:off x="5263254" y="2551004"/>
            <a:ext cx="99368" cy="321549"/>
          </a:xfrm>
          <a:custGeom>
            <a:avLst/>
            <a:gdLst/>
            <a:ahLst/>
            <a:cxnLst/>
            <a:rect l="l" t="t" r="r" b="b"/>
            <a:pathLst>
              <a:path w="5840" h="18898" extrusionOk="0">
                <a:moveTo>
                  <a:pt x="3058" y="18898"/>
                </a:moveTo>
                <a:lnTo>
                  <a:pt x="4336" y="18898"/>
                </a:lnTo>
                <a:cubicBezTo>
                  <a:pt x="5840" y="12056"/>
                  <a:pt x="1980" y="3535"/>
                  <a:pt x="326" y="377"/>
                </a:cubicBezTo>
                <a:cubicBezTo>
                  <a:pt x="226" y="251"/>
                  <a:pt x="100" y="126"/>
                  <a:pt x="0" y="1"/>
                </a:cubicBezTo>
                <a:cubicBezTo>
                  <a:pt x="100" y="251"/>
                  <a:pt x="4186" y="9775"/>
                  <a:pt x="3058" y="18898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8" name="Google Shape;2408;p30"/>
          <p:cNvSpPr/>
          <p:nvPr/>
        </p:nvSpPr>
        <p:spPr>
          <a:xfrm>
            <a:off x="5150649" y="2872603"/>
            <a:ext cx="252043" cy="0"/>
          </a:xfrm>
          <a:custGeom>
            <a:avLst/>
            <a:gdLst/>
            <a:ahLst/>
            <a:cxnLst/>
            <a:rect l="l" t="t" r="r" b="b"/>
            <a:pathLst>
              <a:path w="14813" fill="none" extrusionOk="0">
                <a:moveTo>
                  <a:pt x="1" y="0"/>
                </a:moveTo>
                <a:lnTo>
                  <a:pt x="14813" y="0"/>
                </a:lnTo>
              </a:path>
            </a:pathLst>
          </a:custGeom>
          <a:noFill/>
          <a:ln w="10650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9" name="Google Shape;2409;p30"/>
          <p:cNvSpPr/>
          <p:nvPr/>
        </p:nvSpPr>
        <p:spPr>
          <a:xfrm>
            <a:off x="5238085" y="2888378"/>
            <a:ext cx="184238" cy="17"/>
          </a:xfrm>
          <a:custGeom>
            <a:avLst/>
            <a:gdLst/>
            <a:ahLst/>
            <a:cxnLst/>
            <a:rect l="l" t="t" r="r" b="b"/>
            <a:pathLst>
              <a:path w="10828" h="1" fill="none" extrusionOk="0">
                <a:moveTo>
                  <a:pt x="1" y="0"/>
                </a:moveTo>
                <a:lnTo>
                  <a:pt x="10828" y="0"/>
                </a:lnTo>
              </a:path>
            </a:pathLst>
          </a:custGeom>
          <a:noFill/>
          <a:ln w="10650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30"/>
          <p:cNvSpPr/>
          <p:nvPr/>
        </p:nvSpPr>
        <p:spPr>
          <a:xfrm>
            <a:off x="5916662" y="3827970"/>
            <a:ext cx="472932" cy="17"/>
          </a:xfrm>
          <a:custGeom>
            <a:avLst/>
            <a:gdLst/>
            <a:ahLst/>
            <a:cxnLst/>
            <a:rect l="l" t="t" r="r" b="b"/>
            <a:pathLst>
              <a:path w="27795" h="1" fill="none" extrusionOk="0">
                <a:moveTo>
                  <a:pt x="0" y="1"/>
                </a:moveTo>
                <a:lnTo>
                  <a:pt x="27795" y="1"/>
                </a:lnTo>
              </a:path>
            </a:pathLst>
          </a:custGeom>
          <a:noFill/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1" name="Google Shape;2411;p30"/>
          <p:cNvSpPr/>
          <p:nvPr/>
        </p:nvSpPr>
        <p:spPr>
          <a:xfrm>
            <a:off x="5836475" y="3825843"/>
            <a:ext cx="266115" cy="62700"/>
          </a:xfrm>
          <a:custGeom>
            <a:avLst/>
            <a:gdLst/>
            <a:ahLst/>
            <a:cxnLst/>
            <a:rect l="l" t="t" r="r" b="b"/>
            <a:pathLst>
              <a:path w="15640" h="3685" fill="none" extrusionOk="0">
                <a:moveTo>
                  <a:pt x="15640" y="3685"/>
                </a:moveTo>
                <a:cubicBezTo>
                  <a:pt x="6767" y="3384"/>
                  <a:pt x="1" y="1955"/>
                  <a:pt x="1" y="201"/>
                </a:cubicBezTo>
                <a:cubicBezTo>
                  <a:pt x="1" y="126"/>
                  <a:pt x="1" y="76"/>
                  <a:pt x="26" y="0"/>
                </a:cubicBezTo>
              </a:path>
            </a:pathLst>
          </a:custGeom>
          <a:noFill/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2" name="Google Shape;2412;p30"/>
          <p:cNvSpPr/>
          <p:nvPr/>
        </p:nvSpPr>
        <p:spPr>
          <a:xfrm>
            <a:off x="5890642" y="3769548"/>
            <a:ext cx="588072" cy="118986"/>
          </a:xfrm>
          <a:custGeom>
            <a:avLst/>
            <a:gdLst/>
            <a:ahLst/>
            <a:cxnLst/>
            <a:rect l="l" t="t" r="r" b="b"/>
            <a:pathLst>
              <a:path w="34562" h="6993" fill="none" extrusionOk="0">
                <a:moveTo>
                  <a:pt x="0" y="1554"/>
                </a:moveTo>
                <a:cubicBezTo>
                  <a:pt x="3384" y="627"/>
                  <a:pt x="9148" y="0"/>
                  <a:pt x="15690" y="0"/>
                </a:cubicBezTo>
                <a:cubicBezTo>
                  <a:pt x="26116" y="0"/>
                  <a:pt x="34562" y="1579"/>
                  <a:pt x="34562" y="3509"/>
                </a:cubicBezTo>
                <a:cubicBezTo>
                  <a:pt x="34562" y="5263"/>
                  <a:pt x="27795" y="6692"/>
                  <a:pt x="18898" y="6993"/>
                </a:cubicBezTo>
              </a:path>
            </a:pathLst>
          </a:custGeom>
          <a:noFill/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3" name="Google Shape;2413;p30"/>
          <p:cNvSpPr/>
          <p:nvPr/>
        </p:nvSpPr>
        <p:spPr>
          <a:xfrm>
            <a:off x="5905141" y="3902183"/>
            <a:ext cx="495119" cy="20061"/>
          </a:xfrm>
          <a:custGeom>
            <a:avLst/>
            <a:gdLst/>
            <a:ahLst/>
            <a:cxnLst/>
            <a:rect l="l" t="t" r="r" b="b"/>
            <a:pathLst>
              <a:path w="29099" h="1179" fill="none" extrusionOk="0">
                <a:moveTo>
                  <a:pt x="29098" y="101"/>
                </a:moveTo>
                <a:cubicBezTo>
                  <a:pt x="25088" y="778"/>
                  <a:pt x="20151" y="1179"/>
                  <a:pt x="14838" y="1179"/>
                </a:cubicBezTo>
                <a:cubicBezTo>
                  <a:pt x="9249" y="1179"/>
                  <a:pt x="4111" y="752"/>
                  <a:pt x="1" y="1"/>
                </a:cubicBezTo>
              </a:path>
            </a:pathLst>
          </a:custGeom>
          <a:noFill/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4" name="Google Shape;2414;p30"/>
          <p:cNvSpPr/>
          <p:nvPr/>
        </p:nvSpPr>
        <p:spPr>
          <a:xfrm>
            <a:off x="5744342" y="3730306"/>
            <a:ext cx="826470" cy="147996"/>
          </a:xfrm>
          <a:custGeom>
            <a:avLst/>
            <a:gdLst/>
            <a:ahLst/>
            <a:cxnLst/>
            <a:rect l="l" t="t" r="r" b="b"/>
            <a:pathLst>
              <a:path w="48573" h="8698" fill="none" extrusionOk="0">
                <a:moveTo>
                  <a:pt x="1455" y="7569"/>
                </a:moveTo>
                <a:cubicBezTo>
                  <a:pt x="527" y="6968"/>
                  <a:pt x="1" y="6316"/>
                  <a:pt x="1" y="5639"/>
                </a:cubicBezTo>
                <a:cubicBezTo>
                  <a:pt x="1" y="2532"/>
                  <a:pt x="10878" y="0"/>
                  <a:pt x="24287" y="0"/>
                </a:cubicBezTo>
                <a:cubicBezTo>
                  <a:pt x="37695" y="0"/>
                  <a:pt x="48573" y="2532"/>
                  <a:pt x="48573" y="5639"/>
                </a:cubicBezTo>
                <a:cubicBezTo>
                  <a:pt x="48573" y="6767"/>
                  <a:pt x="47144" y="7820"/>
                  <a:pt x="44688" y="8697"/>
                </a:cubicBezTo>
              </a:path>
            </a:pathLst>
          </a:custGeom>
          <a:noFill/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5" name="Google Shape;2415;p30"/>
          <p:cNvSpPr/>
          <p:nvPr/>
        </p:nvSpPr>
        <p:spPr>
          <a:xfrm>
            <a:off x="5915811" y="3420228"/>
            <a:ext cx="491699" cy="407696"/>
          </a:xfrm>
          <a:custGeom>
            <a:avLst/>
            <a:gdLst/>
            <a:ahLst/>
            <a:cxnLst/>
            <a:rect l="l" t="t" r="r" b="b"/>
            <a:pathLst>
              <a:path w="28898" h="23961" extrusionOk="0">
                <a:moveTo>
                  <a:pt x="5740" y="978"/>
                </a:moveTo>
                <a:cubicBezTo>
                  <a:pt x="5740" y="978"/>
                  <a:pt x="5213" y="878"/>
                  <a:pt x="4211" y="702"/>
                </a:cubicBezTo>
                <a:lnTo>
                  <a:pt x="4211" y="702"/>
                </a:lnTo>
                <a:lnTo>
                  <a:pt x="5339" y="1580"/>
                </a:lnTo>
                <a:cubicBezTo>
                  <a:pt x="777" y="2156"/>
                  <a:pt x="351" y="6517"/>
                  <a:pt x="351" y="6517"/>
                </a:cubicBezTo>
                <a:lnTo>
                  <a:pt x="351" y="6517"/>
                </a:lnTo>
                <a:lnTo>
                  <a:pt x="451" y="7118"/>
                </a:lnTo>
                <a:cubicBezTo>
                  <a:pt x="827" y="7870"/>
                  <a:pt x="0" y="7920"/>
                  <a:pt x="702" y="8372"/>
                </a:cubicBezTo>
                <a:lnTo>
                  <a:pt x="702" y="8372"/>
                </a:lnTo>
                <a:cubicBezTo>
                  <a:pt x="677" y="8547"/>
                  <a:pt x="802" y="8748"/>
                  <a:pt x="978" y="8948"/>
                </a:cubicBezTo>
                <a:lnTo>
                  <a:pt x="978" y="8948"/>
                </a:lnTo>
                <a:cubicBezTo>
                  <a:pt x="1529" y="9524"/>
                  <a:pt x="2682" y="10176"/>
                  <a:pt x="3083" y="10452"/>
                </a:cubicBezTo>
                <a:lnTo>
                  <a:pt x="3083" y="10452"/>
                </a:lnTo>
                <a:cubicBezTo>
                  <a:pt x="3634" y="10828"/>
                  <a:pt x="4261" y="11078"/>
                  <a:pt x="4712" y="11555"/>
                </a:cubicBezTo>
                <a:lnTo>
                  <a:pt x="4712" y="11555"/>
                </a:lnTo>
                <a:cubicBezTo>
                  <a:pt x="5263" y="12131"/>
                  <a:pt x="5464" y="12983"/>
                  <a:pt x="5389" y="13760"/>
                </a:cubicBezTo>
                <a:lnTo>
                  <a:pt x="5389" y="13760"/>
                </a:lnTo>
                <a:cubicBezTo>
                  <a:pt x="5313" y="14562"/>
                  <a:pt x="4988" y="15314"/>
                  <a:pt x="4587" y="16016"/>
                </a:cubicBezTo>
                <a:lnTo>
                  <a:pt x="4587" y="16016"/>
                </a:lnTo>
                <a:cubicBezTo>
                  <a:pt x="4211" y="16718"/>
                  <a:pt x="3760" y="17369"/>
                  <a:pt x="3384" y="18096"/>
                </a:cubicBezTo>
                <a:lnTo>
                  <a:pt x="3384" y="18096"/>
                </a:lnTo>
                <a:cubicBezTo>
                  <a:pt x="2456" y="19875"/>
                  <a:pt x="2156" y="21956"/>
                  <a:pt x="2481" y="23961"/>
                </a:cubicBezTo>
                <a:lnTo>
                  <a:pt x="2481" y="23961"/>
                </a:lnTo>
                <a:lnTo>
                  <a:pt x="24938" y="23961"/>
                </a:lnTo>
                <a:cubicBezTo>
                  <a:pt x="28897" y="17870"/>
                  <a:pt x="25138" y="14738"/>
                  <a:pt x="23810" y="13860"/>
                </a:cubicBezTo>
                <a:lnTo>
                  <a:pt x="23810" y="13860"/>
                </a:lnTo>
                <a:cubicBezTo>
                  <a:pt x="23609" y="13735"/>
                  <a:pt x="23359" y="13860"/>
                  <a:pt x="23334" y="14086"/>
                </a:cubicBezTo>
                <a:lnTo>
                  <a:pt x="23334" y="14086"/>
                </a:lnTo>
                <a:cubicBezTo>
                  <a:pt x="23258" y="14487"/>
                  <a:pt x="23183" y="14788"/>
                  <a:pt x="23058" y="15063"/>
                </a:cubicBezTo>
                <a:lnTo>
                  <a:pt x="23058" y="15063"/>
                </a:lnTo>
                <a:cubicBezTo>
                  <a:pt x="22732" y="15916"/>
                  <a:pt x="21805" y="16392"/>
                  <a:pt x="20902" y="16191"/>
                </a:cubicBezTo>
                <a:lnTo>
                  <a:pt x="20902" y="16191"/>
                </a:lnTo>
                <a:cubicBezTo>
                  <a:pt x="19073" y="15815"/>
                  <a:pt x="16416" y="15590"/>
                  <a:pt x="14110" y="15765"/>
                </a:cubicBezTo>
                <a:lnTo>
                  <a:pt x="14110" y="15765"/>
                </a:lnTo>
                <a:cubicBezTo>
                  <a:pt x="11354" y="15991"/>
                  <a:pt x="10201" y="13560"/>
                  <a:pt x="10727" y="11204"/>
                </a:cubicBezTo>
                <a:lnTo>
                  <a:pt x="10727" y="11204"/>
                </a:lnTo>
                <a:cubicBezTo>
                  <a:pt x="11203" y="8998"/>
                  <a:pt x="12256" y="2482"/>
                  <a:pt x="7519" y="1605"/>
                </a:cubicBezTo>
                <a:lnTo>
                  <a:pt x="7519" y="1605"/>
                </a:lnTo>
                <a:cubicBezTo>
                  <a:pt x="7043" y="1154"/>
                  <a:pt x="6065" y="276"/>
                  <a:pt x="5439" y="1"/>
                </a:cubicBezTo>
                <a:lnTo>
                  <a:pt x="5439" y="1"/>
                </a:lnTo>
                <a:close/>
              </a:path>
            </a:pathLst>
          </a:custGeom>
          <a:solidFill>
            <a:srgbClr val="FFD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6" name="Google Shape;2416;p30"/>
          <p:cNvSpPr/>
          <p:nvPr/>
        </p:nvSpPr>
        <p:spPr>
          <a:xfrm>
            <a:off x="5932437" y="3563108"/>
            <a:ext cx="102362" cy="264838"/>
          </a:xfrm>
          <a:custGeom>
            <a:avLst/>
            <a:gdLst/>
            <a:ahLst/>
            <a:cxnLst/>
            <a:rect l="l" t="t" r="r" b="b"/>
            <a:pathLst>
              <a:path w="6016" h="15565" extrusionOk="0">
                <a:moveTo>
                  <a:pt x="5464" y="7394"/>
                </a:moveTo>
                <a:cubicBezTo>
                  <a:pt x="5088" y="8372"/>
                  <a:pt x="4537" y="9274"/>
                  <a:pt x="4061" y="10201"/>
                </a:cubicBezTo>
                <a:cubicBezTo>
                  <a:pt x="3585" y="11129"/>
                  <a:pt x="3209" y="12156"/>
                  <a:pt x="3184" y="13184"/>
                </a:cubicBezTo>
                <a:cubicBezTo>
                  <a:pt x="3159" y="14036"/>
                  <a:pt x="3409" y="14913"/>
                  <a:pt x="3961" y="15565"/>
                </a:cubicBezTo>
                <a:lnTo>
                  <a:pt x="1504" y="15565"/>
                </a:lnTo>
                <a:cubicBezTo>
                  <a:pt x="1179" y="13560"/>
                  <a:pt x="1479" y="11479"/>
                  <a:pt x="2407" y="9700"/>
                </a:cubicBezTo>
                <a:cubicBezTo>
                  <a:pt x="2783" y="8973"/>
                  <a:pt x="3234" y="8322"/>
                  <a:pt x="3610" y="7620"/>
                </a:cubicBezTo>
                <a:cubicBezTo>
                  <a:pt x="4011" y="6918"/>
                  <a:pt x="4336" y="6166"/>
                  <a:pt x="4412" y="5364"/>
                </a:cubicBezTo>
                <a:cubicBezTo>
                  <a:pt x="4487" y="4587"/>
                  <a:pt x="4286" y="3735"/>
                  <a:pt x="3735" y="3159"/>
                </a:cubicBezTo>
                <a:cubicBezTo>
                  <a:pt x="3284" y="2682"/>
                  <a:pt x="2657" y="2432"/>
                  <a:pt x="2106" y="2056"/>
                </a:cubicBezTo>
                <a:cubicBezTo>
                  <a:pt x="1705" y="1780"/>
                  <a:pt x="552" y="1128"/>
                  <a:pt x="1" y="552"/>
                </a:cubicBezTo>
                <a:cubicBezTo>
                  <a:pt x="301" y="201"/>
                  <a:pt x="753" y="1"/>
                  <a:pt x="1204" y="51"/>
                </a:cubicBezTo>
                <a:cubicBezTo>
                  <a:pt x="2557" y="251"/>
                  <a:pt x="3685" y="1204"/>
                  <a:pt x="4562" y="2256"/>
                </a:cubicBezTo>
                <a:cubicBezTo>
                  <a:pt x="5088" y="2883"/>
                  <a:pt x="5539" y="3535"/>
                  <a:pt x="5740" y="4311"/>
                </a:cubicBezTo>
                <a:cubicBezTo>
                  <a:pt x="6016" y="5314"/>
                  <a:pt x="5840" y="6417"/>
                  <a:pt x="5464" y="7394"/>
                </a:cubicBezTo>
              </a:path>
            </a:pathLst>
          </a:custGeom>
          <a:solidFill>
            <a:srgbClr val="FFD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7" name="Google Shape;2417;p30"/>
          <p:cNvSpPr/>
          <p:nvPr/>
        </p:nvSpPr>
        <p:spPr>
          <a:xfrm>
            <a:off x="6109438" y="3695335"/>
            <a:ext cx="174863" cy="98942"/>
          </a:xfrm>
          <a:custGeom>
            <a:avLst/>
            <a:gdLst/>
            <a:ahLst/>
            <a:cxnLst/>
            <a:rect l="l" t="t" r="r" b="b"/>
            <a:pathLst>
              <a:path w="10277" h="5815" extrusionOk="0">
                <a:moveTo>
                  <a:pt x="10151" y="677"/>
                </a:moveTo>
                <a:cubicBezTo>
                  <a:pt x="10276" y="1053"/>
                  <a:pt x="10276" y="1504"/>
                  <a:pt x="10126" y="1880"/>
                </a:cubicBezTo>
                <a:cubicBezTo>
                  <a:pt x="9976" y="2231"/>
                  <a:pt x="9600" y="2582"/>
                  <a:pt x="9249" y="2757"/>
                </a:cubicBezTo>
                <a:cubicBezTo>
                  <a:pt x="9249" y="3308"/>
                  <a:pt x="9023" y="3835"/>
                  <a:pt x="8622" y="4211"/>
                </a:cubicBezTo>
                <a:cubicBezTo>
                  <a:pt x="8221" y="4587"/>
                  <a:pt x="7620" y="4737"/>
                  <a:pt x="7093" y="4687"/>
                </a:cubicBezTo>
                <a:cubicBezTo>
                  <a:pt x="7118" y="5138"/>
                  <a:pt x="6717" y="5539"/>
                  <a:pt x="6266" y="5689"/>
                </a:cubicBezTo>
                <a:cubicBezTo>
                  <a:pt x="5815" y="5815"/>
                  <a:pt x="5339" y="5714"/>
                  <a:pt x="4888" y="5589"/>
                </a:cubicBezTo>
                <a:cubicBezTo>
                  <a:pt x="2833" y="5038"/>
                  <a:pt x="1053" y="3609"/>
                  <a:pt x="1" y="1755"/>
                </a:cubicBezTo>
                <a:cubicBezTo>
                  <a:pt x="176" y="1153"/>
                  <a:pt x="627" y="627"/>
                  <a:pt x="1229" y="376"/>
                </a:cubicBezTo>
                <a:cubicBezTo>
                  <a:pt x="1805" y="125"/>
                  <a:pt x="2457" y="50"/>
                  <a:pt x="3108" y="25"/>
                </a:cubicBezTo>
                <a:cubicBezTo>
                  <a:pt x="4036" y="0"/>
                  <a:pt x="4938" y="75"/>
                  <a:pt x="5865" y="151"/>
                </a:cubicBezTo>
                <a:cubicBezTo>
                  <a:pt x="7344" y="276"/>
                  <a:pt x="8697" y="301"/>
                  <a:pt x="10151" y="677"/>
                </a:cubicBezTo>
              </a:path>
            </a:pathLst>
          </a:custGeom>
          <a:solidFill>
            <a:srgbClr val="FFDB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8" name="Google Shape;2418;p30"/>
          <p:cNvSpPr/>
          <p:nvPr/>
        </p:nvSpPr>
        <p:spPr>
          <a:xfrm>
            <a:off x="5987455" y="3508516"/>
            <a:ext cx="20061" cy="19635"/>
          </a:xfrm>
          <a:custGeom>
            <a:avLst/>
            <a:gdLst/>
            <a:ahLst/>
            <a:cxnLst/>
            <a:rect l="l" t="t" r="r" b="b"/>
            <a:pathLst>
              <a:path w="1179" h="1154" extrusionOk="0">
                <a:moveTo>
                  <a:pt x="577" y="1"/>
                </a:moveTo>
                <a:cubicBezTo>
                  <a:pt x="276" y="1"/>
                  <a:pt x="1" y="251"/>
                  <a:pt x="1" y="577"/>
                </a:cubicBezTo>
                <a:cubicBezTo>
                  <a:pt x="1" y="903"/>
                  <a:pt x="276" y="1154"/>
                  <a:pt x="577" y="1154"/>
                </a:cubicBezTo>
                <a:cubicBezTo>
                  <a:pt x="903" y="1154"/>
                  <a:pt x="1179" y="903"/>
                  <a:pt x="1179" y="577"/>
                </a:cubicBezTo>
                <a:cubicBezTo>
                  <a:pt x="1179" y="251"/>
                  <a:pt x="903" y="1"/>
                  <a:pt x="577" y="1"/>
                </a:cubicBezTo>
                <a:close/>
              </a:path>
            </a:pathLst>
          </a:custGeom>
          <a:solidFill>
            <a:srgbClr val="2F14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30"/>
          <p:cNvSpPr/>
          <p:nvPr/>
        </p:nvSpPr>
        <p:spPr>
          <a:xfrm>
            <a:off x="5858649" y="3531115"/>
            <a:ext cx="128804" cy="71242"/>
          </a:xfrm>
          <a:custGeom>
            <a:avLst/>
            <a:gdLst/>
            <a:ahLst/>
            <a:cxnLst/>
            <a:rect l="l" t="t" r="r" b="b"/>
            <a:pathLst>
              <a:path w="7570" h="4187" extrusionOk="0">
                <a:moveTo>
                  <a:pt x="3710" y="1"/>
                </a:moveTo>
                <a:cubicBezTo>
                  <a:pt x="2758" y="1404"/>
                  <a:pt x="1404" y="2106"/>
                  <a:pt x="652" y="2407"/>
                </a:cubicBezTo>
                <a:cubicBezTo>
                  <a:pt x="502" y="2457"/>
                  <a:pt x="377" y="2557"/>
                  <a:pt x="276" y="2658"/>
                </a:cubicBezTo>
                <a:cubicBezTo>
                  <a:pt x="51" y="2933"/>
                  <a:pt x="1" y="3309"/>
                  <a:pt x="126" y="3610"/>
                </a:cubicBezTo>
                <a:cubicBezTo>
                  <a:pt x="176" y="3760"/>
                  <a:pt x="276" y="3911"/>
                  <a:pt x="427" y="4011"/>
                </a:cubicBezTo>
                <a:lnTo>
                  <a:pt x="452" y="4011"/>
                </a:lnTo>
                <a:cubicBezTo>
                  <a:pt x="602" y="4136"/>
                  <a:pt x="803" y="4186"/>
                  <a:pt x="1003" y="4186"/>
                </a:cubicBezTo>
                <a:cubicBezTo>
                  <a:pt x="5615" y="4061"/>
                  <a:pt x="7570" y="1204"/>
                  <a:pt x="7570" y="1204"/>
                </a:cubicBezTo>
                <a:lnTo>
                  <a:pt x="7570" y="1204"/>
                </a:lnTo>
                <a:cubicBezTo>
                  <a:pt x="7252" y="1271"/>
                  <a:pt x="6946" y="1304"/>
                  <a:pt x="6651" y="1304"/>
                </a:cubicBezTo>
                <a:cubicBezTo>
                  <a:pt x="6503" y="1304"/>
                  <a:pt x="6358" y="1296"/>
                  <a:pt x="6216" y="1279"/>
                </a:cubicBezTo>
                <a:cubicBezTo>
                  <a:pt x="4963" y="1129"/>
                  <a:pt x="4136" y="427"/>
                  <a:pt x="3835" y="126"/>
                </a:cubicBezTo>
                <a:cubicBezTo>
                  <a:pt x="3760" y="51"/>
                  <a:pt x="3710" y="1"/>
                  <a:pt x="3710" y="1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30"/>
          <p:cNvSpPr/>
          <p:nvPr/>
        </p:nvSpPr>
        <p:spPr>
          <a:xfrm>
            <a:off x="5860793" y="3551587"/>
            <a:ext cx="126660" cy="50773"/>
          </a:xfrm>
          <a:custGeom>
            <a:avLst/>
            <a:gdLst/>
            <a:ahLst/>
            <a:cxnLst/>
            <a:rect l="l" t="t" r="r" b="b"/>
            <a:pathLst>
              <a:path w="7444" h="2984" extrusionOk="0">
                <a:moveTo>
                  <a:pt x="7444" y="1"/>
                </a:moveTo>
                <a:cubicBezTo>
                  <a:pt x="7444" y="1"/>
                  <a:pt x="5489" y="2858"/>
                  <a:pt x="877" y="2983"/>
                </a:cubicBezTo>
                <a:cubicBezTo>
                  <a:pt x="677" y="2983"/>
                  <a:pt x="476" y="2933"/>
                  <a:pt x="326" y="2808"/>
                </a:cubicBezTo>
                <a:cubicBezTo>
                  <a:pt x="301" y="2808"/>
                  <a:pt x="301" y="2808"/>
                  <a:pt x="301" y="2808"/>
                </a:cubicBezTo>
                <a:cubicBezTo>
                  <a:pt x="150" y="2708"/>
                  <a:pt x="50" y="2557"/>
                  <a:pt x="0" y="2407"/>
                </a:cubicBezTo>
                <a:cubicBezTo>
                  <a:pt x="3434" y="2407"/>
                  <a:pt x="5464" y="703"/>
                  <a:pt x="6090" y="76"/>
                </a:cubicBezTo>
                <a:lnTo>
                  <a:pt x="6090" y="76"/>
                </a:lnTo>
                <a:cubicBezTo>
                  <a:pt x="6516" y="126"/>
                  <a:pt x="6968" y="101"/>
                  <a:pt x="7444" y="1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1" name="Google Shape;2421;p30"/>
          <p:cNvSpPr/>
          <p:nvPr/>
        </p:nvSpPr>
        <p:spPr>
          <a:xfrm>
            <a:off x="5863346" y="3531115"/>
            <a:ext cx="60573" cy="45226"/>
          </a:xfrm>
          <a:custGeom>
            <a:avLst/>
            <a:gdLst/>
            <a:ahLst/>
            <a:cxnLst/>
            <a:rect l="l" t="t" r="r" b="b"/>
            <a:pathLst>
              <a:path w="3560" h="2658" extrusionOk="0">
                <a:moveTo>
                  <a:pt x="3559" y="126"/>
                </a:moveTo>
                <a:cubicBezTo>
                  <a:pt x="3234" y="803"/>
                  <a:pt x="2256" y="2382"/>
                  <a:pt x="0" y="2658"/>
                </a:cubicBezTo>
                <a:cubicBezTo>
                  <a:pt x="101" y="2557"/>
                  <a:pt x="226" y="2457"/>
                  <a:pt x="376" y="2407"/>
                </a:cubicBezTo>
                <a:cubicBezTo>
                  <a:pt x="1153" y="2106"/>
                  <a:pt x="2482" y="1404"/>
                  <a:pt x="3434" y="1"/>
                </a:cubicBezTo>
                <a:cubicBezTo>
                  <a:pt x="3434" y="1"/>
                  <a:pt x="3484" y="51"/>
                  <a:pt x="3559" y="126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p30"/>
          <p:cNvSpPr/>
          <p:nvPr/>
        </p:nvSpPr>
        <p:spPr>
          <a:xfrm>
            <a:off x="2719140" y="1999107"/>
            <a:ext cx="1166327" cy="142875"/>
          </a:xfrm>
          <a:custGeom>
            <a:avLst/>
            <a:gdLst/>
            <a:ahLst/>
            <a:cxnLst/>
            <a:rect l="l" t="t" r="r" b="b"/>
            <a:pathLst>
              <a:path w="68547" h="8397" fill="none" extrusionOk="0">
                <a:moveTo>
                  <a:pt x="0" y="3635"/>
                </a:moveTo>
                <a:cubicBezTo>
                  <a:pt x="2456" y="1579"/>
                  <a:pt x="16792" y="0"/>
                  <a:pt x="34085" y="0"/>
                </a:cubicBezTo>
                <a:cubicBezTo>
                  <a:pt x="53133" y="0"/>
                  <a:pt x="68547" y="1905"/>
                  <a:pt x="68547" y="4261"/>
                </a:cubicBezTo>
                <a:cubicBezTo>
                  <a:pt x="68547" y="6266"/>
                  <a:pt x="57419" y="7945"/>
                  <a:pt x="42406" y="8396"/>
                </a:cubicBezTo>
              </a:path>
            </a:pathLst>
          </a:custGeom>
          <a:solidFill>
            <a:schemeClr val="accent5"/>
          </a:solidFill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30"/>
          <p:cNvSpPr/>
          <p:nvPr/>
        </p:nvSpPr>
        <p:spPr>
          <a:xfrm>
            <a:off x="2733639" y="2090798"/>
            <a:ext cx="537759" cy="53325"/>
          </a:xfrm>
          <a:custGeom>
            <a:avLst/>
            <a:gdLst/>
            <a:ahLst/>
            <a:cxnLst/>
            <a:rect l="l" t="t" r="r" b="b"/>
            <a:pathLst>
              <a:path w="31605" h="3134" fill="none" extrusionOk="0">
                <a:moveTo>
                  <a:pt x="31604" y="3134"/>
                </a:moveTo>
                <a:cubicBezTo>
                  <a:pt x="16467" y="3034"/>
                  <a:pt x="3885" y="1755"/>
                  <a:pt x="0" y="1"/>
                </a:cubicBezTo>
              </a:path>
            </a:pathLst>
          </a:custGeom>
          <a:solidFill>
            <a:schemeClr val="accent5"/>
          </a:solidFill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4" name="Google Shape;2424;p30"/>
          <p:cNvSpPr/>
          <p:nvPr/>
        </p:nvSpPr>
        <p:spPr>
          <a:xfrm>
            <a:off x="3179330" y="2167156"/>
            <a:ext cx="531361" cy="20911"/>
          </a:xfrm>
          <a:custGeom>
            <a:avLst/>
            <a:gdLst/>
            <a:ahLst/>
            <a:cxnLst/>
            <a:rect l="l" t="t" r="r" b="b"/>
            <a:pathLst>
              <a:path w="31229" h="1229" fill="none" extrusionOk="0">
                <a:moveTo>
                  <a:pt x="31229" y="0"/>
                </a:moveTo>
                <a:cubicBezTo>
                  <a:pt x="24337" y="777"/>
                  <a:pt x="16016" y="1228"/>
                  <a:pt x="7043" y="1228"/>
                </a:cubicBezTo>
                <a:cubicBezTo>
                  <a:pt x="4637" y="1228"/>
                  <a:pt x="2307" y="1178"/>
                  <a:pt x="1" y="1128"/>
                </a:cubicBezTo>
              </a:path>
            </a:pathLst>
          </a:custGeom>
          <a:solidFill>
            <a:schemeClr val="accent5"/>
          </a:solidFill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30"/>
          <p:cNvSpPr/>
          <p:nvPr/>
        </p:nvSpPr>
        <p:spPr>
          <a:xfrm>
            <a:off x="3904824" y="2014882"/>
            <a:ext cx="121555" cy="120704"/>
          </a:xfrm>
          <a:custGeom>
            <a:avLst/>
            <a:gdLst/>
            <a:ahLst/>
            <a:cxnLst/>
            <a:rect l="l" t="t" r="r" b="b"/>
            <a:pathLst>
              <a:path w="7144" h="7094" fill="none" extrusionOk="0">
                <a:moveTo>
                  <a:pt x="1955" y="1"/>
                </a:moveTo>
                <a:cubicBezTo>
                  <a:pt x="5264" y="978"/>
                  <a:pt x="7143" y="2081"/>
                  <a:pt x="7143" y="3284"/>
                </a:cubicBezTo>
                <a:cubicBezTo>
                  <a:pt x="7143" y="4687"/>
                  <a:pt x="4512" y="5991"/>
                  <a:pt x="1" y="7094"/>
                </a:cubicBezTo>
              </a:path>
            </a:pathLst>
          </a:custGeom>
          <a:solidFill>
            <a:schemeClr val="accent5"/>
          </a:solidFill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6" name="Google Shape;2426;p30"/>
          <p:cNvSpPr/>
          <p:nvPr/>
        </p:nvSpPr>
        <p:spPr>
          <a:xfrm>
            <a:off x="2790359" y="1953466"/>
            <a:ext cx="1005569" cy="33707"/>
          </a:xfrm>
          <a:custGeom>
            <a:avLst/>
            <a:gdLst/>
            <a:ahLst/>
            <a:cxnLst/>
            <a:rect l="l" t="t" r="r" b="b"/>
            <a:pathLst>
              <a:path w="59099" h="1981" fill="none" extrusionOk="0">
                <a:moveTo>
                  <a:pt x="1" y="1981"/>
                </a:moveTo>
                <a:cubicBezTo>
                  <a:pt x="7720" y="753"/>
                  <a:pt x="18271" y="1"/>
                  <a:pt x="29900" y="1"/>
                </a:cubicBezTo>
                <a:cubicBezTo>
                  <a:pt x="41204" y="1"/>
                  <a:pt x="51454" y="702"/>
                  <a:pt x="59099" y="1855"/>
                </a:cubicBezTo>
              </a:path>
            </a:pathLst>
          </a:custGeom>
          <a:solidFill>
            <a:schemeClr val="accent5"/>
          </a:solidFill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7" name="Google Shape;2427;p30"/>
          <p:cNvSpPr/>
          <p:nvPr/>
        </p:nvSpPr>
        <p:spPr>
          <a:xfrm>
            <a:off x="2571989" y="2008484"/>
            <a:ext cx="191912" cy="141599"/>
          </a:xfrm>
          <a:custGeom>
            <a:avLst/>
            <a:gdLst/>
            <a:ahLst/>
            <a:cxnLst/>
            <a:rect l="l" t="t" r="r" b="b"/>
            <a:pathLst>
              <a:path w="11279" h="8322" fill="none" extrusionOk="0">
                <a:moveTo>
                  <a:pt x="11279" y="8322"/>
                </a:moveTo>
                <a:cubicBezTo>
                  <a:pt x="4286" y="7094"/>
                  <a:pt x="1" y="5464"/>
                  <a:pt x="1" y="3660"/>
                </a:cubicBezTo>
                <a:cubicBezTo>
                  <a:pt x="1" y="2307"/>
                  <a:pt x="2432" y="1053"/>
                  <a:pt x="6592" y="1"/>
                </a:cubicBezTo>
              </a:path>
            </a:pathLst>
          </a:custGeom>
          <a:solidFill>
            <a:schemeClr val="accent5"/>
          </a:solidFill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8" name="Google Shape;2428;p30"/>
          <p:cNvSpPr/>
          <p:nvPr/>
        </p:nvSpPr>
        <p:spPr>
          <a:xfrm>
            <a:off x="2794205" y="2078443"/>
            <a:ext cx="976984" cy="17"/>
          </a:xfrm>
          <a:custGeom>
            <a:avLst/>
            <a:gdLst/>
            <a:ahLst/>
            <a:cxnLst/>
            <a:rect l="l" t="t" r="r" b="b"/>
            <a:pathLst>
              <a:path w="57419" h="1" fill="none" extrusionOk="0">
                <a:moveTo>
                  <a:pt x="0" y="0"/>
                </a:moveTo>
                <a:lnTo>
                  <a:pt x="57419" y="0"/>
                </a:lnTo>
              </a:path>
            </a:pathLst>
          </a:custGeom>
          <a:solidFill>
            <a:schemeClr val="accent5"/>
          </a:solidFill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9" name="Google Shape;2429;p30"/>
          <p:cNvSpPr/>
          <p:nvPr/>
        </p:nvSpPr>
        <p:spPr>
          <a:xfrm>
            <a:off x="2802731" y="1783290"/>
            <a:ext cx="220906" cy="17"/>
          </a:xfrm>
          <a:custGeom>
            <a:avLst/>
            <a:gdLst/>
            <a:ahLst/>
            <a:cxnLst/>
            <a:rect l="l" t="t" r="r" b="b"/>
            <a:pathLst>
              <a:path w="12983" h="1" fill="none" extrusionOk="0">
                <a:moveTo>
                  <a:pt x="12983" y="1"/>
                </a:moveTo>
                <a:lnTo>
                  <a:pt x="0" y="1"/>
                </a:lnTo>
              </a:path>
            </a:pathLst>
          </a:custGeom>
          <a:solidFill>
            <a:schemeClr val="accent5"/>
          </a:solidFill>
          <a:ln w="3750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0" name="Google Shape;2430;p30"/>
          <p:cNvSpPr/>
          <p:nvPr/>
        </p:nvSpPr>
        <p:spPr>
          <a:xfrm>
            <a:off x="2936659" y="1782439"/>
            <a:ext cx="124533" cy="29011"/>
          </a:xfrm>
          <a:custGeom>
            <a:avLst/>
            <a:gdLst/>
            <a:ahLst/>
            <a:cxnLst/>
            <a:rect l="l" t="t" r="r" b="b"/>
            <a:pathLst>
              <a:path w="7319" h="1705" fill="none" extrusionOk="0">
                <a:moveTo>
                  <a:pt x="0" y="1705"/>
                </a:moveTo>
                <a:cubicBezTo>
                  <a:pt x="4161" y="1579"/>
                  <a:pt x="7318" y="903"/>
                  <a:pt x="7318" y="101"/>
                </a:cubicBezTo>
                <a:cubicBezTo>
                  <a:pt x="7318" y="51"/>
                  <a:pt x="7318" y="26"/>
                  <a:pt x="7318" y="1"/>
                </a:cubicBezTo>
              </a:path>
            </a:pathLst>
          </a:custGeom>
          <a:solidFill>
            <a:schemeClr val="accent5"/>
          </a:solidFill>
          <a:ln w="3750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1" name="Google Shape;2431;p30"/>
          <p:cNvSpPr/>
          <p:nvPr/>
        </p:nvSpPr>
        <p:spPr>
          <a:xfrm>
            <a:off x="2760935" y="1755994"/>
            <a:ext cx="275064" cy="55452"/>
          </a:xfrm>
          <a:custGeom>
            <a:avLst/>
            <a:gdLst/>
            <a:ahLst/>
            <a:cxnLst/>
            <a:rect l="l" t="t" r="r" b="b"/>
            <a:pathLst>
              <a:path w="16166" h="3259" fill="none" extrusionOk="0">
                <a:moveTo>
                  <a:pt x="16166" y="727"/>
                </a:moveTo>
                <a:cubicBezTo>
                  <a:pt x="14587" y="276"/>
                  <a:pt x="11880" y="1"/>
                  <a:pt x="8822" y="1"/>
                </a:cubicBezTo>
                <a:cubicBezTo>
                  <a:pt x="3960" y="1"/>
                  <a:pt x="0" y="727"/>
                  <a:pt x="0" y="1655"/>
                </a:cubicBezTo>
                <a:cubicBezTo>
                  <a:pt x="0" y="2457"/>
                  <a:pt x="3158" y="3133"/>
                  <a:pt x="7319" y="3259"/>
                </a:cubicBezTo>
              </a:path>
            </a:pathLst>
          </a:custGeom>
          <a:solidFill>
            <a:schemeClr val="accent5"/>
          </a:solidFill>
          <a:ln w="3750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30"/>
          <p:cNvSpPr/>
          <p:nvPr/>
        </p:nvSpPr>
        <p:spPr>
          <a:xfrm>
            <a:off x="2797608" y="1818261"/>
            <a:ext cx="231574" cy="8984"/>
          </a:xfrm>
          <a:custGeom>
            <a:avLst/>
            <a:gdLst/>
            <a:ahLst/>
            <a:cxnLst/>
            <a:rect l="l" t="t" r="r" b="b"/>
            <a:pathLst>
              <a:path w="13610" h="528" fill="none" extrusionOk="0">
                <a:moveTo>
                  <a:pt x="1" y="26"/>
                </a:moveTo>
                <a:cubicBezTo>
                  <a:pt x="1880" y="352"/>
                  <a:pt x="4186" y="527"/>
                  <a:pt x="6667" y="527"/>
                </a:cubicBezTo>
                <a:cubicBezTo>
                  <a:pt x="9274" y="527"/>
                  <a:pt x="11680" y="327"/>
                  <a:pt x="13610" y="1"/>
                </a:cubicBezTo>
              </a:path>
            </a:pathLst>
          </a:custGeom>
          <a:solidFill>
            <a:schemeClr val="accent5"/>
          </a:solidFill>
          <a:ln w="3750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30"/>
          <p:cNvSpPr/>
          <p:nvPr/>
        </p:nvSpPr>
        <p:spPr>
          <a:xfrm>
            <a:off x="2717864" y="1737649"/>
            <a:ext cx="386360" cy="69115"/>
          </a:xfrm>
          <a:custGeom>
            <a:avLst/>
            <a:gdLst/>
            <a:ahLst/>
            <a:cxnLst/>
            <a:rect l="l" t="t" r="r" b="b"/>
            <a:pathLst>
              <a:path w="22707" h="4062" fill="none" extrusionOk="0">
                <a:moveTo>
                  <a:pt x="22030" y="3535"/>
                </a:moveTo>
                <a:cubicBezTo>
                  <a:pt x="22456" y="3259"/>
                  <a:pt x="22707" y="2958"/>
                  <a:pt x="22707" y="2633"/>
                </a:cubicBezTo>
                <a:cubicBezTo>
                  <a:pt x="22707" y="1179"/>
                  <a:pt x="17619" y="1"/>
                  <a:pt x="11353" y="1"/>
                </a:cubicBezTo>
                <a:cubicBezTo>
                  <a:pt x="5088" y="1"/>
                  <a:pt x="0" y="1179"/>
                  <a:pt x="0" y="2633"/>
                </a:cubicBezTo>
                <a:cubicBezTo>
                  <a:pt x="0" y="3159"/>
                  <a:pt x="677" y="3660"/>
                  <a:pt x="1805" y="4061"/>
                </a:cubicBezTo>
              </a:path>
            </a:pathLst>
          </a:custGeom>
          <a:solidFill>
            <a:schemeClr val="accent5"/>
          </a:solidFill>
          <a:ln w="3750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30"/>
          <p:cNvSpPr/>
          <p:nvPr/>
        </p:nvSpPr>
        <p:spPr>
          <a:xfrm>
            <a:off x="2794205" y="1592642"/>
            <a:ext cx="229873" cy="190636"/>
          </a:xfrm>
          <a:custGeom>
            <a:avLst/>
            <a:gdLst/>
            <a:ahLst/>
            <a:cxnLst/>
            <a:rect l="l" t="t" r="r" b="b"/>
            <a:pathLst>
              <a:path w="13510" h="11204" extrusionOk="0">
                <a:moveTo>
                  <a:pt x="10000" y="752"/>
                </a:moveTo>
                <a:cubicBezTo>
                  <a:pt x="7770" y="1153"/>
                  <a:pt x="8271" y="4211"/>
                  <a:pt x="8496" y="5239"/>
                </a:cubicBezTo>
                <a:lnTo>
                  <a:pt x="8496" y="5239"/>
                </a:lnTo>
                <a:cubicBezTo>
                  <a:pt x="8747" y="6341"/>
                  <a:pt x="8221" y="7494"/>
                  <a:pt x="6918" y="7369"/>
                </a:cubicBezTo>
                <a:lnTo>
                  <a:pt x="6918" y="7369"/>
                </a:lnTo>
                <a:cubicBezTo>
                  <a:pt x="5840" y="7294"/>
                  <a:pt x="4587" y="7394"/>
                  <a:pt x="3735" y="7570"/>
                </a:cubicBezTo>
                <a:lnTo>
                  <a:pt x="3735" y="7570"/>
                </a:lnTo>
                <a:cubicBezTo>
                  <a:pt x="3334" y="7670"/>
                  <a:pt x="2882" y="7444"/>
                  <a:pt x="2732" y="7043"/>
                </a:cubicBezTo>
                <a:lnTo>
                  <a:pt x="2732" y="7043"/>
                </a:lnTo>
                <a:cubicBezTo>
                  <a:pt x="2682" y="6918"/>
                  <a:pt x="2632" y="6768"/>
                  <a:pt x="2607" y="6592"/>
                </a:cubicBezTo>
                <a:lnTo>
                  <a:pt x="2607" y="6592"/>
                </a:lnTo>
                <a:cubicBezTo>
                  <a:pt x="2582" y="6492"/>
                  <a:pt x="2481" y="6442"/>
                  <a:pt x="2381" y="6492"/>
                </a:cubicBezTo>
                <a:lnTo>
                  <a:pt x="2381" y="6492"/>
                </a:lnTo>
                <a:cubicBezTo>
                  <a:pt x="1755" y="6893"/>
                  <a:pt x="0" y="8346"/>
                  <a:pt x="1855" y="11204"/>
                </a:cubicBezTo>
                <a:lnTo>
                  <a:pt x="1855" y="11204"/>
                </a:lnTo>
                <a:lnTo>
                  <a:pt x="12356" y="11204"/>
                </a:lnTo>
                <a:cubicBezTo>
                  <a:pt x="12507" y="10276"/>
                  <a:pt x="12356" y="9299"/>
                  <a:pt x="11930" y="8447"/>
                </a:cubicBezTo>
                <a:lnTo>
                  <a:pt x="11930" y="8447"/>
                </a:lnTo>
                <a:cubicBezTo>
                  <a:pt x="11755" y="8121"/>
                  <a:pt x="11554" y="7820"/>
                  <a:pt x="11354" y="7494"/>
                </a:cubicBezTo>
                <a:lnTo>
                  <a:pt x="11354" y="7494"/>
                </a:lnTo>
                <a:cubicBezTo>
                  <a:pt x="11178" y="7169"/>
                  <a:pt x="11028" y="6818"/>
                  <a:pt x="11003" y="6442"/>
                </a:cubicBezTo>
                <a:lnTo>
                  <a:pt x="11003" y="6442"/>
                </a:lnTo>
                <a:cubicBezTo>
                  <a:pt x="10953" y="6066"/>
                  <a:pt x="11053" y="5665"/>
                  <a:pt x="11304" y="5389"/>
                </a:cubicBezTo>
                <a:lnTo>
                  <a:pt x="11304" y="5389"/>
                </a:lnTo>
                <a:cubicBezTo>
                  <a:pt x="11529" y="5189"/>
                  <a:pt x="11830" y="5063"/>
                  <a:pt x="12080" y="4888"/>
                </a:cubicBezTo>
                <a:lnTo>
                  <a:pt x="12080" y="4888"/>
                </a:lnTo>
                <a:cubicBezTo>
                  <a:pt x="12256" y="4762"/>
                  <a:pt x="12807" y="4462"/>
                  <a:pt x="13058" y="4186"/>
                </a:cubicBezTo>
                <a:lnTo>
                  <a:pt x="13058" y="4186"/>
                </a:lnTo>
                <a:cubicBezTo>
                  <a:pt x="13133" y="4086"/>
                  <a:pt x="13183" y="3986"/>
                  <a:pt x="13183" y="3910"/>
                </a:cubicBezTo>
                <a:lnTo>
                  <a:pt x="13183" y="3910"/>
                </a:lnTo>
                <a:cubicBezTo>
                  <a:pt x="13509" y="3710"/>
                  <a:pt x="13133" y="3685"/>
                  <a:pt x="13309" y="3334"/>
                </a:cubicBezTo>
                <a:lnTo>
                  <a:pt x="13309" y="3334"/>
                </a:lnTo>
                <a:lnTo>
                  <a:pt x="13359" y="3058"/>
                </a:lnTo>
                <a:cubicBezTo>
                  <a:pt x="13359" y="3058"/>
                  <a:pt x="13158" y="1003"/>
                  <a:pt x="11028" y="752"/>
                </a:cubicBezTo>
                <a:lnTo>
                  <a:pt x="11028" y="752"/>
                </a:lnTo>
                <a:lnTo>
                  <a:pt x="11529" y="326"/>
                </a:lnTo>
                <a:cubicBezTo>
                  <a:pt x="11078" y="402"/>
                  <a:pt x="10827" y="477"/>
                  <a:pt x="10827" y="477"/>
                </a:cubicBezTo>
                <a:lnTo>
                  <a:pt x="10827" y="477"/>
                </a:lnTo>
                <a:lnTo>
                  <a:pt x="10978" y="1"/>
                </a:lnTo>
                <a:cubicBezTo>
                  <a:pt x="10677" y="126"/>
                  <a:pt x="10226" y="552"/>
                  <a:pt x="10000" y="752"/>
                </a:cubicBezTo>
              </a:path>
            </a:pathLst>
          </a:custGeom>
          <a:solidFill>
            <a:srgbClr val="FFD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5" name="Google Shape;2435;p30"/>
          <p:cNvSpPr/>
          <p:nvPr/>
        </p:nvSpPr>
        <p:spPr>
          <a:xfrm>
            <a:off x="2968635" y="1659606"/>
            <a:ext cx="47778" cy="123682"/>
          </a:xfrm>
          <a:custGeom>
            <a:avLst/>
            <a:gdLst/>
            <a:ahLst/>
            <a:cxnLst/>
            <a:rect l="l" t="t" r="r" b="b"/>
            <a:pathLst>
              <a:path w="2808" h="7269" extrusionOk="0">
                <a:moveTo>
                  <a:pt x="252" y="3459"/>
                </a:moveTo>
                <a:cubicBezTo>
                  <a:pt x="427" y="3910"/>
                  <a:pt x="678" y="4336"/>
                  <a:pt x="903" y="4762"/>
                </a:cubicBezTo>
                <a:cubicBezTo>
                  <a:pt x="1129" y="5213"/>
                  <a:pt x="1304" y="5665"/>
                  <a:pt x="1329" y="6166"/>
                </a:cubicBezTo>
                <a:cubicBezTo>
                  <a:pt x="1329" y="6567"/>
                  <a:pt x="1204" y="6968"/>
                  <a:pt x="953" y="7269"/>
                </a:cubicBezTo>
                <a:lnTo>
                  <a:pt x="2106" y="7269"/>
                </a:lnTo>
                <a:cubicBezTo>
                  <a:pt x="2257" y="6341"/>
                  <a:pt x="2106" y="5364"/>
                  <a:pt x="1680" y="4512"/>
                </a:cubicBezTo>
                <a:cubicBezTo>
                  <a:pt x="1505" y="4186"/>
                  <a:pt x="1304" y="3885"/>
                  <a:pt x="1104" y="3559"/>
                </a:cubicBezTo>
                <a:cubicBezTo>
                  <a:pt x="928" y="3234"/>
                  <a:pt x="778" y="2883"/>
                  <a:pt x="753" y="2507"/>
                </a:cubicBezTo>
                <a:cubicBezTo>
                  <a:pt x="703" y="2131"/>
                  <a:pt x="803" y="1730"/>
                  <a:pt x="1054" y="1454"/>
                </a:cubicBezTo>
                <a:cubicBezTo>
                  <a:pt x="1279" y="1254"/>
                  <a:pt x="1580" y="1128"/>
                  <a:pt x="1830" y="953"/>
                </a:cubicBezTo>
                <a:cubicBezTo>
                  <a:pt x="2006" y="827"/>
                  <a:pt x="2557" y="527"/>
                  <a:pt x="2808" y="251"/>
                </a:cubicBezTo>
                <a:cubicBezTo>
                  <a:pt x="2658" y="76"/>
                  <a:pt x="2457" y="0"/>
                  <a:pt x="2231" y="25"/>
                </a:cubicBezTo>
                <a:cubicBezTo>
                  <a:pt x="1605" y="126"/>
                  <a:pt x="1079" y="552"/>
                  <a:pt x="678" y="1053"/>
                </a:cubicBezTo>
                <a:cubicBezTo>
                  <a:pt x="427" y="1329"/>
                  <a:pt x="226" y="1655"/>
                  <a:pt x="126" y="2005"/>
                </a:cubicBezTo>
                <a:cubicBezTo>
                  <a:pt x="1" y="2482"/>
                  <a:pt x="76" y="2983"/>
                  <a:pt x="252" y="3459"/>
                </a:cubicBezTo>
              </a:path>
            </a:pathLst>
          </a:custGeom>
          <a:solidFill>
            <a:srgbClr val="FFD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6" name="Google Shape;2436;p30"/>
          <p:cNvSpPr/>
          <p:nvPr/>
        </p:nvSpPr>
        <p:spPr>
          <a:xfrm>
            <a:off x="2851775" y="1721448"/>
            <a:ext cx="81893" cy="46077"/>
          </a:xfrm>
          <a:custGeom>
            <a:avLst/>
            <a:gdLst/>
            <a:ahLst/>
            <a:cxnLst/>
            <a:rect l="l" t="t" r="r" b="b"/>
            <a:pathLst>
              <a:path w="4813" h="2708" extrusionOk="0">
                <a:moveTo>
                  <a:pt x="76" y="301"/>
                </a:moveTo>
                <a:cubicBezTo>
                  <a:pt x="1" y="477"/>
                  <a:pt x="1" y="677"/>
                  <a:pt x="76" y="853"/>
                </a:cubicBezTo>
                <a:cubicBezTo>
                  <a:pt x="151" y="1028"/>
                  <a:pt x="327" y="1204"/>
                  <a:pt x="502" y="1279"/>
                </a:cubicBezTo>
                <a:cubicBezTo>
                  <a:pt x="477" y="1529"/>
                  <a:pt x="602" y="1780"/>
                  <a:pt x="778" y="1955"/>
                </a:cubicBezTo>
                <a:cubicBezTo>
                  <a:pt x="978" y="2131"/>
                  <a:pt x="1254" y="2206"/>
                  <a:pt x="1504" y="2181"/>
                </a:cubicBezTo>
                <a:cubicBezTo>
                  <a:pt x="1479" y="2407"/>
                  <a:pt x="1680" y="2582"/>
                  <a:pt x="1880" y="2657"/>
                </a:cubicBezTo>
                <a:cubicBezTo>
                  <a:pt x="2081" y="2707"/>
                  <a:pt x="2306" y="2657"/>
                  <a:pt x="2532" y="2607"/>
                </a:cubicBezTo>
                <a:cubicBezTo>
                  <a:pt x="3484" y="2331"/>
                  <a:pt x="4337" y="1680"/>
                  <a:pt x="4813" y="803"/>
                </a:cubicBezTo>
                <a:cubicBezTo>
                  <a:pt x="4712" y="527"/>
                  <a:pt x="4512" y="301"/>
                  <a:pt x="4236" y="176"/>
                </a:cubicBezTo>
                <a:cubicBezTo>
                  <a:pt x="3961" y="51"/>
                  <a:pt x="3660" y="26"/>
                  <a:pt x="3359" y="1"/>
                </a:cubicBezTo>
                <a:cubicBezTo>
                  <a:pt x="2933" y="1"/>
                  <a:pt x="2507" y="26"/>
                  <a:pt x="2056" y="51"/>
                </a:cubicBezTo>
                <a:cubicBezTo>
                  <a:pt x="1379" y="126"/>
                  <a:pt x="753" y="126"/>
                  <a:pt x="76" y="301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7" name="Google Shape;2437;p30"/>
          <p:cNvSpPr/>
          <p:nvPr/>
        </p:nvSpPr>
        <p:spPr>
          <a:xfrm>
            <a:off x="2981432" y="1634012"/>
            <a:ext cx="8984" cy="9409"/>
          </a:xfrm>
          <a:custGeom>
            <a:avLst/>
            <a:gdLst/>
            <a:ahLst/>
            <a:cxnLst/>
            <a:rect l="l" t="t" r="r" b="b"/>
            <a:pathLst>
              <a:path w="528" h="553" extrusionOk="0">
                <a:moveTo>
                  <a:pt x="276" y="1"/>
                </a:moveTo>
                <a:cubicBezTo>
                  <a:pt x="126" y="1"/>
                  <a:pt x="1" y="126"/>
                  <a:pt x="1" y="276"/>
                </a:cubicBezTo>
                <a:cubicBezTo>
                  <a:pt x="1" y="427"/>
                  <a:pt x="126" y="552"/>
                  <a:pt x="276" y="552"/>
                </a:cubicBezTo>
                <a:cubicBezTo>
                  <a:pt x="427" y="552"/>
                  <a:pt x="527" y="427"/>
                  <a:pt x="527" y="276"/>
                </a:cubicBezTo>
                <a:cubicBezTo>
                  <a:pt x="527" y="126"/>
                  <a:pt x="427" y="1"/>
                  <a:pt x="276" y="1"/>
                </a:cubicBezTo>
                <a:close/>
              </a:path>
            </a:pathLst>
          </a:custGeom>
          <a:solidFill>
            <a:srgbClr val="2F14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30"/>
          <p:cNvSpPr/>
          <p:nvPr/>
        </p:nvSpPr>
        <p:spPr>
          <a:xfrm>
            <a:off x="2990401" y="1644682"/>
            <a:ext cx="60556" cy="33281"/>
          </a:xfrm>
          <a:custGeom>
            <a:avLst/>
            <a:gdLst/>
            <a:ahLst/>
            <a:cxnLst/>
            <a:rect l="l" t="t" r="r" b="b"/>
            <a:pathLst>
              <a:path w="3559" h="1956" extrusionOk="0">
                <a:moveTo>
                  <a:pt x="1830" y="0"/>
                </a:moveTo>
                <a:cubicBezTo>
                  <a:pt x="1830" y="0"/>
                  <a:pt x="1805" y="25"/>
                  <a:pt x="1754" y="50"/>
                </a:cubicBezTo>
                <a:cubicBezTo>
                  <a:pt x="1629" y="201"/>
                  <a:pt x="1228" y="527"/>
                  <a:pt x="652" y="602"/>
                </a:cubicBezTo>
                <a:cubicBezTo>
                  <a:pt x="451" y="602"/>
                  <a:pt x="251" y="602"/>
                  <a:pt x="0" y="552"/>
                </a:cubicBezTo>
                <a:lnTo>
                  <a:pt x="0" y="552"/>
                </a:lnTo>
                <a:cubicBezTo>
                  <a:pt x="0" y="552"/>
                  <a:pt x="927" y="1880"/>
                  <a:pt x="3083" y="1955"/>
                </a:cubicBezTo>
                <a:cubicBezTo>
                  <a:pt x="3183" y="1955"/>
                  <a:pt x="3283" y="1930"/>
                  <a:pt x="3358" y="1880"/>
                </a:cubicBezTo>
                <a:cubicBezTo>
                  <a:pt x="3358" y="1880"/>
                  <a:pt x="3358" y="1880"/>
                  <a:pt x="3358" y="1855"/>
                </a:cubicBezTo>
                <a:cubicBezTo>
                  <a:pt x="3434" y="1805"/>
                  <a:pt x="3459" y="1755"/>
                  <a:pt x="3509" y="1679"/>
                </a:cubicBezTo>
                <a:cubicBezTo>
                  <a:pt x="3559" y="1529"/>
                  <a:pt x="3534" y="1354"/>
                  <a:pt x="3434" y="1228"/>
                </a:cubicBezTo>
                <a:cubicBezTo>
                  <a:pt x="3384" y="1178"/>
                  <a:pt x="3308" y="1153"/>
                  <a:pt x="3258" y="1128"/>
                </a:cubicBezTo>
                <a:cubicBezTo>
                  <a:pt x="2882" y="978"/>
                  <a:pt x="2281" y="652"/>
                  <a:pt x="1830" y="0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30"/>
          <p:cNvSpPr/>
          <p:nvPr/>
        </p:nvSpPr>
        <p:spPr>
          <a:xfrm>
            <a:off x="2990401" y="1654058"/>
            <a:ext cx="59706" cy="23906"/>
          </a:xfrm>
          <a:custGeom>
            <a:avLst/>
            <a:gdLst/>
            <a:ahLst/>
            <a:cxnLst/>
            <a:rect l="l" t="t" r="r" b="b"/>
            <a:pathLst>
              <a:path w="3509" h="1405" extrusionOk="0">
                <a:moveTo>
                  <a:pt x="0" y="1"/>
                </a:moveTo>
                <a:cubicBezTo>
                  <a:pt x="0" y="1"/>
                  <a:pt x="927" y="1329"/>
                  <a:pt x="3083" y="1404"/>
                </a:cubicBezTo>
                <a:cubicBezTo>
                  <a:pt x="3183" y="1404"/>
                  <a:pt x="3283" y="1379"/>
                  <a:pt x="3358" y="1329"/>
                </a:cubicBezTo>
                <a:cubicBezTo>
                  <a:pt x="3358" y="1329"/>
                  <a:pt x="3358" y="1329"/>
                  <a:pt x="3358" y="1304"/>
                </a:cubicBezTo>
                <a:cubicBezTo>
                  <a:pt x="3434" y="1254"/>
                  <a:pt x="3459" y="1204"/>
                  <a:pt x="3509" y="1128"/>
                </a:cubicBezTo>
                <a:cubicBezTo>
                  <a:pt x="1880" y="1128"/>
                  <a:pt x="927" y="326"/>
                  <a:pt x="652" y="51"/>
                </a:cubicBezTo>
                <a:lnTo>
                  <a:pt x="652" y="51"/>
                </a:lnTo>
                <a:cubicBezTo>
                  <a:pt x="451" y="51"/>
                  <a:pt x="251" y="51"/>
                  <a:pt x="0" y="1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30"/>
          <p:cNvSpPr/>
          <p:nvPr/>
        </p:nvSpPr>
        <p:spPr>
          <a:xfrm>
            <a:off x="3020250" y="1644682"/>
            <a:ext cx="28585" cy="20911"/>
          </a:xfrm>
          <a:custGeom>
            <a:avLst/>
            <a:gdLst/>
            <a:ahLst/>
            <a:cxnLst/>
            <a:rect l="l" t="t" r="r" b="b"/>
            <a:pathLst>
              <a:path w="1680" h="1229" extrusionOk="0">
                <a:moveTo>
                  <a:pt x="0" y="50"/>
                </a:moveTo>
                <a:cubicBezTo>
                  <a:pt x="151" y="376"/>
                  <a:pt x="627" y="1103"/>
                  <a:pt x="1680" y="1228"/>
                </a:cubicBezTo>
                <a:cubicBezTo>
                  <a:pt x="1630" y="1178"/>
                  <a:pt x="1554" y="1153"/>
                  <a:pt x="1504" y="1128"/>
                </a:cubicBezTo>
                <a:cubicBezTo>
                  <a:pt x="1128" y="978"/>
                  <a:pt x="527" y="652"/>
                  <a:pt x="76" y="0"/>
                </a:cubicBezTo>
                <a:cubicBezTo>
                  <a:pt x="76" y="0"/>
                  <a:pt x="51" y="25"/>
                  <a:pt x="0" y="50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1" name="Google Shape;2441;p30"/>
          <p:cNvSpPr/>
          <p:nvPr/>
        </p:nvSpPr>
        <p:spPr>
          <a:xfrm>
            <a:off x="2791210" y="1447635"/>
            <a:ext cx="991498" cy="630729"/>
          </a:xfrm>
          <a:custGeom>
            <a:avLst/>
            <a:gdLst/>
            <a:ahLst/>
            <a:cxnLst/>
            <a:rect l="l" t="t" r="r" b="b"/>
            <a:pathLst>
              <a:path w="58272" h="37069" extrusionOk="0">
                <a:moveTo>
                  <a:pt x="46743" y="1429"/>
                </a:moveTo>
                <a:cubicBezTo>
                  <a:pt x="45264" y="2506"/>
                  <a:pt x="44236" y="4111"/>
                  <a:pt x="43610" y="5815"/>
                </a:cubicBezTo>
                <a:lnTo>
                  <a:pt x="43610" y="5815"/>
                </a:lnTo>
                <a:cubicBezTo>
                  <a:pt x="42983" y="7519"/>
                  <a:pt x="42708" y="9324"/>
                  <a:pt x="42557" y="11153"/>
                </a:cubicBezTo>
                <a:lnTo>
                  <a:pt x="42557" y="11153"/>
                </a:lnTo>
                <a:cubicBezTo>
                  <a:pt x="42332" y="13910"/>
                  <a:pt x="42332" y="16767"/>
                  <a:pt x="43334" y="19349"/>
                </a:cubicBezTo>
                <a:lnTo>
                  <a:pt x="43334" y="19349"/>
                </a:lnTo>
                <a:cubicBezTo>
                  <a:pt x="44362" y="21955"/>
                  <a:pt x="46342" y="24261"/>
                  <a:pt x="46517" y="27043"/>
                </a:cubicBezTo>
                <a:lnTo>
                  <a:pt x="46517" y="27043"/>
                </a:lnTo>
                <a:cubicBezTo>
                  <a:pt x="46592" y="28371"/>
                  <a:pt x="46166" y="29825"/>
                  <a:pt x="45064" y="30602"/>
                </a:cubicBezTo>
                <a:lnTo>
                  <a:pt x="45064" y="30602"/>
                </a:lnTo>
                <a:cubicBezTo>
                  <a:pt x="44111" y="31254"/>
                  <a:pt x="42632" y="31128"/>
                  <a:pt x="41906" y="30276"/>
                </a:cubicBezTo>
                <a:lnTo>
                  <a:pt x="41906" y="30276"/>
                </a:lnTo>
                <a:cubicBezTo>
                  <a:pt x="41931" y="30201"/>
                  <a:pt x="41956" y="30101"/>
                  <a:pt x="41956" y="29975"/>
                </a:cubicBezTo>
                <a:lnTo>
                  <a:pt x="41956" y="29975"/>
                </a:lnTo>
                <a:cubicBezTo>
                  <a:pt x="41931" y="28597"/>
                  <a:pt x="39299" y="25113"/>
                  <a:pt x="38447" y="24286"/>
                </a:cubicBezTo>
                <a:lnTo>
                  <a:pt x="38447" y="24286"/>
                </a:lnTo>
                <a:cubicBezTo>
                  <a:pt x="33635" y="19624"/>
                  <a:pt x="26918" y="17319"/>
                  <a:pt x="20251" y="17970"/>
                </a:cubicBezTo>
                <a:lnTo>
                  <a:pt x="20251" y="17970"/>
                </a:lnTo>
                <a:cubicBezTo>
                  <a:pt x="15189" y="18446"/>
                  <a:pt x="9224" y="20727"/>
                  <a:pt x="8096" y="26216"/>
                </a:cubicBezTo>
                <a:lnTo>
                  <a:pt x="8096" y="26216"/>
                </a:lnTo>
                <a:cubicBezTo>
                  <a:pt x="8071" y="26241"/>
                  <a:pt x="8021" y="26291"/>
                  <a:pt x="7996" y="26341"/>
                </a:cubicBezTo>
                <a:lnTo>
                  <a:pt x="7996" y="26341"/>
                </a:lnTo>
                <a:cubicBezTo>
                  <a:pt x="7419" y="26968"/>
                  <a:pt x="6968" y="27594"/>
                  <a:pt x="6592" y="28221"/>
                </a:cubicBezTo>
                <a:lnTo>
                  <a:pt x="6592" y="28221"/>
                </a:lnTo>
                <a:cubicBezTo>
                  <a:pt x="5114" y="30577"/>
                  <a:pt x="4913" y="32507"/>
                  <a:pt x="4913" y="32507"/>
                </a:cubicBezTo>
                <a:lnTo>
                  <a:pt x="4913" y="32507"/>
                </a:lnTo>
                <a:cubicBezTo>
                  <a:pt x="4913" y="32507"/>
                  <a:pt x="2357" y="32431"/>
                  <a:pt x="1028" y="31329"/>
                </a:cubicBezTo>
                <a:lnTo>
                  <a:pt x="1028" y="31329"/>
                </a:lnTo>
                <a:cubicBezTo>
                  <a:pt x="778" y="31103"/>
                  <a:pt x="377" y="31254"/>
                  <a:pt x="302" y="31579"/>
                </a:cubicBezTo>
                <a:lnTo>
                  <a:pt x="302" y="31579"/>
                </a:lnTo>
                <a:cubicBezTo>
                  <a:pt x="26" y="32883"/>
                  <a:pt x="1" y="35414"/>
                  <a:pt x="3560" y="37068"/>
                </a:cubicBezTo>
                <a:lnTo>
                  <a:pt x="3560" y="37068"/>
                </a:lnTo>
                <a:lnTo>
                  <a:pt x="52457" y="37068"/>
                </a:lnTo>
                <a:cubicBezTo>
                  <a:pt x="54688" y="34913"/>
                  <a:pt x="55214" y="31604"/>
                  <a:pt x="54738" y="28522"/>
                </a:cubicBezTo>
                <a:lnTo>
                  <a:pt x="54738" y="28522"/>
                </a:lnTo>
                <a:cubicBezTo>
                  <a:pt x="54262" y="25439"/>
                  <a:pt x="52883" y="22607"/>
                  <a:pt x="51630" y="19750"/>
                </a:cubicBezTo>
                <a:lnTo>
                  <a:pt x="51630" y="19750"/>
                </a:lnTo>
                <a:cubicBezTo>
                  <a:pt x="50402" y="16867"/>
                  <a:pt x="49299" y="13860"/>
                  <a:pt x="49424" y="10752"/>
                </a:cubicBezTo>
                <a:lnTo>
                  <a:pt x="49424" y="10752"/>
                </a:lnTo>
                <a:cubicBezTo>
                  <a:pt x="49475" y="9800"/>
                  <a:pt x="49700" y="8747"/>
                  <a:pt x="50352" y="8095"/>
                </a:cubicBezTo>
                <a:lnTo>
                  <a:pt x="50352" y="8095"/>
                </a:lnTo>
                <a:cubicBezTo>
                  <a:pt x="50477" y="7995"/>
                  <a:pt x="50627" y="7895"/>
                  <a:pt x="50778" y="7795"/>
                </a:cubicBezTo>
                <a:lnTo>
                  <a:pt x="50778" y="7795"/>
                </a:lnTo>
                <a:cubicBezTo>
                  <a:pt x="51805" y="8797"/>
                  <a:pt x="53033" y="9674"/>
                  <a:pt x="54512" y="9524"/>
                </a:cubicBezTo>
                <a:lnTo>
                  <a:pt x="54512" y="9524"/>
                </a:lnTo>
                <a:cubicBezTo>
                  <a:pt x="55139" y="9449"/>
                  <a:pt x="55715" y="9198"/>
                  <a:pt x="56191" y="8797"/>
                </a:cubicBezTo>
                <a:lnTo>
                  <a:pt x="56191" y="8797"/>
                </a:lnTo>
                <a:cubicBezTo>
                  <a:pt x="57344" y="7870"/>
                  <a:pt x="57745" y="7243"/>
                  <a:pt x="58272" y="5940"/>
                </a:cubicBezTo>
                <a:lnTo>
                  <a:pt x="58272" y="5940"/>
                </a:lnTo>
                <a:cubicBezTo>
                  <a:pt x="57545" y="3710"/>
                  <a:pt x="55640" y="1078"/>
                  <a:pt x="53409" y="351"/>
                </a:cubicBezTo>
                <a:lnTo>
                  <a:pt x="53409" y="351"/>
                </a:lnTo>
                <a:cubicBezTo>
                  <a:pt x="52683" y="126"/>
                  <a:pt x="51931" y="0"/>
                  <a:pt x="51154" y="0"/>
                </a:cubicBezTo>
                <a:lnTo>
                  <a:pt x="51154" y="0"/>
                </a:lnTo>
                <a:cubicBezTo>
                  <a:pt x="49575" y="0"/>
                  <a:pt x="47996" y="501"/>
                  <a:pt x="46743" y="1429"/>
                </a:cubicBezTo>
              </a:path>
            </a:pathLst>
          </a:custGeom>
          <a:solidFill>
            <a:srgbClr val="FFFB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30"/>
          <p:cNvSpPr/>
          <p:nvPr/>
        </p:nvSpPr>
        <p:spPr>
          <a:xfrm>
            <a:off x="3728675" y="1539241"/>
            <a:ext cx="136477" cy="94740"/>
          </a:xfrm>
          <a:custGeom>
            <a:avLst/>
            <a:gdLst/>
            <a:ahLst/>
            <a:cxnLst/>
            <a:rect l="l" t="t" r="r" b="b"/>
            <a:pathLst>
              <a:path w="8021" h="5568" extrusionOk="0">
                <a:moveTo>
                  <a:pt x="1958" y="0"/>
                </a:moveTo>
                <a:cubicBezTo>
                  <a:pt x="1624" y="0"/>
                  <a:pt x="1379" y="56"/>
                  <a:pt x="1379" y="56"/>
                </a:cubicBezTo>
                <a:lnTo>
                  <a:pt x="126" y="1209"/>
                </a:lnTo>
                <a:lnTo>
                  <a:pt x="1" y="4041"/>
                </a:lnTo>
                <a:cubicBezTo>
                  <a:pt x="1" y="4041"/>
                  <a:pt x="1" y="4066"/>
                  <a:pt x="51" y="4066"/>
                </a:cubicBezTo>
                <a:cubicBezTo>
                  <a:pt x="377" y="4216"/>
                  <a:pt x="2031" y="4968"/>
                  <a:pt x="4437" y="5269"/>
                </a:cubicBezTo>
                <a:cubicBezTo>
                  <a:pt x="4687" y="5294"/>
                  <a:pt x="4963" y="5344"/>
                  <a:pt x="5214" y="5419"/>
                </a:cubicBezTo>
                <a:cubicBezTo>
                  <a:pt x="5512" y="5479"/>
                  <a:pt x="5993" y="5567"/>
                  <a:pt x="6466" y="5567"/>
                </a:cubicBezTo>
                <a:cubicBezTo>
                  <a:pt x="6986" y="5567"/>
                  <a:pt x="7496" y="5461"/>
                  <a:pt x="7745" y="5093"/>
                </a:cubicBezTo>
                <a:cubicBezTo>
                  <a:pt x="7770" y="5068"/>
                  <a:pt x="7795" y="5018"/>
                  <a:pt x="7795" y="4993"/>
                </a:cubicBezTo>
                <a:cubicBezTo>
                  <a:pt x="7870" y="4843"/>
                  <a:pt x="7895" y="4743"/>
                  <a:pt x="7920" y="4617"/>
                </a:cubicBezTo>
                <a:cubicBezTo>
                  <a:pt x="8021" y="3890"/>
                  <a:pt x="7143" y="3865"/>
                  <a:pt x="6717" y="3840"/>
                </a:cubicBezTo>
                <a:cubicBezTo>
                  <a:pt x="6191" y="3815"/>
                  <a:pt x="3910" y="1434"/>
                  <a:pt x="3434" y="707"/>
                </a:cubicBezTo>
                <a:cubicBezTo>
                  <a:pt x="3209" y="332"/>
                  <a:pt x="2858" y="156"/>
                  <a:pt x="2507" y="56"/>
                </a:cubicBezTo>
                <a:cubicBezTo>
                  <a:pt x="2315" y="14"/>
                  <a:pt x="2125" y="0"/>
                  <a:pt x="1958" y="0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3" name="Google Shape;2443;p30"/>
          <p:cNvSpPr/>
          <p:nvPr/>
        </p:nvSpPr>
        <p:spPr>
          <a:xfrm>
            <a:off x="3729526" y="1570043"/>
            <a:ext cx="130930" cy="67822"/>
          </a:xfrm>
          <a:custGeom>
            <a:avLst/>
            <a:gdLst/>
            <a:ahLst/>
            <a:cxnLst/>
            <a:rect l="l" t="t" r="r" b="b"/>
            <a:pathLst>
              <a:path w="7695" h="3986" extrusionOk="0">
                <a:moveTo>
                  <a:pt x="7695" y="3283"/>
                </a:moveTo>
                <a:cubicBezTo>
                  <a:pt x="7219" y="3985"/>
                  <a:pt x="5790" y="3735"/>
                  <a:pt x="5164" y="3609"/>
                </a:cubicBezTo>
                <a:cubicBezTo>
                  <a:pt x="4913" y="3534"/>
                  <a:pt x="4637" y="3484"/>
                  <a:pt x="4387" y="3459"/>
                </a:cubicBezTo>
                <a:cubicBezTo>
                  <a:pt x="1981" y="3158"/>
                  <a:pt x="327" y="2406"/>
                  <a:pt x="1" y="2256"/>
                </a:cubicBezTo>
                <a:cubicBezTo>
                  <a:pt x="427" y="2281"/>
                  <a:pt x="1429" y="2281"/>
                  <a:pt x="1880" y="2030"/>
                </a:cubicBezTo>
                <a:cubicBezTo>
                  <a:pt x="2432" y="1730"/>
                  <a:pt x="1254" y="151"/>
                  <a:pt x="1129" y="0"/>
                </a:cubicBezTo>
                <a:cubicBezTo>
                  <a:pt x="2808" y="1930"/>
                  <a:pt x="6517" y="3008"/>
                  <a:pt x="7695" y="3283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4" name="Google Shape;2444;p30"/>
          <p:cNvSpPr/>
          <p:nvPr/>
        </p:nvSpPr>
        <p:spPr>
          <a:xfrm>
            <a:off x="3771321" y="1540177"/>
            <a:ext cx="93838" cy="77639"/>
          </a:xfrm>
          <a:custGeom>
            <a:avLst/>
            <a:gdLst/>
            <a:ahLst/>
            <a:cxnLst/>
            <a:rect l="l" t="t" r="r" b="b"/>
            <a:pathLst>
              <a:path w="5515" h="4563" extrusionOk="0">
                <a:moveTo>
                  <a:pt x="5414" y="4562"/>
                </a:moveTo>
                <a:cubicBezTo>
                  <a:pt x="5289" y="4462"/>
                  <a:pt x="5164" y="4387"/>
                  <a:pt x="5039" y="4312"/>
                </a:cubicBezTo>
                <a:cubicBezTo>
                  <a:pt x="4763" y="4161"/>
                  <a:pt x="4437" y="4061"/>
                  <a:pt x="4161" y="3961"/>
                </a:cubicBezTo>
                <a:cubicBezTo>
                  <a:pt x="3159" y="3535"/>
                  <a:pt x="2357" y="2783"/>
                  <a:pt x="1655" y="1981"/>
                </a:cubicBezTo>
                <a:cubicBezTo>
                  <a:pt x="1079" y="1329"/>
                  <a:pt x="577" y="627"/>
                  <a:pt x="1" y="1"/>
                </a:cubicBezTo>
                <a:cubicBezTo>
                  <a:pt x="352" y="101"/>
                  <a:pt x="703" y="277"/>
                  <a:pt x="928" y="652"/>
                </a:cubicBezTo>
                <a:cubicBezTo>
                  <a:pt x="1404" y="1379"/>
                  <a:pt x="3685" y="3760"/>
                  <a:pt x="4211" y="3785"/>
                </a:cubicBezTo>
                <a:cubicBezTo>
                  <a:pt x="4637" y="3810"/>
                  <a:pt x="5515" y="3835"/>
                  <a:pt x="5414" y="4562"/>
                </a:cubicBezTo>
                <a:close/>
              </a:path>
            </a:pathLst>
          </a:custGeom>
          <a:solidFill>
            <a:srgbClr val="FFBB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5" name="Google Shape;2445;p30"/>
          <p:cNvSpPr/>
          <p:nvPr/>
        </p:nvSpPr>
        <p:spPr>
          <a:xfrm>
            <a:off x="3692853" y="1501377"/>
            <a:ext cx="21337" cy="21337"/>
          </a:xfrm>
          <a:custGeom>
            <a:avLst/>
            <a:gdLst/>
            <a:ahLst/>
            <a:cxnLst/>
            <a:rect l="l" t="t" r="r" b="b"/>
            <a:pathLst>
              <a:path w="1254" h="1254" extrusionOk="0">
                <a:moveTo>
                  <a:pt x="627" y="0"/>
                </a:moveTo>
                <a:cubicBezTo>
                  <a:pt x="276" y="0"/>
                  <a:pt x="0" y="276"/>
                  <a:pt x="0" y="627"/>
                </a:cubicBezTo>
                <a:cubicBezTo>
                  <a:pt x="0" y="978"/>
                  <a:pt x="276" y="1253"/>
                  <a:pt x="627" y="1253"/>
                </a:cubicBezTo>
                <a:cubicBezTo>
                  <a:pt x="978" y="1253"/>
                  <a:pt x="1253" y="978"/>
                  <a:pt x="1253" y="627"/>
                </a:cubicBezTo>
                <a:cubicBezTo>
                  <a:pt x="1253" y="276"/>
                  <a:pt x="978" y="0"/>
                  <a:pt x="627" y="0"/>
                </a:cubicBezTo>
                <a:close/>
              </a:path>
            </a:pathLst>
          </a:custGeom>
          <a:solidFill>
            <a:srgbClr val="2F14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30"/>
          <p:cNvSpPr/>
          <p:nvPr/>
        </p:nvSpPr>
        <p:spPr>
          <a:xfrm>
            <a:off x="2903390" y="1895895"/>
            <a:ext cx="434563" cy="162068"/>
          </a:xfrm>
          <a:custGeom>
            <a:avLst/>
            <a:gdLst/>
            <a:ahLst/>
            <a:cxnLst/>
            <a:rect l="l" t="t" r="r" b="b"/>
            <a:pathLst>
              <a:path w="25540" h="9525" extrusionOk="0">
                <a:moveTo>
                  <a:pt x="25539" y="6792"/>
                </a:moveTo>
                <a:cubicBezTo>
                  <a:pt x="19624" y="9173"/>
                  <a:pt x="8371" y="9524"/>
                  <a:pt x="6968" y="9248"/>
                </a:cubicBezTo>
                <a:cubicBezTo>
                  <a:pt x="5589" y="8973"/>
                  <a:pt x="5564" y="7644"/>
                  <a:pt x="5564" y="7644"/>
                </a:cubicBezTo>
                <a:cubicBezTo>
                  <a:pt x="5113" y="7995"/>
                  <a:pt x="4562" y="8246"/>
                  <a:pt x="3985" y="8271"/>
                </a:cubicBezTo>
                <a:cubicBezTo>
                  <a:pt x="3434" y="8321"/>
                  <a:pt x="2832" y="8121"/>
                  <a:pt x="2406" y="7720"/>
                </a:cubicBezTo>
                <a:cubicBezTo>
                  <a:pt x="2005" y="7319"/>
                  <a:pt x="1855" y="6667"/>
                  <a:pt x="2030" y="6116"/>
                </a:cubicBezTo>
                <a:cubicBezTo>
                  <a:pt x="1629" y="6166"/>
                  <a:pt x="1228" y="5940"/>
                  <a:pt x="978" y="5589"/>
                </a:cubicBezTo>
                <a:cubicBezTo>
                  <a:pt x="752" y="5238"/>
                  <a:pt x="677" y="4812"/>
                  <a:pt x="702" y="4411"/>
                </a:cubicBezTo>
                <a:cubicBezTo>
                  <a:pt x="727" y="4010"/>
                  <a:pt x="802" y="3509"/>
                  <a:pt x="928" y="3108"/>
                </a:cubicBezTo>
                <a:cubicBezTo>
                  <a:pt x="426" y="2882"/>
                  <a:pt x="126" y="2406"/>
                  <a:pt x="0" y="1880"/>
                </a:cubicBezTo>
                <a:cubicBezTo>
                  <a:pt x="376" y="1278"/>
                  <a:pt x="827" y="627"/>
                  <a:pt x="1404" y="0"/>
                </a:cubicBezTo>
                <a:cubicBezTo>
                  <a:pt x="1253" y="376"/>
                  <a:pt x="852" y="1504"/>
                  <a:pt x="1053" y="1930"/>
                </a:cubicBezTo>
                <a:cubicBezTo>
                  <a:pt x="1329" y="2431"/>
                  <a:pt x="1980" y="2481"/>
                  <a:pt x="1980" y="2481"/>
                </a:cubicBezTo>
                <a:lnTo>
                  <a:pt x="2106" y="2532"/>
                </a:lnTo>
                <a:cubicBezTo>
                  <a:pt x="1880" y="2682"/>
                  <a:pt x="1228" y="4010"/>
                  <a:pt x="1780" y="4512"/>
                </a:cubicBezTo>
                <a:cubicBezTo>
                  <a:pt x="2356" y="5038"/>
                  <a:pt x="3785" y="4486"/>
                  <a:pt x="3785" y="4486"/>
                </a:cubicBezTo>
                <a:lnTo>
                  <a:pt x="3960" y="4512"/>
                </a:lnTo>
                <a:cubicBezTo>
                  <a:pt x="3960" y="4512"/>
                  <a:pt x="3058" y="5389"/>
                  <a:pt x="3133" y="6191"/>
                </a:cubicBezTo>
                <a:cubicBezTo>
                  <a:pt x="3233" y="6968"/>
                  <a:pt x="4386" y="7018"/>
                  <a:pt x="4386" y="7018"/>
                </a:cubicBezTo>
                <a:cubicBezTo>
                  <a:pt x="5238" y="7168"/>
                  <a:pt x="6091" y="6416"/>
                  <a:pt x="6091" y="6416"/>
                </a:cubicBezTo>
                <a:lnTo>
                  <a:pt x="6166" y="6416"/>
                </a:lnTo>
                <a:cubicBezTo>
                  <a:pt x="5940" y="6617"/>
                  <a:pt x="5965" y="6993"/>
                  <a:pt x="5965" y="6993"/>
                </a:cubicBezTo>
                <a:cubicBezTo>
                  <a:pt x="6040" y="7519"/>
                  <a:pt x="6742" y="7870"/>
                  <a:pt x="6742" y="7870"/>
                </a:cubicBezTo>
                <a:cubicBezTo>
                  <a:pt x="8497" y="8471"/>
                  <a:pt x="11730" y="8421"/>
                  <a:pt x="11730" y="8421"/>
                </a:cubicBezTo>
                <a:cubicBezTo>
                  <a:pt x="17820" y="8822"/>
                  <a:pt x="25113" y="6892"/>
                  <a:pt x="25539" y="6792"/>
                </a:cubicBezTo>
              </a:path>
            </a:pathLst>
          </a:custGeom>
          <a:solidFill>
            <a:srgbClr val="FFFB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30"/>
          <p:cNvSpPr/>
          <p:nvPr/>
        </p:nvSpPr>
        <p:spPr>
          <a:xfrm>
            <a:off x="3003623" y="1980762"/>
            <a:ext cx="413652" cy="61050"/>
          </a:xfrm>
          <a:custGeom>
            <a:avLst/>
            <a:gdLst/>
            <a:ahLst/>
            <a:cxnLst/>
            <a:rect l="l" t="t" r="r" b="b"/>
            <a:pathLst>
              <a:path w="24311" h="3588" extrusionOk="0">
                <a:moveTo>
                  <a:pt x="24311" y="1"/>
                </a:moveTo>
                <a:cubicBezTo>
                  <a:pt x="23258" y="477"/>
                  <a:pt x="22206" y="853"/>
                  <a:pt x="21128" y="1204"/>
                </a:cubicBezTo>
                <a:cubicBezTo>
                  <a:pt x="20577" y="1379"/>
                  <a:pt x="20025" y="1530"/>
                  <a:pt x="19499" y="1680"/>
                </a:cubicBezTo>
                <a:cubicBezTo>
                  <a:pt x="18947" y="1805"/>
                  <a:pt x="18396" y="1981"/>
                  <a:pt x="17845" y="2081"/>
                </a:cubicBezTo>
                <a:cubicBezTo>
                  <a:pt x="15639" y="2607"/>
                  <a:pt x="13384" y="2958"/>
                  <a:pt x="11128" y="3134"/>
                </a:cubicBezTo>
                <a:cubicBezTo>
                  <a:pt x="9624" y="3267"/>
                  <a:pt x="8120" y="3323"/>
                  <a:pt x="6609" y="3323"/>
                </a:cubicBezTo>
                <a:cubicBezTo>
                  <a:pt x="5854" y="3323"/>
                  <a:pt x="5096" y="3309"/>
                  <a:pt x="4336" y="3284"/>
                </a:cubicBezTo>
                <a:lnTo>
                  <a:pt x="2657" y="3159"/>
                </a:lnTo>
                <a:lnTo>
                  <a:pt x="1805" y="3083"/>
                </a:lnTo>
                <a:cubicBezTo>
                  <a:pt x="1529" y="3058"/>
                  <a:pt x="1253" y="2983"/>
                  <a:pt x="1003" y="2883"/>
                </a:cubicBezTo>
                <a:cubicBezTo>
                  <a:pt x="752" y="2758"/>
                  <a:pt x="526" y="2607"/>
                  <a:pt x="326" y="2407"/>
                </a:cubicBezTo>
                <a:cubicBezTo>
                  <a:pt x="150" y="2206"/>
                  <a:pt x="50" y="1931"/>
                  <a:pt x="175" y="1655"/>
                </a:cubicBezTo>
                <a:cubicBezTo>
                  <a:pt x="251" y="1404"/>
                  <a:pt x="476" y="1204"/>
                  <a:pt x="677" y="1028"/>
                </a:cubicBezTo>
                <a:cubicBezTo>
                  <a:pt x="902" y="853"/>
                  <a:pt x="1153" y="703"/>
                  <a:pt x="1403" y="552"/>
                </a:cubicBezTo>
                <a:lnTo>
                  <a:pt x="1403" y="552"/>
                </a:lnTo>
                <a:cubicBezTo>
                  <a:pt x="1153" y="703"/>
                  <a:pt x="902" y="828"/>
                  <a:pt x="652" y="1003"/>
                </a:cubicBezTo>
                <a:cubicBezTo>
                  <a:pt x="426" y="1154"/>
                  <a:pt x="201" y="1354"/>
                  <a:pt x="100" y="1630"/>
                </a:cubicBezTo>
                <a:cubicBezTo>
                  <a:pt x="25" y="1780"/>
                  <a:pt x="0" y="1931"/>
                  <a:pt x="50" y="2081"/>
                </a:cubicBezTo>
                <a:cubicBezTo>
                  <a:pt x="75" y="2231"/>
                  <a:pt x="150" y="2357"/>
                  <a:pt x="251" y="2482"/>
                </a:cubicBezTo>
                <a:cubicBezTo>
                  <a:pt x="451" y="2707"/>
                  <a:pt x="677" y="2883"/>
                  <a:pt x="952" y="3008"/>
                </a:cubicBezTo>
                <a:cubicBezTo>
                  <a:pt x="1203" y="3134"/>
                  <a:pt x="1479" y="3209"/>
                  <a:pt x="1779" y="3259"/>
                </a:cubicBezTo>
                <a:cubicBezTo>
                  <a:pt x="2055" y="3284"/>
                  <a:pt x="2356" y="3309"/>
                  <a:pt x="2632" y="3334"/>
                </a:cubicBezTo>
                <a:lnTo>
                  <a:pt x="4336" y="3509"/>
                </a:lnTo>
                <a:cubicBezTo>
                  <a:pt x="5286" y="3562"/>
                  <a:pt x="6236" y="3588"/>
                  <a:pt x="7185" y="3588"/>
                </a:cubicBezTo>
                <a:cubicBezTo>
                  <a:pt x="8513" y="3588"/>
                  <a:pt x="9837" y="3537"/>
                  <a:pt x="11153" y="3434"/>
                </a:cubicBezTo>
                <a:cubicBezTo>
                  <a:pt x="13434" y="3234"/>
                  <a:pt x="15689" y="2883"/>
                  <a:pt x="17895" y="2306"/>
                </a:cubicBezTo>
                <a:cubicBezTo>
                  <a:pt x="18446" y="2181"/>
                  <a:pt x="18998" y="2006"/>
                  <a:pt x="19549" y="1855"/>
                </a:cubicBezTo>
                <a:cubicBezTo>
                  <a:pt x="20075" y="1680"/>
                  <a:pt x="20627" y="1530"/>
                  <a:pt x="21153" y="1329"/>
                </a:cubicBezTo>
                <a:cubicBezTo>
                  <a:pt x="22231" y="953"/>
                  <a:pt x="23308" y="527"/>
                  <a:pt x="24311" y="1"/>
                </a:cubicBezTo>
                <a:close/>
              </a:path>
            </a:pathLst>
          </a:custGeom>
          <a:solidFill>
            <a:srgbClr val="FFE8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8" name="Google Shape;2448;p30"/>
          <p:cNvSpPr/>
          <p:nvPr/>
        </p:nvSpPr>
        <p:spPr>
          <a:xfrm>
            <a:off x="2953711" y="1945791"/>
            <a:ext cx="68247" cy="71803"/>
          </a:xfrm>
          <a:custGeom>
            <a:avLst/>
            <a:gdLst/>
            <a:ahLst/>
            <a:cxnLst/>
            <a:rect l="l" t="t" r="r" b="b"/>
            <a:pathLst>
              <a:path w="4011" h="4220" extrusionOk="0">
                <a:moveTo>
                  <a:pt x="4011" y="1"/>
                </a:moveTo>
                <a:cubicBezTo>
                  <a:pt x="3284" y="201"/>
                  <a:pt x="2582" y="477"/>
                  <a:pt x="1931" y="853"/>
                </a:cubicBezTo>
                <a:cubicBezTo>
                  <a:pt x="1755" y="928"/>
                  <a:pt x="1580" y="1028"/>
                  <a:pt x="1429" y="1153"/>
                </a:cubicBezTo>
                <a:cubicBezTo>
                  <a:pt x="1279" y="1254"/>
                  <a:pt x="1103" y="1354"/>
                  <a:pt x="978" y="1504"/>
                </a:cubicBezTo>
                <a:cubicBezTo>
                  <a:pt x="677" y="1755"/>
                  <a:pt x="402" y="2031"/>
                  <a:pt x="226" y="2407"/>
                </a:cubicBezTo>
                <a:lnTo>
                  <a:pt x="151" y="2532"/>
                </a:lnTo>
                <a:lnTo>
                  <a:pt x="101" y="2682"/>
                </a:lnTo>
                <a:cubicBezTo>
                  <a:pt x="76" y="2732"/>
                  <a:pt x="76" y="2783"/>
                  <a:pt x="51" y="2833"/>
                </a:cubicBezTo>
                <a:lnTo>
                  <a:pt x="26" y="2983"/>
                </a:lnTo>
                <a:cubicBezTo>
                  <a:pt x="1" y="3184"/>
                  <a:pt x="51" y="3409"/>
                  <a:pt x="151" y="3610"/>
                </a:cubicBezTo>
                <a:cubicBezTo>
                  <a:pt x="377" y="3986"/>
                  <a:pt x="803" y="4186"/>
                  <a:pt x="1179" y="4211"/>
                </a:cubicBezTo>
                <a:cubicBezTo>
                  <a:pt x="1243" y="4217"/>
                  <a:pt x="1306" y="4220"/>
                  <a:pt x="1369" y="4220"/>
                </a:cubicBezTo>
                <a:cubicBezTo>
                  <a:pt x="2117" y="4220"/>
                  <a:pt x="2775" y="3821"/>
                  <a:pt x="3284" y="3359"/>
                </a:cubicBezTo>
                <a:lnTo>
                  <a:pt x="3284" y="3359"/>
                </a:lnTo>
                <a:cubicBezTo>
                  <a:pt x="2958" y="3585"/>
                  <a:pt x="2632" y="3760"/>
                  <a:pt x="2281" y="3860"/>
                </a:cubicBezTo>
                <a:cubicBezTo>
                  <a:pt x="2021" y="3953"/>
                  <a:pt x="1747" y="4005"/>
                  <a:pt x="1490" y="4005"/>
                </a:cubicBezTo>
                <a:cubicBezTo>
                  <a:pt x="1400" y="4005"/>
                  <a:pt x="1313" y="3998"/>
                  <a:pt x="1229" y="3986"/>
                </a:cubicBezTo>
                <a:cubicBezTo>
                  <a:pt x="878" y="3935"/>
                  <a:pt x="552" y="3760"/>
                  <a:pt x="402" y="3484"/>
                </a:cubicBezTo>
                <a:cubicBezTo>
                  <a:pt x="251" y="3184"/>
                  <a:pt x="327" y="2833"/>
                  <a:pt x="477" y="2532"/>
                </a:cubicBezTo>
                <a:cubicBezTo>
                  <a:pt x="652" y="2231"/>
                  <a:pt x="878" y="1955"/>
                  <a:pt x="1154" y="1705"/>
                </a:cubicBezTo>
                <a:cubicBezTo>
                  <a:pt x="1429" y="1454"/>
                  <a:pt x="1730" y="1254"/>
                  <a:pt x="2031" y="1053"/>
                </a:cubicBezTo>
                <a:cubicBezTo>
                  <a:pt x="2181" y="928"/>
                  <a:pt x="2357" y="853"/>
                  <a:pt x="2507" y="752"/>
                </a:cubicBezTo>
                <a:cubicBezTo>
                  <a:pt x="2682" y="652"/>
                  <a:pt x="2833" y="577"/>
                  <a:pt x="3008" y="502"/>
                </a:cubicBezTo>
                <a:cubicBezTo>
                  <a:pt x="3334" y="301"/>
                  <a:pt x="3685" y="176"/>
                  <a:pt x="4011" y="1"/>
                </a:cubicBezTo>
                <a:close/>
              </a:path>
            </a:pathLst>
          </a:custGeom>
          <a:solidFill>
            <a:srgbClr val="FFE8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9" name="Google Shape;2449;p30"/>
          <p:cNvSpPr/>
          <p:nvPr/>
        </p:nvSpPr>
        <p:spPr>
          <a:xfrm>
            <a:off x="2926415" y="1908267"/>
            <a:ext cx="49054" cy="69949"/>
          </a:xfrm>
          <a:custGeom>
            <a:avLst/>
            <a:gdLst/>
            <a:ahLst/>
            <a:cxnLst/>
            <a:rect l="l" t="t" r="r" b="b"/>
            <a:pathLst>
              <a:path w="2883" h="4111" extrusionOk="0">
                <a:moveTo>
                  <a:pt x="2482" y="0"/>
                </a:moveTo>
                <a:lnTo>
                  <a:pt x="2482" y="0"/>
                </a:lnTo>
                <a:cubicBezTo>
                  <a:pt x="2006" y="351"/>
                  <a:pt x="1529" y="752"/>
                  <a:pt x="1103" y="1203"/>
                </a:cubicBezTo>
                <a:cubicBezTo>
                  <a:pt x="702" y="1654"/>
                  <a:pt x="301" y="2130"/>
                  <a:pt x="101" y="2757"/>
                </a:cubicBezTo>
                <a:cubicBezTo>
                  <a:pt x="51" y="2832"/>
                  <a:pt x="51" y="2907"/>
                  <a:pt x="26" y="3008"/>
                </a:cubicBezTo>
                <a:cubicBezTo>
                  <a:pt x="26" y="3083"/>
                  <a:pt x="1" y="3158"/>
                  <a:pt x="26" y="3258"/>
                </a:cubicBezTo>
                <a:cubicBezTo>
                  <a:pt x="26" y="3434"/>
                  <a:pt x="76" y="3609"/>
                  <a:pt x="201" y="3759"/>
                </a:cubicBezTo>
                <a:cubicBezTo>
                  <a:pt x="301" y="3910"/>
                  <a:pt x="477" y="4010"/>
                  <a:pt x="627" y="4060"/>
                </a:cubicBezTo>
                <a:cubicBezTo>
                  <a:pt x="803" y="4110"/>
                  <a:pt x="953" y="4110"/>
                  <a:pt x="1128" y="4110"/>
                </a:cubicBezTo>
                <a:cubicBezTo>
                  <a:pt x="1755" y="4110"/>
                  <a:pt x="2332" y="3885"/>
                  <a:pt x="2883" y="3609"/>
                </a:cubicBezTo>
                <a:lnTo>
                  <a:pt x="2883" y="3609"/>
                </a:lnTo>
                <a:cubicBezTo>
                  <a:pt x="2356" y="3769"/>
                  <a:pt x="1808" y="3888"/>
                  <a:pt x="1277" y="3888"/>
                </a:cubicBezTo>
                <a:cubicBezTo>
                  <a:pt x="1228" y="3888"/>
                  <a:pt x="1178" y="3887"/>
                  <a:pt x="1128" y="3885"/>
                </a:cubicBezTo>
                <a:cubicBezTo>
                  <a:pt x="828" y="3860"/>
                  <a:pt x="552" y="3785"/>
                  <a:pt x="427" y="3584"/>
                </a:cubicBezTo>
                <a:cubicBezTo>
                  <a:pt x="276" y="3384"/>
                  <a:pt x="301" y="3108"/>
                  <a:pt x="377" y="2832"/>
                </a:cubicBezTo>
                <a:cubicBezTo>
                  <a:pt x="552" y="2306"/>
                  <a:pt x="928" y="1830"/>
                  <a:pt x="1279" y="1353"/>
                </a:cubicBezTo>
                <a:cubicBezTo>
                  <a:pt x="1680" y="877"/>
                  <a:pt x="2081" y="426"/>
                  <a:pt x="2482" y="0"/>
                </a:cubicBezTo>
                <a:close/>
              </a:path>
            </a:pathLst>
          </a:custGeom>
          <a:solidFill>
            <a:srgbClr val="FFE8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0" name="Google Shape;2450;p30"/>
          <p:cNvSpPr/>
          <p:nvPr/>
        </p:nvSpPr>
        <p:spPr>
          <a:xfrm>
            <a:off x="2916187" y="1893326"/>
            <a:ext cx="23889" cy="45124"/>
          </a:xfrm>
          <a:custGeom>
            <a:avLst/>
            <a:gdLst/>
            <a:ahLst/>
            <a:cxnLst/>
            <a:rect l="l" t="t" r="r" b="b"/>
            <a:pathLst>
              <a:path w="1404" h="2652" extrusionOk="0">
                <a:moveTo>
                  <a:pt x="752" y="1"/>
                </a:moveTo>
                <a:lnTo>
                  <a:pt x="752" y="1"/>
                </a:lnTo>
                <a:cubicBezTo>
                  <a:pt x="652" y="126"/>
                  <a:pt x="552" y="226"/>
                  <a:pt x="476" y="352"/>
                </a:cubicBezTo>
                <a:cubicBezTo>
                  <a:pt x="376" y="477"/>
                  <a:pt x="301" y="602"/>
                  <a:pt x="226" y="753"/>
                </a:cubicBezTo>
                <a:cubicBezTo>
                  <a:pt x="151" y="878"/>
                  <a:pt x="125" y="1028"/>
                  <a:pt x="75" y="1179"/>
                </a:cubicBezTo>
                <a:cubicBezTo>
                  <a:pt x="50" y="1329"/>
                  <a:pt x="0" y="1480"/>
                  <a:pt x="25" y="1655"/>
                </a:cubicBezTo>
                <a:lnTo>
                  <a:pt x="25" y="1780"/>
                </a:lnTo>
                <a:cubicBezTo>
                  <a:pt x="50" y="1805"/>
                  <a:pt x="50" y="1855"/>
                  <a:pt x="75" y="1881"/>
                </a:cubicBezTo>
                <a:lnTo>
                  <a:pt x="100" y="2006"/>
                </a:lnTo>
                <a:cubicBezTo>
                  <a:pt x="125" y="2056"/>
                  <a:pt x="151" y="2081"/>
                  <a:pt x="176" y="2131"/>
                </a:cubicBezTo>
                <a:cubicBezTo>
                  <a:pt x="201" y="2206"/>
                  <a:pt x="251" y="2256"/>
                  <a:pt x="326" y="2332"/>
                </a:cubicBezTo>
                <a:cubicBezTo>
                  <a:pt x="376" y="2382"/>
                  <a:pt x="451" y="2432"/>
                  <a:pt x="526" y="2482"/>
                </a:cubicBezTo>
                <a:cubicBezTo>
                  <a:pt x="733" y="2595"/>
                  <a:pt x="954" y="2651"/>
                  <a:pt x="1179" y="2651"/>
                </a:cubicBezTo>
                <a:cubicBezTo>
                  <a:pt x="1253" y="2651"/>
                  <a:pt x="1328" y="2645"/>
                  <a:pt x="1404" y="2632"/>
                </a:cubicBezTo>
                <a:cubicBezTo>
                  <a:pt x="1128" y="2557"/>
                  <a:pt x="852" y="2457"/>
                  <a:pt x="652" y="2282"/>
                </a:cubicBezTo>
                <a:cubicBezTo>
                  <a:pt x="451" y="2106"/>
                  <a:pt x="326" y="1881"/>
                  <a:pt x="326" y="1630"/>
                </a:cubicBezTo>
                <a:cubicBezTo>
                  <a:pt x="301" y="1505"/>
                  <a:pt x="326" y="1354"/>
                  <a:pt x="351" y="1229"/>
                </a:cubicBezTo>
                <a:cubicBezTo>
                  <a:pt x="376" y="1104"/>
                  <a:pt x="401" y="953"/>
                  <a:pt x="451" y="828"/>
                </a:cubicBezTo>
                <a:cubicBezTo>
                  <a:pt x="501" y="703"/>
                  <a:pt x="526" y="552"/>
                  <a:pt x="602" y="427"/>
                </a:cubicBezTo>
                <a:cubicBezTo>
                  <a:pt x="652" y="302"/>
                  <a:pt x="702" y="151"/>
                  <a:pt x="752" y="1"/>
                </a:cubicBezTo>
                <a:close/>
              </a:path>
            </a:pathLst>
          </a:custGeom>
          <a:solidFill>
            <a:srgbClr val="FFE8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1" name="Google Shape;2451;p30"/>
          <p:cNvSpPr/>
          <p:nvPr/>
        </p:nvSpPr>
        <p:spPr>
          <a:xfrm>
            <a:off x="3606268" y="1585393"/>
            <a:ext cx="124533" cy="492993"/>
          </a:xfrm>
          <a:custGeom>
            <a:avLst/>
            <a:gdLst/>
            <a:ahLst/>
            <a:cxnLst/>
            <a:rect l="l" t="t" r="r" b="b"/>
            <a:pathLst>
              <a:path w="7319" h="28974" extrusionOk="0">
                <a:moveTo>
                  <a:pt x="4562" y="28973"/>
                </a:moveTo>
                <a:lnTo>
                  <a:pt x="2407" y="28973"/>
                </a:lnTo>
                <a:cubicBezTo>
                  <a:pt x="3284" y="28121"/>
                  <a:pt x="3961" y="27068"/>
                  <a:pt x="4336" y="25915"/>
                </a:cubicBezTo>
                <a:cubicBezTo>
                  <a:pt x="4963" y="23986"/>
                  <a:pt x="4788" y="21880"/>
                  <a:pt x="4261" y="19900"/>
                </a:cubicBezTo>
                <a:cubicBezTo>
                  <a:pt x="3760" y="17945"/>
                  <a:pt x="2908" y="16066"/>
                  <a:pt x="2231" y="14161"/>
                </a:cubicBezTo>
                <a:cubicBezTo>
                  <a:pt x="803" y="10251"/>
                  <a:pt x="1" y="5991"/>
                  <a:pt x="878" y="1905"/>
                </a:cubicBezTo>
                <a:cubicBezTo>
                  <a:pt x="1003" y="1354"/>
                  <a:pt x="1154" y="803"/>
                  <a:pt x="1555" y="402"/>
                </a:cubicBezTo>
                <a:cubicBezTo>
                  <a:pt x="1805" y="176"/>
                  <a:pt x="2131" y="0"/>
                  <a:pt x="2457" y="0"/>
                </a:cubicBezTo>
                <a:cubicBezTo>
                  <a:pt x="1805" y="652"/>
                  <a:pt x="1580" y="1705"/>
                  <a:pt x="1529" y="2657"/>
                </a:cubicBezTo>
                <a:cubicBezTo>
                  <a:pt x="1404" y="5765"/>
                  <a:pt x="2507" y="8772"/>
                  <a:pt x="3735" y="11655"/>
                </a:cubicBezTo>
                <a:cubicBezTo>
                  <a:pt x="4988" y="14512"/>
                  <a:pt x="6367" y="17344"/>
                  <a:pt x="6843" y="20427"/>
                </a:cubicBezTo>
                <a:cubicBezTo>
                  <a:pt x="7319" y="23509"/>
                  <a:pt x="6793" y="26818"/>
                  <a:pt x="4562" y="28973"/>
                </a:cubicBezTo>
              </a:path>
            </a:pathLst>
          </a:custGeom>
          <a:solidFill>
            <a:srgbClr val="FFFB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2" name="Google Shape;2452;p30"/>
          <p:cNvSpPr/>
          <p:nvPr/>
        </p:nvSpPr>
        <p:spPr>
          <a:xfrm>
            <a:off x="2954562" y="1773913"/>
            <a:ext cx="467827" cy="251618"/>
          </a:xfrm>
          <a:custGeom>
            <a:avLst/>
            <a:gdLst/>
            <a:ahLst/>
            <a:cxnLst/>
            <a:rect l="l" t="t" r="r" b="b"/>
            <a:pathLst>
              <a:path w="27495" h="14788" extrusionOk="0">
                <a:moveTo>
                  <a:pt x="23159" y="2532"/>
                </a:moveTo>
                <a:cubicBezTo>
                  <a:pt x="26893" y="4136"/>
                  <a:pt x="27495" y="9223"/>
                  <a:pt x="24236" y="11629"/>
                </a:cubicBezTo>
                <a:cubicBezTo>
                  <a:pt x="24236" y="11654"/>
                  <a:pt x="24211" y="11654"/>
                  <a:pt x="24186" y="11680"/>
                </a:cubicBezTo>
                <a:cubicBezTo>
                  <a:pt x="21655" y="13509"/>
                  <a:pt x="18422" y="14161"/>
                  <a:pt x="15364" y="14512"/>
                </a:cubicBezTo>
                <a:cubicBezTo>
                  <a:pt x="13209" y="14762"/>
                  <a:pt x="11053" y="14787"/>
                  <a:pt x="8898" y="14637"/>
                </a:cubicBezTo>
                <a:cubicBezTo>
                  <a:pt x="8196" y="14587"/>
                  <a:pt x="7495" y="14512"/>
                  <a:pt x="6893" y="14186"/>
                </a:cubicBezTo>
                <a:cubicBezTo>
                  <a:pt x="6317" y="13860"/>
                  <a:pt x="5941" y="13284"/>
                  <a:pt x="5966" y="12632"/>
                </a:cubicBezTo>
                <a:cubicBezTo>
                  <a:pt x="5515" y="12532"/>
                  <a:pt x="5089" y="12231"/>
                  <a:pt x="4813" y="11830"/>
                </a:cubicBezTo>
                <a:cubicBezTo>
                  <a:pt x="4562" y="11429"/>
                  <a:pt x="4462" y="10928"/>
                  <a:pt x="4562" y="10477"/>
                </a:cubicBezTo>
                <a:cubicBezTo>
                  <a:pt x="4637" y="10075"/>
                  <a:pt x="4938" y="9674"/>
                  <a:pt x="5139" y="9324"/>
                </a:cubicBezTo>
                <a:cubicBezTo>
                  <a:pt x="4337" y="9649"/>
                  <a:pt x="3359" y="9524"/>
                  <a:pt x="2657" y="8998"/>
                </a:cubicBezTo>
                <a:cubicBezTo>
                  <a:pt x="1981" y="8471"/>
                  <a:pt x="1630" y="7669"/>
                  <a:pt x="1780" y="6817"/>
                </a:cubicBezTo>
                <a:cubicBezTo>
                  <a:pt x="1254" y="6792"/>
                  <a:pt x="678" y="6742"/>
                  <a:pt x="327" y="6341"/>
                </a:cubicBezTo>
                <a:cubicBezTo>
                  <a:pt x="76" y="6065"/>
                  <a:pt x="1" y="5614"/>
                  <a:pt x="101" y="5238"/>
                </a:cubicBezTo>
                <a:cubicBezTo>
                  <a:pt x="201" y="4862"/>
                  <a:pt x="402" y="4537"/>
                  <a:pt x="678" y="4236"/>
                </a:cubicBezTo>
                <a:cubicBezTo>
                  <a:pt x="1780" y="2908"/>
                  <a:pt x="3459" y="1880"/>
                  <a:pt x="5063" y="1253"/>
                </a:cubicBezTo>
                <a:cubicBezTo>
                  <a:pt x="6667" y="652"/>
                  <a:pt x="8397" y="376"/>
                  <a:pt x="10126" y="276"/>
                </a:cubicBezTo>
                <a:cubicBezTo>
                  <a:pt x="14562" y="0"/>
                  <a:pt x="19099" y="752"/>
                  <a:pt x="23159" y="2532"/>
                </a:cubicBezTo>
              </a:path>
            </a:pathLst>
          </a:custGeom>
          <a:solidFill>
            <a:srgbClr val="FFFB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30"/>
          <p:cNvSpPr/>
          <p:nvPr/>
        </p:nvSpPr>
        <p:spPr>
          <a:xfrm>
            <a:off x="3629735" y="2260974"/>
            <a:ext cx="282738" cy="17"/>
          </a:xfrm>
          <a:custGeom>
            <a:avLst/>
            <a:gdLst/>
            <a:ahLst/>
            <a:cxnLst/>
            <a:rect l="l" t="t" r="r" b="b"/>
            <a:pathLst>
              <a:path w="16617" h="1" fill="none" extrusionOk="0">
                <a:moveTo>
                  <a:pt x="16617" y="1"/>
                </a:moveTo>
                <a:lnTo>
                  <a:pt x="0" y="1"/>
                </a:lnTo>
              </a:path>
            </a:pathLst>
          </a:custGeom>
          <a:solidFill>
            <a:schemeClr val="accent5"/>
          </a:solidFill>
          <a:ln w="437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30"/>
          <p:cNvSpPr/>
          <p:nvPr/>
        </p:nvSpPr>
        <p:spPr>
          <a:xfrm>
            <a:off x="3801187" y="2259697"/>
            <a:ext cx="159073" cy="37552"/>
          </a:xfrm>
          <a:custGeom>
            <a:avLst/>
            <a:gdLst/>
            <a:ahLst/>
            <a:cxnLst/>
            <a:rect l="l" t="t" r="r" b="b"/>
            <a:pathLst>
              <a:path w="9349" h="2207" fill="none" extrusionOk="0">
                <a:moveTo>
                  <a:pt x="0" y="2206"/>
                </a:moveTo>
                <a:cubicBezTo>
                  <a:pt x="5314" y="2031"/>
                  <a:pt x="9349" y="1154"/>
                  <a:pt x="9349" y="126"/>
                </a:cubicBezTo>
                <a:cubicBezTo>
                  <a:pt x="9349" y="76"/>
                  <a:pt x="9349" y="26"/>
                  <a:pt x="9349" y="1"/>
                </a:cubicBezTo>
              </a:path>
            </a:pathLst>
          </a:custGeom>
          <a:solidFill>
            <a:schemeClr val="accent5"/>
          </a:solidFill>
          <a:ln w="437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p30"/>
          <p:cNvSpPr/>
          <p:nvPr/>
        </p:nvSpPr>
        <p:spPr>
          <a:xfrm>
            <a:off x="3576419" y="2226002"/>
            <a:ext cx="351819" cy="71242"/>
          </a:xfrm>
          <a:custGeom>
            <a:avLst/>
            <a:gdLst/>
            <a:ahLst/>
            <a:cxnLst/>
            <a:rect l="l" t="t" r="r" b="b"/>
            <a:pathLst>
              <a:path w="20677" h="4187" fill="none" extrusionOk="0">
                <a:moveTo>
                  <a:pt x="20677" y="928"/>
                </a:moveTo>
                <a:cubicBezTo>
                  <a:pt x="18647" y="377"/>
                  <a:pt x="15188" y="1"/>
                  <a:pt x="11278" y="1"/>
                </a:cubicBezTo>
                <a:cubicBezTo>
                  <a:pt x="5063" y="1"/>
                  <a:pt x="0" y="928"/>
                  <a:pt x="0" y="2106"/>
                </a:cubicBezTo>
                <a:cubicBezTo>
                  <a:pt x="0" y="3134"/>
                  <a:pt x="4060" y="4011"/>
                  <a:pt x="9374" y="4186"/>
                </a:cubicBezTo>
              </a:path>
            </a:pathLst>
          </a:custGeom>
          <a:solidFill>
            <a:schemeClr val="accent5"/>
          </a:solidFill>
          <a:ln w="437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6" name="Google Shape;2456;p30"/>
          <p:cNvSpPr/>
          <p:nvPr/>
        </p:nvSpPr>
        <p:spPr>
          <a:xfrm>
            <a:off x="3623762" y="2305338"/>
            <a:ext cx="295534" cy="11962"/>
          </a:xfrm>
          <a:custGeom>
            <a:avLst/>
            <a:gdLst/>
            <a:ahLst/>
            <a:cxnLst/>
            <a:rect l="l" t="t" r="r" b="b"/>
            <a:pathLst>
              <a:path w="17369" h="703" fill="none" extrusionOk="0">
                <a:moveTo>
                  <a:pt x="0" y="51"/>
                </a:moveTo>
                <a:cubicBezTo>
                  <a:pt x="2381" y="477"/>
                  <a:pt x="5313" y="702"/>
                  <a:pt x="8496" y="702"/>
                </a:cubicBezTo>
                <a:cubicBezTo>
                  <a:pt x="11830" y="702"/>
                  <a:pt x="14913" y="452"/>
                  <a:pt x="17369" y="0"/>
                </a:cubicBezTo>
              </a:path>
            </a:pathLst>
          </a:custGeom>
          <a:solidFill>
            <a:schemeClr val="accent5"/>
          </a:solidFill>
          <a:ln w="437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7" name="Google Shape;2457;p30"/>
          <p:cNvSpPr/>
          <p:nvPr/>
        </p:nvSpPr>
        <p:spPr>
          <a:xfrm>
            <a:off x="3521826" y="2202552"/>
            <a:ext cx="493401" cy="88291"/>
          </a:xfrm>
          <a:custGeom>
            <a:avLst/>
            <a:gdLst/>
            <a:ahLst/>
            <a:cxnLst/>
            <a:rect l="l" t="t" r="r" b="b"/>
            <a:pathLst>
              <a:path w="28998" h="5189" fill="none" extrusionOk="0">
                <a:moveTo>
                  <a:pt x="28121" y="4537"/>
                </a:moveTo>
                <a:cubicBezTo>
                  <a:pt x="28697" y="4161"/>
                  <a:pt x="28998" y="3785"/>
                  <a:pt x="28998" y="3384"/>
                </a:cubicBezTo>
                <a:cubicBezTo>
                  <a:pt x="28998" y="1529"/>
                  <a:pt x="22507" y="0"/>
                  <a:pt x="14486" y="0"/>
                </a:cubicBezTo>
                <a:cubicBezTo>
                  <a:pt x="6491" y="0"/>
                  <a:pt x="0" y="1529"/>
                  <a:pt x="0" y="3384"/>
                </a:cubicBezTo>
                <a:cubicBezTo>
                  <a:pt x="0" y="4035"/>
                  <a:pt x="827" y="4662"/>
                  <a:pt x="2306" y="5188"/>
                </a:cubicBezTo>
              </a:path>
            </a:pathLst>
          </a:custGeom>
          <a:solidFill>
            <a:schemeClr val="accent5"/>
          </a:solidFill>
          <a:ln w="437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30"/>
          <p:cNvSpPr/>
          <p:nvPr/>
        </p:nvSpPr>
        <p:spPr>
          <a:xfrm>
            <a:off x="3619065" y="2017452"/>
            <a:ext cx="293832" cy="243502"/>
          </a:xfrm>
          <a:custGeom>
            <a:avLst/>
            <a:gdLst/>
            <a:ahLst/>
            <a:cxnLst/>
            <a:rect l="l" t="t" r="r" b="b"/>
            <a:pathLst>
              <a:path w="17269" h="14311" extrusionOk="0">
                <a:moveTo>
                  <a:pt x="12782" y="952"/>
                </a:moveTo>
                <a:cubicBezTo>
                  <a:pt x="9950" y="1479"/>
                  <a:pt x="10577" y="5364"/>
                  <a:pt x="10853" y="6692"/>
                </a:cubicBezTo>
                <a:lnTo>
                  <a:pt x="10853" y="6692"/>
                </a:lnTo>
                <a:cubicBezTo>
                  <a:pt x="11178" y="8095"/>
                  <a:pt x="10502" y="9549"/>
                  <a:pt x="8823" y="9424"/>
                </a:cubicBezTo>
                <a:lnTo>
                  <a:pt x="8823" y="9424"/>
                </a:lnTo>
                <a:cubicBezTo>
                  <a:pt x="7444" y="9298"/>
                  <a:pt x="5865" y="9449"/>
                  <a:pt x="4787" y="9674"/>
                </a:cubicBezTo>
                <a:lnTo>
                  <a:pt x="4787" y="9674"/>
                </a:lnTo>
                <a:cubicBezTo>
                  <a:pt x="4236" y="9775"/>
                  <a:pt x="3685" y="9499"/>
                  <a:pt x="3484" y="8998"/>
                </a:cubicBezTo>
                <a:lnTo>
                  <a:pt x="3484" y="8998"/>
                </a:lnTo>
                <a:cubicBezTo>
                  <a:pt x="3434" y="8822"/>
                  <a:pt x="3384" y="8647"/>
                  <a:pt x="3334" y="8421"/>
                </a:cubicBezTo>
                <a:lnTo>
                  <a:pt x="3334" y="8421"/>
                </a:lnTo>
                <a:cubicBezTo>
                  <a:pt x="3309" y="8271"/>
                  <a:pt x="3158" y="8196"/>
                  <a:pt x="3033" y="8271"/>
                </a:cubicBezTo>
                <a:lnTo>
                  <a:pt x="3033" y="8271"/>
                </a:lnTo>
                <a:cubicBezTo>
                  <a:pt x="2256" y="8797"/>
                  <a:pt x="1" y="10677"/>
                  <a:pt x="2381" y="14311"/>
                </a:cubicBezTo>
                <a:lnTo>
                  <a:pt x="2381" y="14311"/>
                </a:lnTo>
                <a:lnTo>
                  <a:pt x="15790" y="14311"/>
                </a:lnTo>
                <a:cubicBezTo>
                  <a:pt x="15991" y="13108"/>
                  <a:pt x="15790" y="11855"/>
                  <a:pt x="15239" y="10802"/>
                </a:cubicBezTo>
                <a:lnTo>
                  <a:pt x="15239" y="10802"/>
                </a:lnTo>
                <a:cubicBezTo>
                  <a:pt x="15038" y="10376"/>
                  <a:pt x="14762" y="9975"/>
                  <a:pt x="14512" y="9574"/>
                </a:cubicBezTo>
                <a:lnTo>
                  <a:pt x="14512" y="9574"/>
                </a:lnTo>
                <a:cubicBezTo>
                  <a:pt x="14286" y="9148"/>
                  <a:pt x="14086" y="8697"/>
                  <a:pt x="14061" y="8221"/>
                </a:cubicBezTo>
                <a:lnTo>
                  <a:pt x="14061" y="8221"/>
                </a:lnTo>
                <a:cubicBezTo>
                  <a:pt x="14011" y="7745"/>
                  <a:pt x="14136" y="7243"/>
                  <a:pt x="14462" y="6892"/>
                </a:cubicBezTo>
                <a:lnTo>
                  <a:pt x="14462" y="6892"/>
                </a:lnTo>
                <a:cubicBezTo>
                  <a:pt x="14737" y="6617"/>
                  <a:pt x="15113" y="6466"/>
                  <a:pt x="15439" y="6241"/>
                </a:cubicBezTo>
                <a:lnTo>
                  <a:pt x="15439" y="6241"/>
                </a:lnTo>
                <a:cubicBezTo>
                  <a:pt x="15665" y="6065"/>
                  <a:pt x="16366" y="5689"/>
                  <a:pt x="16667" y="5338"/>
                </a:cubicBezTo>
                <a:lnTo>
                  <a:pt x="16667" y="5338"/>
                </a:lnTo>
                <a:cubicBezTo>
                  <a:pt x="16793" y="5213"/>
                  <a:pt x="16868" y="5088"/>
                  <a:pt x="16843" y="4988"/>
                </a:cubicBezTo>
                <a:lnTo>
                  <a:pt x="16843" y="4988"/>
                </a:lnTo>
                <a:cubicBezTo>
                  <a:pt x="17269" y="4712"/>
                  <a:pt x="16767" y="4712"/>
                  <a:pt x="16993" y="4261"/>
                </a:cubicBezTo>
                <a:lnTo>
                  <a:pt x="16993" y="4261"/>
                </a:lnTo>
                <a:lnTo>
                  <a:pt x="17068" y="3885"/>
                </a:lnTo>
                <a:cubicBezTo>
                  <a:pt x="17068" y="3885"/>
                  <a:pt x="16818" y="1278"/>
                  <a:pt x="14086" y="927"/>
                </a:cubicBezTo>
                <a:lnTo>
                  <a:pt x="14086" y="927"/>
                </a:lnTo>
                <a:lnTo>
                  <a:pt x="14737" y="401"/>
                </a:lnTo>
                <a:cubicBezTo>
                  <a:pt x="14161" y="501"/>
                  <a:pt x="13835" y="577"/>
                  <a:pt x="13835" y="577"/>
                </a:cubicBezTo>
                <a:lnTo>
                  <a:pt x="13835" y="577"/>
                </a:lnTo>
                <a:lnTo>
                  <a:pt x="14011" y="0"/>
                </a:lnTo>
                <a:cubicBezTo>
                  <a:pt x="13635" y="176"/>
                  <a:pt x="13058" y="677"/>
                  <a:pt x="12782" y="952"/>
                </a:cubicBezTo>
              </a:path>
            </a:pathLst>
          </a:custGeom>
          <a:solidFill>
            <a:srgbClr val="FFD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30"/>
          <p:cNvSpPr/>
          <p:nvPr/>
        </p:nvSpPr>
        <p:spPr>
          <a:xfrm>
            <a:off x="3841706" y="2102744"/>
            <a:ext cx="60999" cy="158222"/>
          </a:xfrm>
          <a:custGeom>
            <a:avLst/>
            <a:gdLst/>
            <a:ahLst/>
            <a:cxnLst/>
            <a:rect l="l" t="t" r="r" b="b"/>
            <a:pathLst>
              <a:path w="3585" h="9299" extrusionOk="0">
                <a:moveTo>
                  <a:pt x="351" y="4412"/>
                </a:moveTo>
                <a:cubicBezTo>
                  <a:pt x="577" y="4988"/>
                  <a:pt x="903" y="5540"/>
                  <a:pt x="1178" y="6091"/>
                </a:cubicBezTo>
                <a:cubicBezTo>
                  <a:pt x="1454" y="6642"/>
                  <a:pt x="1679" y="7244"/>
                  <a:pt x="1705" y="7870"/>
                </a:cubicBezTo>
                <a:cubicBezTo>
                  <a:pt x="1705" y="8397"/>
                  <a:pt x="1554" y="8923"/>
                  <a:pt x="1228" y="9299"/>
                </a:cubicBezTo>
                <a:lnTo>
                  <a:pt x="2707" y="9299"/>
                </a:lnTo>
                <a:cubicBezTo>
                  <a:pt x="2908" y="8096"/>
                  <a:pt x="2707" y="6843"/>
                  <a:pt x="2156" y="5790"/>
                </a:cubicBezTo>
                <a:cubicBezTo>
                  <a:pt x="1955" y="5364"/>
                  <a:pt x="1679" y="4963"/>
                  <a:pt x="1429" y="4562"/>
                </a:cubicBezTo>
                <a:cubicBezTo>
                  <a:pt x="1203" y="4136"/>
                  <a:pt x="1003" y="3685"/>
                  <a:pt x="978" y="3209"/>
                </a:cubicBezTo>
                <a:cubicBezTo>
                  <a:pt x="928" y="2733"/>
                  <a:pt x="1053" y="2231"/>
                  <a:pt x="1379" y="1880"/>
                </a:cubicBezTo>
                <a:cubicBezTo>
                  <a:pt x="1654" y="1605"/>
                  <a:pt x="2030" y="1454"/>
                  <a:pt x="2356" y="1229"/>
                </a:cubicBezTo>
                <a:cubicBezTo>
                  <a:pt x="2582" y="1053"/>
                  <a:pt x="3283" y="677"/>
                  <a:pt x="3584" y="326"/>
                </a:cubicBezTo>
                <a:cubicBezTo>
                  <a:pt x="3434" y="126"/>
                  <a:pt x="3158" y="1"/>
                  <a:pt x="2882" y="26"/>
                </a:cubicBezTo>
                <a:cubicBezTo>
                  <a:pt x="2080" y="151"/>
                  <a:pt x="1404" y="727"/>
                  <a:pt x="877" y="1354"/>
                </a:cubicBezTo>
                <a:cubicBezTo>
                  <a:pt x="577" y="1705"/>
                  <a:pt x="301" y="2106"/>
                  <a:pt x="176" y="2582"/>
                </a:cubicBezTo>
                <a:cubicBezTo>
                  <a:pt x="0" y="3184"/>
                  <a:pt x="126" y="3835"/>
                  <a:pt x="351" y="4412"/>
                </a:cubicBezTo>
                <a:close/>
              </a:path>
            </a:pathLst>
          </a:custGeom>
          <a:solidFill>
            <a:srgbClr val="FFD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30"/>
          <p:cNvSpPr/>
          <p:nvPr/>
        </p:nvSpPr>
        <p:spPr>
          <a:xfrm>
            <a:off x="3692853" y="2181655"/>
            <a:ext cx="104489" cy="59297"/>
          </a:xfrm>
          <a:custGeom>
            <a:avLst/>
            <a:gdLst/>
            <a:ahLst/>
            <a:cxnLst/>
            <a:rect l="l" t="t" r="r" b="b"/>
            <a:pathLst>
              <a:path w="6141" h="3485" extrusionOk="0">
                <a:moveTo>
                  <a:pt x="76" y="401"/>
                </a:moveTo>
                <a:cubicBezTo>
                  <a:pt x="0" y="627"/>
                  <a:pt x="0" y="903"/>
                  <a:pt x="101" y="1128"/>
                </a:cubicBezTo>
                <a:cubicBezTo>
                  <a:pt x="176" y="1354"/>
                  <a:pt x="401" y="1554"/>
                  <a:pt x="602" y="1654"/>
                </a:cubicBezTo>
                <a:cubicBezTo>
                  <a:pt x="602" y="1980"/>
                  <a:pt x="752" y="2306"/>
                  <a:pt x="978" y="2507"/>
                </a:cubicBezTo>
                <a:cubicBezTo>
                  <a:pt x="1228" y="2732"/>
                  <a:pt x="1579" y="2832"/>
                  <a:pt x="1905" y="2807"/>
                </a:cubicBezTo>
                <a:cubicBezTo>
                  <a:pt x="1880" y="3083"/>
                  <a:pt x="2131" y="3309"/>
                  <a:pt x="2381" y="3384"/>
                </a:cubicBezTo>
                <a:cubicBezTo>
                  <a:pt x="2657" y="3484"/>
                  <a:pt x="2933" y="3434"/>
                  <a:pt x="3208" y="3359"/>
                </a:cubicBezTo>
                <a:cubicBezTo>
                  <a:pt x="4436" y="3008"/>
                  <a:pt x="5514" y="2156"/>
                  <a:pt x="6141" y="1053"/>
                </a:cubicBezTo>
                <a:cubicBezTo>
                  <a:pt x="6015" y="677"/>
                  <a:pt x="5765" y="376"/>
                  <a:pt x="5414" y="226"/>
                </a:cubicBezTo>
                <a:cubicBezTo>
                  <a:pt x="5063" y="75"/>
                  <a:pt x="4662" y="25"/>
                  <a:pt x="4286" y="25"/>
                </a:cubicBezTo>
                <a:cubicBezTo>
                  <a:pt x="3735" y="0"/>
                  <a:pt x="3183" y="50"/>
                  <a:pt x="2632" y="101"/>
                </a:cubicBezTo>
                <a:cubicBezTo>
                  <a:pt x="1730" y="151"/>
                  <a:pt x="928" y="176"/>
                  <a:pt x="76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30"/>
          <p:cNvSpPr/>
          <p:nvPr/>
        </p:nvSpPr>
        <p:spPr>
          <a:xfrm>
            <a:off x="3858332" y="2069900"/>
            <a:ext cx="11536" cy="11962"/>
          </a:xfrm>
          <a:custGeom>
            <a:avLst/>
            <a:gdLst/>
            <a:ahLst/>
            <a:cxnLst/>
            <a:rect l="l" t="t" r="r" b="b"/>
            <a:pathLst>
              <a:path w="678" h="703" extrusionOk="0">
                <a:moveTo>
                  <a:pt x="352" y="1"/>
                </a:moveTo>
                <a:cubicBezTo>
                  <a:pt x="151" y="1"/>
                  <a:pt x="1" y="176"/>
                  <a:pt x="1" y="352"/>
                </a:cubicBezTo>
                <a:cubicBezTo>
                  <a:pt x="1" y="552"/>
                  <a:pt x="151" y="703"/>
                  <a:pt x="352" y="703"/>
                </a:cubicBezTo>
                <a:cubicBezTo>
                  <a:pt x="527" y="703"/>
                  <a:pt x="677" y="552"/>
                  <a:pt x="677" y="352"/>
                </a:cubicBezTo>
                <a:cubicBezTo>
                  <a:pt x="677" y="176"/>
                  <a:pt x="527" y="1"/>
                  <a:pt x="352" y="1"/>
                </a:cubicBezTo>
                <a:close/>
              </a:path>
            </a:pathLst>
          </a:custGeom>
          <a:solidFill>
            <a:srgbClr val="2F14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30"/>
          <p:cNvSpPr/>
          <p:nvPr/>
        </p:nvSpPr>
        <p:spPr>
          <a:xfrm>
            <a:off x="3869853" y="2083548"/>
            <a:ext cx="77197" cy="42674"/>
          </a:xfrm>
          <a:custGeom>
            <a:avLst/>
            <a:gdLst/>
            <a:ahLst/>
            <a:cxnLst/>
            <a:rect l="l" t="t" r="r" b="b"/>
            <a:pathLst>
              <a:path w="4537" h="2508" extrusionOk="0">
                <a:moveTo>
                  <a:pt x="2331" y="1"/>
                </a:moveTo>
                <a:cubicBezTo>
                  <a:pt x="2331" y="1"/>
                  <a:pt x="2306" y="26"/>
                  <a:pt x="2256" y="76"/>
                </a:cubicBezTo>
                <a:cubicBezTo>
                  <a:pt x="2081" y="251"/>
                  <a:pt x="1579" y="678"/>
                  <a:pt x="827" y="778"/>
                </a:cubicBezTo>
                <a:cubicBezTo>
                  <a:pt x="760" y="785"/>
                  <a:pt x="691" y="788"/>
                  <a:pt x="621" y="788"/>
                </a:cubicBezTo>
                <a:cubicBezTo>
                  <a:pt x="427" y="788"/>
                  <a:pt x="221" y="764"/>
                  <a:pt x="0" y="728"/>
                </a:cubicBezTo>
                <a:lnTo>
                  <a:pt x="0" y="728"/>
                </a:lnTo>
                <a:cubicBezTo>
                  <a:pt x="0" y="728"/>
                  <a:pt x="1178" y="2432"/>
                  <a:pt x="3935" y="2507"/>
                </a:cubicBezTo>
                <a:cubicBezTo>
                  <a:pt x="4061" y="2507"/>
                  <a:pt x="4186" y="2482"/>
                  <a:pt x="4286" y="2407"/>
                </a:cubicBezTo>
                <a:cubicBezTo>
                  <a:pt x="4361" y="2332"/>
                  <a:pt x="4436" y="2256"/>
                  <a:pt x="4462" y="2156"/>
                </a:cubicBezTo>
                <a:cubicBezTo>
                  <a:pt x="4537" y="1981"/>
                  <a:pt x="4512" y="1755"/>
                  <a:pt x="4361" y="1605"/>
                </a:cubicBezTo>
                <a:cubicBezTo>
                  <a:pt x="4311" y="1530"/>
                  <a:pt x="4236" y="1480"/>
                  <a:pt x="4161" y="1454"/>
                </a:cubicBezTo>
                <a:cubicBezTo>
                  <a:pt x="3685" y="1254"/>
                  <a:pt x="2908" y="853"/>
                  <a:pt x="2331" y="1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3" name="Google Shape;2463;p30"/>
          <p:cNvSpPr/>
          <p:nvPr/>
        </p:nvSpPr>
        <p:spPr>
          <a:xfrm>
            <a:off x="3869853" y="2095920"/>
            <a:ext cx="75921" cy="30304"/>
          </a:xfrm>
          <a:custGeom>
            <a:avLst/>
            <a:gdLst/>
            <a:ahLst/>
            <a:cxnLst/>
            <a:rect l="l" t="t" r="r" b="b"/>
            <a:pathLst>
              <a:path w="4462" h="1781" extrusionOk="0">
                <a:moveTo>
                  <a:pt x="0" y="1"/>
                </a:moveTo>
                <a:cubicBezTo>
                  <a:pt x="0" y="1"/>
                  <a:pt x="1178" y="1705"/>
                  <a:pt x="3935" y="1780"/>
                </a:cubicBezTo>
                <a:cubicBezTo>
                  <a:pt x="4061" y="1780"/>
                  <a:pt x="4186" y="1755"/>
                  <a:pt x="4286" y="1680"/>
                </a:cubicBezTo>
                <a:cubicBezTo>
                  <a:pt x="4286" y="1680"/>
                  <a:pt x="4286" y="1680"/>
                  <a:pt x="4286" y="1680"/>
                </a:cubicBezTo>
                <a:cubicBezTo>
                  <a:pt x="4361" y="1605"/>
                  <a:pt x="4436" y="1529"/>
                  <a:pt x="4462" y="1429"/>
                </a:cubicBezTo>
                <a:cubicBezTo>
                  <a:pt x="2406" y="1429"/>
                  <a:pt x="1203" y="402"/>
                  <a:pt x="827" y="51"/>
                </a:cubicBezTo>
                <a:lnTo>
                  <a:pt x="827" y="51"/>
                </a:lnTo>
                <a:cubicBezTo>
                  <a:pt x="577" y="76"/>
                  <a:pt x="301" y="51"/>
                  <a:pt x="0" y="1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4" name="Google Shape;2464;p30"/>
          <p:cNvSpPr/>
          <p:nvPr/>
        </p:nvSpPr>
        <p:spPr>
          <a:xfrm>
            <a:off x="3908245" y="2083548"/>
            <a:ext cx="35834" cy="27309"/>
          </a:xfrm>
          <a:custGeom>
            <a:avLst/>
            <a:gdLst/>
            <a:ahLst/>
            <a:cxnLst/>
            <a:rect l="l" t="t" r="r" b="b"/>
            <a:pathLst>
              <a:path w="2106" h="1605" extrusionOk="0">
                <a:moveTo>
                  <a:pt x="0" y="76"/>
                </a:moveTo>
                <a:cubicBezTo>
                  <a:pt x="175" y="477"/>
                  <a:pt x="777" y="1429"/>
                  <a:pt x="2105" y="1605"/>
                </a:cubicBezTo>
                <a:cubicBezTo>
                  <a:pt x="2055" y="1530"/>
                  <a:pt x="1980" y="1480"/>
                  <a:pt x="1905" y="1454"/>
                </a:cubicBezTo>
                <a:cubicBezTo>
                  <a:pt x="1429" y="1254"/>
                  <a:pt x="652" y="853"/>
                  <a:pt x="75" y="1"/>
                </a:cubicBezTo>
                <a:cubicBezTo>
                  <a:pt x="75" y="1"/>
                  <a:pt x="50" y="26"/>
                  <a:pt x="0" y="76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30"/>
          <p:cNvSpPr/>
          <p:nvPr/>
        </p:nvSpPr>
        <p:spPr>
          <a:xfrm>
            <a:off x="2546395" y="2156486"/>
            <a:ext cx="3286617" cy="1572747"/>
          </a:xfrm>
          <a:custGeom>
            <a:avLst/>
            <a:gdLst/>
            <a:ahLst/>
            <a:cxnLst/>
            <a:rect l="l" t="t" r="r" b="b"/>
            <a:pathLst>
              <a:path w="193160" h="92433" extrusionOk="0">
                <a:moveTo>
                  <a:pt x="164563" y="7971"/>
                </a:moveTo>
                <a:cubicBezTo>
                  <a:pt x="169901" y="9424"/>
                  <a:pt x="179400" y="13058"/>
                  <a:pt x="182783" y="21254"/>
                </a:cubicBezTo>
                <a:cubicBezTo>
                  <a:pt x="186467" y="30201"/>
                  <a:pt x="181279" y="40477"/>
                  <a:pt x="174512" y="46718"/>
                </a:cubicBezTo>
                <a:cubicBezTo>
                  <a:pt x="164888" y="55540"/>
                  <a:pt x="150853" y="59399"/>
                  <a:pt x="137796" y="56793"/>
                </a:cubicBezTo>
                <a:cubicBezTo>
                  <a:pt x="135966" y="53134"/>
                  <a:pt x="134613" y="48998"/>
                  <a:pt x="133786" y="44462"/>
                </a:cubicBezTo>
                <a:cubicBezTo>
                  <a:pt x="132207" y="35966"/>
                  <a:pt x="132482" y="28522"/>
                  <a:pt x="134588" y="22357"/>
                </a:cubicBezTo>
                <a:cubicBezTo>
                  <a:pt x="137069" y="15189"/>
                  <a:pt x="142407" y="9499"/>
                  <a:pt x="148573" y="7519"/>
                </a:cubicBezTo>
                <a:cubicBezTo>
                  <a:pt x="152984" y="6116"/>
                  <a:pt x="158197" y="6241"/>
                  <a:pt x="164563" y="7971"/>
                </a:cubicBezTo>
                <a:close/>
                <a:moveTo>
                  <a:pt x="190452" y="86492"/>
                </a:moveTo>
                <a:cubicBezTo>
                  <a:pt x="170076" y="81555"/>
                  <a:pt x="152307" y="76367"/>
                  <a:pt x="142056" y="63460"/>
                </a:cubicBezTo>
                <a:cubicBezTo>
                  <a:pt x="146693" y="63836"/>
                  <a:pt x="151405" y="63535"/>
                  <a:pt x="156091" y="62557"/>
                </a:cubicBezTo>
                <a:cubicBezTo>
                  <a:pt x="164638" y="60753"/>
                  <a:pt x="172407" y="56818"/>
                  <a:pt x="178573" y="51154"/>
                </a:cubicBezTo>
                <a:cubicBezTo>
                  <a:pt x="186918" y="43510"/>
                  <a:pt x="193159" y="30577"/>
                  <a:pt x="188347" y="18948"/>
                </a:cubicBezTo>
                <a:cubicBezTo>
                  <a:pt x="183961" y="8372"/>
                  <a:pt x="172558" y="3885"/>
                  <a:pt x="166116" y="2156"/>
                </a:cubicBezTo>
                <a:cubicBezTo>
                  <a:pt x="158623" y="126"/>
                  <a:pt x="152282" y="1"/>
                  <a:pt x="146743" y="1780"/>
                </a:cubicBezTo>
                <a:cubicBezTo>
                  <a:pt x="138673" y="4362"/>
                  <a:pt x="132006" y="11329"/>
                  <a:pt x="128898" y="20402"/>
                </a:cubicBezTo>
                <a:cubicBezTo>
                  <a:pt x="126442" y="27545"/>
                  <a:pt x="126091" y="36016"/>
                  <a:pt x="127846" y="45565"/>
                </a:cubicBezTo>
                <a:cubicBezTo>
                  <a:pt x="128447" y="48698"/>
                  <a:pt x="129249" y="51680"/>
                  <a:pt x="130252" y="54487"/>
                </a:cubicBezTo>
                <a:cubicBezTo>
                  <a:pt x="123911" y="51855"/>
                  <a:pt x="117996" y="47795"/>
                  <a:pt x="112257" y="43835"/>
                </a:cubicBezTo>
                <a:cubicBezTo>
                  <a:pt x="110202" y="42432"/>
                  <a:pt x="108096" y="40978"/>
                  <a:pt x="105991" y="39600"/>
                </a:cubicBezTo>
                <a:cubicBezTo>
                  <a:pt x="89725" y="28998"/>
                  <a:pt x="73710" y="23359"/>
                  <a:pt x="58397" y="22783"/>
                </a:cubicBezTo>
                <a:cubicBezTo>
                  <a:pt x="49600" y="22457"/>
                  <a:pt x="40753" y="23986"/>
                  <a:pt x="32833" y="27194"/>
                </a:cubicBezTo>
                <a:cubicBezTo>
                  <a:pt x="24387" y="30602"/>
                  <a:pt x="17194" y="35890"/>
                  <a:pt x="12006" y="42482"/>
                </a:cubicBezTo>
                <a:cubicBezTo>
                  <a:pt x="1555" y="55765"/>
                  <a:pt x="1" y="75214"/>
                  <a:pt x="8297" y="88698"/>
                </a:cubicBezTo>
                <a:cubicBezTo>
                  <a:pt x="8723" y="89400"/>
                  <a:pt x="9399" y="89876"/>
                  <a:pt x="10176" y="90051"/>
                </a:cubicBezTo>
                <a:cubicBezTo>
                  <a:pt x="10953" y="90252"/>
                  <a:pt x="11780" y="90101"/>
                  <a:pt x="12457" y="89700"/>
                </a:cubicBezTo>
                <a:cubicBezTo>
                  <a:pt x="13134" y="89274"/>
                  <a:pt x="13610" y="88598"/>
                  <a:pt x="13810" y="87821"/>
                </a:cubicBezTo>
                <a:cubicBezTo>
                  <a:pt x="13986" y="87044"/>
                  <a:pt x="13860" y="86217"/>
                  <a:pt x="13434" y="85540"/>
                </a:cubicBezTo>
                <a:cubicBezTo>
                  <a:pt x="6392" y="74136"/>
                  <a:pt x="7795" y="57595"/>
                  <a:pt x="16743" y="46191"/>
                </a:cubicBezTo>
                <a:cubicBezTo>
                  <a:pt x="25690" y="34863"/>
                  <a:pt x="41555" y="28196"/>
                  <a:pt x="58171" y="28798"/>
                </a:cubicBezTo>
                <a:cubicBezTo>
                  <a:pt x="72382" y="29324"/>
                  <a:pt x="87369" y="34662"/>
                  <a:pt x="102683" y="44662"/>
                </a:cubicBezTo>
                <a:cubicBezTo>
                  <a:pt x="104763" y="45991"/>
                  <a:pt x="106843" y="47419"/>
                  <a:pt x="108873" y="48823"/>
                </a:cubicBezTo>
                <a:cubicBezTo>
                  <a:pt x="115690" y="53535"/>
                  <a:pt x="122783" y="58397"/>
                  <a:pt x="130928" y="61179"/>
                </a:cubicBezTo>
                <a:cubicBezTo>
                  <a:pt x="131856" y="61480"/>
                  <a:pt x="132833" y="61780"/>
                  <a:pt x="133811" y="62056"/>
                </a:cubicBezTo>
                <a:cubicBezTo>
                  <a:pt x="144487" y="80277"/>
                  <a:pt x="166016" y="86768"/>
                  <a:pt x="189049" y="92332"/>
                </a:cubicBezTo>
                <a:cubicBezTo>
                  <a:pt x="189274" y="92407"/>
                  <a:pt x="189525" y="92432"/>
                  <a:pt x="189751" y="92432"/>
                </a:cubicBezTo>
                <a:cubicBezTo>
                  <a:pt x="191154" y="92432"/>
                  <a:pt x="192357" y="91480"/>
                  <a:pt x="192683" y="90126"/>
                </a:cubicBezTo>
                <a:cubicBezTo>
                  <a:pt x="193084" y="88497"/>
                  <a:pt x="192081" y="86868"/>
                  <a:pt x="190452" y="86492"/>
                </a:cubicBezTo>
              </a:path>
            </a:pathLst>
          </a:custGeom>
          <a:solidFill>
            <a:srgbClr val="FFFFFF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6" name="Google Shape;2466;p30"/>
          <p:cNvSpPr/>
          <p:nvPr/>
        </p:nvSpPr>
        <p:spPr>
          <a:xfrm>
            <a:off x="3070571" y="1799065"/>
            <a:ext cx="3201321" cy="2064005"/>
          </a:xfrm>
          <a:custGeom>
            <a:avLst/>
            <a:gdLst/>
            <a:ahLst/>
            <a:cxnLst/>
            <a:rect l="l" t="t" r="r" b="b"/>
            <a:pathLst>
              <a:path w="188147" h="121305" extrusionOk="0">
                <a:moveTo>
                  <a:pt x="73685" y="100177"/>
                </a:moveTo>
                <a:cubicBezTo>
                  <a:pt x="71279" y="104538"/>
                  <a:pt x="67194" y="110077"/>
                  <a:pt x="60878" y="113159"/>
                </a:cubicBezTo>
                <a:cubicBezTo>
                  <a:pt x="50928" y="117972"/>
                  <a:pt x="37419" y="114212"/>
                  <a:pt x="31404" y="104939"/>
                </a:cubicBezTo>
                <a:cubicBezTo>
                  <a:pt x="28497" y="100428"/>
                  <a:pt x="27369" y="93836"/>
                  <a:pt x="30853" y="89926"/>
                </a:cubicBezTo>
                <a:cubicBezTo>
                  <a:pt x="32708" y="87871"/>
                  <a:pt x="35540" y="86818"/>
                  <a:pt x="39324" y="86818"/>
                </a:cubicBezTo>
                <a:cubicBezTo>
                  <a:pt x="42933" y="86818"/>
                  <a:pt x="46693" y="87796"/>
                  <a:pt x="49199" y="88623"/>
                </a:cubicBezTo>
                <a:cubicBezTo>
                  <a:pt x="57470" y="91330"/>
                  <a:pt x="65415" y="95014"/>
                  <a:pt x="72833" y="99626"/>
                </a:cubicBezTo>
                <a:cubicBezTo>
                  <a:pt x="73109" y="99801"/>
                  <a:pt x="73410" y="99976"/>
                  <a:pt x="73685" y="100177"/>
                </a:cubicBezTo>
                <a:close/>
                <a:moveTo>
                  <a:pt x="90603" y="90628"/>
                </a:moveTo>
                <a:cubicBezTo>
                  <a:pt x="92182" y="92658"/>
                  <a:pt x="92883" y="94438"/>
                  <a:pt x="92683" y="95816"/>
                </a:cubicBezTo>
                <a:cubicBezTo>
                  <a:pt x="92332" y="98172"/>
                  <a:pt x="88923" y="99651"/>
                  <a:pt x="86242" y="99325"/>
                </a:cubicBezTo>
                <a:cubicBezTo>
                  <a:pt x="84788" y="99149"/>
                  <a:pt x="83284" y="98648"/>
                  <a:pt x="81505" y="97771"/>
                </a:cubicBezTo>
                <a:cubicBezTo>
                  <a:pt x="82983" y="94237"/>
                  <a:pt x="84187" y="90352"/>
                  <a:pt x="85364" y="85440"/>
                </a:cubicBezTo>
                <a:cubicBezTo>
                  <a:pt x="87369" y="86994"/>
                  <a:pt x="89149" y="88748"/>
                  <a:pt x="90603" y="90628"/>
                </a:cubicBezTo>
                <a:close/>
                <a:moveTo>
                  <a:pt x="185941" y="47294"/>
                </a:moveTo>
                <a:cubicBezTo>
                  <a:pt x="183460" y="31906"/>
                  <a:pt x="175415" y="18247"/>
                  <a:pt x="163911" y="9826"/>
                </a:cubicBezTo>
                <a:cubicBezTo>
                  <a:pt x="157846" y="5389"/>
                  <a:pt x="150703" y="2407"/>
                  <a:pt x="143234" y="1229"/>
                </a:cubicBezTo>
                <a:cubicBezTo>
                  <a:pt x="135515" y="1"/>
                  <a:pt x="127846" y="753"/>
                  <a:pt x="121004" y="3384"/>
                </a:cubicBezTo>
                <a:cubicBezTo>
                  <a:pt x="103735" y="10076"/>
                  <a:pt x="94838" y="26668"/>
                  <a:pt x="91079" y="35991"/>
                </a:cubicBezTo>
                <a:cubicBezTo>
                  <a:pt x="86718" y="46793"/>
                  <a:pt x="84537" y="58347"/>
                  <a:pt x="82432" y="69525"/>
                </a:cubicBezTo>
                <a:lnTo>
                  <a:pt x="82432" y="69575"/>
                </a:lnTo>
                <a:cubicBezTo>
                  <a:pt x="82031" y="71630"/>
                  <a:pt x="81630" y="73786"/>
                  <a:pt x="81204" y="75891"/>
                </a:cubicBezTo>
                <a:cubicBezTo>
                  <a:pt x="77094" y="73936"/>
                  <a:pt x="72357" y="72357"/>
                  <a:pt x="67144" y="71229"/>
                </a:cubicBezTo>
                <a:cubicBezTo>
                  <a:pt x="61856" y="70102"/>
                  <a:pt x="56442" y="69450"/>
                  <a:pt x="51204" y="68798"/>
                </a:cubicBezTo>
                <a:cubicBezTo>
                  <a:pt x="46367" y="68222"/>
                  <a:pt x="41379" y="67595"/>
                  <a:pt x="36592" y="66618"/>
                </a:cubicBezTo>
                <a:cubicBezTo>
                  <a:pt x="25164" y="64262"/>
                  <a:pt x="16718" y="59851"/>
                  <a:pt x="11555" y="53510"/>
                </a:cubicBezTo>
                <a:cubicBezTo>
                  <a:pt x="6191" y="46919"/>
                  <a:pt x="4111" y="35916"/>
                  <a:pt x="9901" y="28873"/>
                </a:cubicBezTo>
                <a:cubicBezTo>
                  <a:pt x="10427" y="28247"/>
                  <a:pt x="10653" y="27470"/>
                  <a:pt x="10577" y="26668"/>
                </a:cubicBezTo>
                <a:cubicBezTo>
                  <a:pt x="10502" y="25866"/>
                  <a:pt x="10126" y="25139"/>
                  <a:pt x="9500" y="24638"/>
                </a:cubicBezTo>
                <a:cubicBezTo>
                  <a:pt x="8873" y="24111"/>
                  <a:pt x="8096" y="23886"/>
                  <a:pt x="7294" y="23961"/>
                </a:cubicBezTo>
                <a:cubicBezTo>
                  <a:pt x="6492" y="24036"/>
                  <a:pt x="5765" y="24412"/>
                  <a:pt x="5264" y="25039"/>
                </a:cubicBezTo>
                <a:cubicBezTo>
                  <a:pt x="1680" y="29375"/>
                  <a:pt x="1" y="35189"/>
                  <a:pt x="502" y="41405"/>
                </a:cubicBezTo>
                <a:cubicBezTo>
                  <a:pt x="953" y="47194"/>
                  <a:pt x="3234" y="52833"/>
                  <a:pt x="6868" y="57320"/>
                </a:cubicBezTo>
                <a:cubicBezTo>
                  <a:pt x="12958" y="64763"/>
                  <a:pt x="22532" y="69876"/>
                  <a:pt x="35364" y="72508"/>
                </a:cubicBezTo>
                <a:cubicBezTo>
                  <a:pt x="40402" y="73560"/>
                  <a:pt x="45540" y="74187"/>
                  <a:pt x="50502" y="74788"/>
                </a:cubicBezTo>
                <a:cubicBezTo>
                  <a:pt x="55590" y="75415"/>
                  <a:pt x="60853" y="76041"/>
                  <a:pt x="65866" y="77119"/>
                </a:cubicBezTo>
                <a:cubicBezTo>
                  <a:pt x="71229" y="78272"/>
                  <a:pt x="75966" y="79926"/>
                  <a:pt x="79951" y="82006"/>
                </a:cubicBezTo>
                <a:cubicBezTo>
                  <a:pt x="78798" y="87194"/>
                  <a:pt x="77645" y="91179"/>
                  <a:pt x="76267" y="94663"/>
                </a:cubicBezTo>
                <a:cubicBezTo>
                  <a:pt x="76192" y="94613"/>
                  <a:pt x="76091" y="94563"/>
                  <a:pt x="76016" y="94513"/>
                </a:cubicBezTo>
                <a:cubicBezTo>
                  <a:pt x="68196" y="89651"/>
                  <a:pt x="59800" y="85741"/>
                  <a:pt x="51054" y="82884"/>
                </a:cubicBezTo>
                <a:cubicBezTo>
                  <a:pt x="43309" y="80352"/>
                  <a:pt x="32733" y="78823"/>
                  <a:pt x="26367" y="85891"/>
                </a:cubicBezTo>
                <a:cubicBezTo>
                  <a:pt x="20602" y="92332"/>
                  <a:pt x="22307" y="101981"/>
                  <a:pt x="26367" y="108222"/>
                </a:cubicBezTo>
                <a:cubicBezTo>
                  <a:pt x="30076" y="113961"/>
                  <a:pt x="35991" y="118197"/>
                  <a:pt x="43059" y="120152"/>
                </a:cubicBezTo>
                <a:cubicBezTo>
                  <a:pt x="45790" y="120904"/>
                  <a:pt x="48572" y="121305"/>
                  <a:pt x="51354" y="121305"/>
                </a:cubicBezTo>
                <a:cubicBezTo>
                  <a:pt x="55615" y="121305"/>
                  <a:pt x="59826" y="120352"/>
                  <a:pt x="63510" y="118573"/>
                </a:cubicBezTo>
                <a:cubicBezTo>
                  <a:pt x="71179" y="114839"/>
                  <a:pt x="76066" y="108322"/>
                  <a:pt x="78898" y="103210"/>
                </a:cubicBezTo>
                <a:cubicBezTo>
                  <a:pt x="81279" y="104387"/>
                  <a:pt x="83384" y="105064"/>
                  <a:pt x="85540" y="105315"/>
                </a:cubicBezTo>
                <a:cubicBezTo>
                  <a:pt x="91129" y="105992"/>
                  <a:pt x="97745" y="102683"/>
                  <a:pt x="98648" y="96693"/>
                </a:cubicBezTo>
                <a:cubicBezTo>
                  <a:pt x="99124" y="93585"/>
                  <a:pt x="98046" y="90402"/>
                  <a:pt x="95364" y="86944"/>
                </a:cubicBezTo>
                <a:cubicBezTo>
                  <a:pt x="93059" y="83936"/>
                  <a:pt x="90151" y="81280"/>
                  <a:pt x="86743" y="79024"/>
                </a:cubicBezTo>
                <a:cubicBezTo>
                  <a:pt x="87294" y="76217"/>
                  <a:pt x="87846" y="73385"/>
                  <a:pt x="88347" y="70628"/>
                </a:cubicBezTo>
                <a:cubicBezTo>
                  <a:pt x="90402" y="59751"/>
                  <a:pt x="92532" y="48497"/>
                  <a:pt x="96668" y="38247"/>
                </a:cubicBezTo>
                <a:cubicBezTo>
                  <a:pt x="100076" y="29851"/>
                  <a:pt x="108046" y="14863"/>
                  <a:pt x="123184" y="8999"/>
                </a:cubicBezTo>
                <a:cubicBezTo>
                  <a:pt x="134863" y="4487"/>
                  <a:pt x="149450" y="6718"/>
                  <a:pt x="160352" y="14688"/>
                </a:cubicBezTo>
                <a:cubicBezTo>
                  <a:pt x="170603" y="22182"/>
                  <a:pt x="177746" y="34437"/>
                  <a:pt x="179976" y="48247"/>
                </a:cubicBezTo>
                <a:cubicBezTo>
                  <a:pt x="182006" y="60778"/>
                  <a:pt x="180101" y="74488"/>
                  <a:pt x="174487" y="87896"/>
                </a:cubicBezTo>
                <a:cubicBezTo>
                  <a:pt x="173836" y="89425"/>
                  <a:pt x="174563" y="91204"/>
                  <a:pt x="176091" y="91831"/>
                </a:cubicBezTo>
                <a:cubicBezTo>
                  <a:pt x="176843" y="92157"/>
                  <a:pt x="177645" y="92157"/>
                  <a:pt x="178397" y="91856"/>
                </a:cubicBezTo>
                <a:cubicBezTo>
                  <a:pt x="179149" y="91555"/>
                  <a:pt x="179726" y="90979"/>
                  <a:pt x="180051" y="90227"/>
                </a:cubicBezTo>
                <a:cubicBezTo>
                  <a:pt x="186091" y="75791"/>
                  <a:pt x="188147" y="60929"/>
                  <a:pt x="185941" y="47294"/>
                </a:cubicBezTo>
              </a:path>
            </a:pathLst>
          </a:custGeom>
          <a:solidFill>
            <a:srgbClr val="FFFFFF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7" name="Google Shape;2467;p30"/>
          <p:cNvSpPr/>
          <p:nvPr/>
        </p:nvSpPr>
        <p:spPr>
          <a:xfrm>
            <a:off x="3993537" y="1245892"/>
            <a:ext cx="2589802" cy="2121992"/>
          </a:xfrm>
          <a:custGeom>
            <a:avLst/>
            <a:gdLst/>
            <a:ahLst/>
            <a:cxnLst/>
            <a:rect l="l" t="t" r="r" b="b"/>
            <a:pathLst>
              <a:path w="152207" h="124713" extrusionOk="0">
                <a:moveTo>
                  <a:pt x="145490" y="62256"/>
                </a:moveTo>
                <a:cubicBezTo>
                  <a:pt x="142683" y="56743"/>
                  <a:pt x="137720" y="49675"/>
                  <a:pt x="129951" y="47194"/>
                </a:cubicBezTo>
                <a:cubicBezTo>
                  <a:pt x="124763" y="45565"/>
                  <a:pt x="119575" y="46266"/>
                  <a:pt x="114537" y="46968"/>
                </a:cubicBezTo>
                <a:cubicBezTo>
                  <a:pt x="113785" y="47068"/>
                  <a:pt x="113033" y="47169"/>
                  <a:pt x="112281" y="47269"/>
                </a:cubicBezTo>
                <a:cubicBezTo>
                  <a:pt x="107870" y="47820"/>
                  <a:pt x="102307" y="48096"/>
                  <a:pt x="98572" y="45164"/>
                </a:cubicBezTo>
                <a:cubicBezTo>
                  <a:pt x="94988" y="42357"/>
                  <a:pt x="93635" y="37344"/>
                  <a:pt x="92231" y="32006"/>
                </a:cubicBezTo>
                <a:cubicBezTo>
                  <a:pt x="91555" y="29474"/>
                  <a:pt x="90853" y="26868"/>
                  <a:pt x="89900" y="24387"/>
                </a:cubicBezTo>
                <a:cubicBezTo>
                  <a:pt x="85464" y="13083"/>
                  <a:pt x="74637" y="4512"/>
                  <a:pt x="61655" y="2031"/>
                </a:cubicBezTo>
                <a:cubicBezTo>
                  <a:pt x="50978" y="1"/>
                  <a:pt x="39249" y="1780"/>
                  <a:pt x="26742" y="7344"/>
                </a:cubicBezTo>
                <a:cubicBezTo>
                  <a:pt x="18672" y="10928"/>
                  <a:pt x="12632" y="15138"/>
                  <a:pt x="8296" y="20226"/>
                </a:cubicBezTo>
                <a:cubicBezTo>
                  <a:pt x="2732" y="26768"/>
                  <a:pt x="1" y="35189"/>
                  <a:pt x="978" y="42733"/>
                </a:cubicBezTo>
                <a:cubicBezTo>
                  <a:pt x="2156" y="51730"/>
                  <a:pt x="8798" y="59174"/>
                  <a:pt x="16742" y="60427"/>
                </a:cubicBezTo>
                <a:cubicBezTo>
                  <a:pt x="21003" y="61079"/>
                  <a:pt x="25665" y="59675"/>
                  <a:pt x="29224" y="56667"/>
                </a:cubicBezTo>
                <a:cubicBezTo>
                  <a:pt x="32682" y="53735"/>
                  <a:pt x="34687" y="49650"/>
                  <a:pt x="34737" y="45439"/>
                </a:cubicBezTo>
                <a:cubicBezTo>
                  <a:pt x="34737" y="44662"/>
                  <a:pt x="34437" y="43911"/>
                  <a:pt x="33885" y="43334"/>
                </a:cubicBezTo>
                <a:cubicBezTo>
                  <a:pt x="33334" y="42783"/>
                  <a:pt x="32582" y="42457"/>
                  <a:pt x="31780" y="42457"/>
                </a:cubicBezTo>
                <a:cubicBezTo>
                  <a:pt x="30151" y="42457"/>
                  <a:pt x="28823" y="43760"/>
                  <a:pt x="28798" y="45389"/>
                </a:cubicBezTo>
                <a:cubicBezTo>
                  <a:pt x="28773" y="47870"/>
                  <a:pt x="27544" y="50327"/>
                  <a:pt x="25389" y="52131"/>
                </a:cubicBezTo>
                <a:cubicBezTo>
                  <a:pt x="23133" y="54061"/>
                  <a:pt x="20251" y="54963"/>
                  <a:pt x="17670" y="54562"/>
                </a:cubicBezTo>
                <a:cubicBezTo>
                  <a:pt x="12331" y="53735"/>
                  <a:pt x="7695" y="48322"/>
                  <a:pt x="6868" y="41956"/>
                </a:cubicBezTo>
                <a:cubicBezTo>
                  <a:pt x="6091" y="36066"/>
                  <a:pt x="8321" y="29374"/>
                  <a:pt x="12833" y="24086"/>
                </a:cubicBezTo>
                <a:cubicBezTo>
                  <a:pt x="16567" y="19675"/>
                  <a:pt x="21905" y="15991"/>
                  <a:pt x="29148" y="12757"/>
                </a:cubicBezTo>
                <a:cubicBezTo>
                  <a:pt x="40527" y="7695"/>
                  <a:pt x="51078" y="6066"/>
                  <a:pt x="60552" y="7870"/>
                </a:cubicBezTo>
                <a:cubicBezTo>
                  <a:pt x="71555" y="9976"/>
                  <a:pt x="80677" y="17143"/>
                  <a:pt x="84362" y="26567"/>
                </a:cubicBezTo>
                <a:cubicBezTo>
                  <a:pt x="85214" y="28722"/>
                  <a:pt x="85865" y="31179"/>
                  <a:pt x="86492" y="33535"/>
                </a:cubicBezTo>
                <a:cubicBezTo>
                  <a:pt x="88096" y="39575"/>
                  <a:pt x="89750" y="45815"/>
                  <a:pt x="94913" y="49850"/>
                </a:cubicBezTo>
                <a:cubicBezTo>
                  <a:pt x="100402" y="54111"/>
                  <a:pt x="107469" y="53860"/>
                  <a:pt x="113008" y="53159"/>
                </a:cubicBezTo>
                <a:cubicBezTo>
                  <a:pt x="113810" y="53058"/>
                  <a:pt x="114587" y="52958"/>
                  <a:pt x="115364" y="52833"/>
                </a:cubicBezTo>
                <a:cubicBezTo>
                  <a:pt x="119926" y="52206"/>
                  <a:pt x="124261" y="51605"/>
                  <a:pt x="128146" y="52858"/>
                </a:cubicBezTo>
                <a:cubicBezTo>
                  <a:pt x="133961" y="54713"/>
                  <a:pt x="137921" y="60452"/>
                  <a:pt x="140201" y="64938"/>
                </a:cubicBezTo>
                <a:cubicBezTo>
                  <a:pt x="148923" y="82081"/>
                  <a:pt x="146442" y="105189"/>
                  <a:pt x="134261" y="119851"/>
                </a:cubicBezTo>
                <a:cubicBezTo>
                  <a:pt x="133760" y="120452"/>
                  <a:pt x="133535" y="121229"/>
                  <a:pt x="133585" y="122006"/>
                </a:cubicBezTo>
                <a:cubicBezTo>
                  <a:pt x="133660" y="122808"/>
                  <a:pt x="134036" y="123510"/>
                  <a:pt x="134662" y="124011"/>
                </a:cubicBezTo>
                <a:cubicBezTo>
                  <a:pt x="135189" y="124462"/>
                  <a:pt x="135865" y="124713"/>
                  <a:pt x="136542" y="124713"/>
                </a:cubicBezTo>
                <a:cubicBezTo>
                  <a:pt x="137444" y="124713"/>
                  <a:pt x="138272" y="124312"/>
                  <a:pt x="138823" y="123635"/>
                </a:cubicBezTo>
                <a:cubicBezTo>
                  <a:pt x="145490" y="115615"/>
                  <a:pt x="149800" y="105089"/>
                  <a:pt x="151003" y="93986"/>
                </a:cubicBezTo>
                <a:cubicBezTo>
                  <a:pt x="152206" y="82883"/>
                  <a:pt x="150252" y="71605"/>
                  <a:pt x="145490" y="62256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8" name="Google Shape;2468;p30"/>
          <p:cNvSpPr/>
          <p:nvPr/>
        </p:nvSpPr>
        <p:spPr>
          <a:xfrm>
            <a:off x="4170827" y="2465738"/>
            <a:ext cx="330091" cy="184238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9" name="Google Shape;2469;p30"/>
          <p:cNvSpPr/>
          <p:nvPr/>
        </p:nvSpPr>
        <p:spPr>
          <a:xfrm>
            <a:off x="6090669" y="1511825"/>
            <a:ext cx="330091" cy="184238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0" name="Google Shape;2470;p30"/>
          <p:cNvSpPr/>
          <p:nvPr/>
        </p:nvSpPr>
        <p:spPr>
          <a:xfrm>
            <a:off x="6281736" y="1735905"/>
            <a:ext cx="191963" cy="107143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1" name="Google Shape;2471;p30"/>
          <p:cNvSpPr/>
          <p:nvPr/>
        </p:nvSpPr>
        <p:spPr>
          <a:xfrm>
            <a:off x="2097258" y="2977924"/>
            <a:ext cx="191963" cy="107143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2" name="Google Shape;2472;p30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30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4" name="Google Shape;2474;p30"/>
          <p:cNvSpPr/>
          <p:nvPr/>
        </p:nvSpPr>
        <p:spPr>
          <a:xfrm rot="-1806392">
            <a:off x="5640697" y="3581883"/>
            <a:ext cx="165069" cy="165069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5" name="Google Shape;2475;p30"/>
          <p:cNvSpPr/>
          <p:nvPr/>
        </p:nvSpPr>
        <p:spPr>
          <a:xfrm rot="3599018">
            <a:off x="6017912" y="3196661"/>
            <a:ext cx="164918" cy="16491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6" name="Google Shape;2476;p30"/>
          <p:cNvSpPr/>
          <p:nvPr/>
        </p:nvSpPr>
        <p:spPr>
          <a:xfrm rot="4580541">
            <a:off x="6267449" y="3196744"/>
            <a:ext cx="165170" cy="165170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7" name="Google Shape;2477;p30"/>
          <p:cNvGrpSpPr/>
          <p:nvPr/>
        </p:nvGrpSpPr>
        <p:grpSpPr>
          <a:xfrm>
            <a:off x="6452883" y="2955231"/>
            <a:ext cx="1407310" cy="739511"/>
            <a:chOff x="2426202" y="1308673"/>
            <a:chExt cx="1355007" cy="712027"/>
          </a:xfrm>
        </p:grpSpPr>
        <p:sp>
          <p:nvSpPr>
            <p:cNvPr id="2478" name="Google Shape;2478;p30"/>
            <p:cNvSpPr/>
            <p:nvPr/>
          </p:nvSpPr>
          <p:spPr>
            <a:xfrm>
              <a:off x="2544116" y="1308673"/>
              <a:ext cx="1237093" cy="692528"/>
            </a:xfrm>
            <a:custGeom>
              <a:avLst/>
              <a:gdLst/>
              <a:ahLst/>
              <a:cxnLst/>
              <a:rect l="l" t="t" r="r" b="b"/>
              <a:pathLst>
                <a:path w="72706" h="40701" extrusionOk="0">
                  <a:moveTo>
                    <a:pt x="36801" y="741"/>
                  </a:moveTo>
                  <a:cubicBezTo>
                    <a:pt x="28821" y="741"/>
                    <a:pt x="20834" y="1018"/>
                    <a:pt x="12884" y="1572"/>
                  </a:cubicBezTo>
                  <a:cubicBezTo>
                    <a:pt x="9240" y="1834"/>
                    <a:pt x="5216" y="2334"/>
                    <a:pt x="2787" y="5049"/>
                  </a:cubicBezTo>
                  <a:cubicBezTo>
                    <a:pt x="667" y="7431"/>
                    <a:pt x="357" y="10884"/>
                    <a:pt x="238" y="14075"/>
                  </a:cubicBezTo>
                  <a:cubicBezTo>
                    <a:pt x="0" y="19552"/>
                    <a:pt x="48" y="25101"/>
                    <a:pt x="1548" y="30364"/>
                  </a:cubicBezTo>
                  <a:cubicBezTo>
                    <a:pt x="2024" y="31959"/>
                    <a:pt x="2644" y="33555"/>
                    <a:pt x="3787" y="34770"/>
                  </a:cubicBezTo>
                  <a:cubicBezTo>
                    <a:pt x="5668" y="36770"/>
                    <a:pt x="8621" y="37318"/>
                    <a:pt x="11360" y="37699"/>
                  </a:cubicBezTo>
                  <a:cubicBezTo>
                    <a:pt x="20727" y="39023"/>
                    <a:pt x="30760" y="40700"/>
                    <a:pt x="40488" y="40700"/>
                  </a:cubicBezTo>
                  <a:cubicBezTo>
                    <a:pt x="47727" y="40700"/>
                    <a:pt x="54797" y="39772"/>
                    <a:pt x="61299" y="37080"/>
                  </a:cubicBezTo>
                  <a:cubicBezTo>
                    <a:pt x="63299" y="36270"/>
                    <a:pt x="66371" y="35055"/>
                    <a:pt x="67991" y="33626"/>
                  </a:cubicBezTo>
                  <a:cubicBezTo>
                    <a:pt x="72706" y="29435"/>
                    <a:pt x="70944" y="19504"/>
                    <a:pt x="70324" y="13217"/>
                  </a:cubicBezTo>
                  <a:cubicBezTo>
                    <a:pt x="70158" y="11384"/>
                    <a:pt x="69896" y="9550"/>
                    <a:pt x="69157" y="7883"/>
                  </a:cubicBezTo>
                  <a:cubicBezTo>
                    <a:pt x="65681" y="0"/>
                    <a:pt x="52773" y="1048"/>
                    <a:pt x="45772" y="858"/>
                  </a:cubicBezTo>
                  <a:cubicBezTo>
                    <a:pt x="42784" y="780"/>
                    <a:pt x="39793" y="741"/>
                    <a:pt x="36801" y="7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Help me to find my family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79" name="Google Shape;2479;p30"/>
            <p:cNvSpPr/>
            <p:nvPr/>
          </p:nvSpPr>
          <p:spPr>
            <a:xfrm>
              <a:off x="2426202" y="1841838"/>
              <a:ext cx="394697" cy="178862"/>
            </a:xfrm>
            <a:custGeom>
              <a:avLst/>
              <a:gdLst/>
              <a:ahLst/>
              <a:cxnLst/>
              <a:rect l="l" t="t" r="r" b="b"/>
              <a:pathLst>
                <a:path w="23197" h="10512" extrusionOk="0">
                  <a:moveTo>
                    <a:pt x="12370" y="0"/>
                  </a:moveTo>
                  <a:cubicBezTo>
                    <a:pt x="12072" y="0"/>
                    <a:pt x="11782" y="18"/>
                    <a:pt x="11503" y="53"/>
                  </a:cubicBezTo>
                  <a:cubicBezTo>
                    <a:pt x="6644" y="648"/>
                    <a:pt x="4906" y="6530"/>
                    <a:pt x="0" y="7721"/>
                  </a:cubicBezTo>
                  <a:cubicBezTo>
                    <a:pt x="2749" y="9624"/>
                    <a:pt x="6283" y="10512"/>
                    <a:pt x="9770" y="10512"/>
                  </a:cubicBezTo>
                  <a:cubicBezTo>
                    <a:pt x="11782" y="10512"/>
                    <a:pt x="13778" y="10216"/>
                    <a:pt x="15599" y="9650"/>
                  </a:cubicBezTo>
                  <a:cubicBezTo>
                    <a:pt x="16504" y="9364"/>
                    <a:pt x="17409" y="9007"/>
                    <a:pt x="18147" y="8388"/>
                  </a:cubicBezTo>
                  <a:cubicBezTo>
                    <a:pt x="23197" y="3964"/>
                    <a:pt x="16904" y="0"/>
                    <a:pt x="12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0" name="Google Shape;2480;p30">
            <a:hlinkClick r:id="rId4" action="ppaction://hlinksldjump"/>
          </p:cNvPr>
          <p:cNvSpPr txBox="1"/>
          <p:nvPr/>
        </p:nvSpPr>
        <p:spPr>
          <a:xfrm>
            <a:off x="1481263" y="4188380"/>
            <a:ext cx="6253672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  <a:latin typeface="Quicksand" panose="020B0604020202020204" charset="0"/>
                <a:ea typeface="Jua"/>
                <a:cs typeface="Times New Roman" panose="02020603050405020304" pitchFamily="18" charset="0"/>
                <a:sym typeface="Jua"/>
              </a:rPr>
              <a:t>Nối các con số để tìm con đường cho chú vịt con. Sau đó cộng các số lại với nhau.</a:t>
            </a:r>
            <a:endParaRPr sz="2000" b="1">
              <a:solidFill>
                <a:schemeClr val="accent1"/>
              </a:solidFill>
              <a:latin typeface="Quicksand" panose="020B0604020202020204" charset="0"/>
              <a:ea typeface="Jua"/>
              <a:cs typeface="Times New Roman" panose="02020603050405020304" pitchFamily="18" charset="0"/>
              <a:sym typeface="Jua"/>
            </a:endParaRPr>
          </a:p>
        </p:txBody>
      </p:sp>
      <p:grpSp>
        <p:nvGrpSpPr>
          <p:cNvPr id="2481" name="Google Shape;2481;p30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482" name="Google Shape;2482;p30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83" name="Google Shape;2483;p30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84" name="Google Shape;2484;p30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85" name="Google Shape;2485;p30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86" name="Google Shape;2486;p30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487" name="Google Shape;2487;p30">
            <a:hlinkClick r:id="rId5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88" name="Google Shape;2488;p30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89" name="Google Shape;2489;p30">
            <a:hlinkClick r:id="rId6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90" name="Google Shape;2490;p30">
            <a:hlinkClick r:id="rId7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91" name="Google Shape;2491;p30">
            <a:hlinkClick r:id="rId8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92" name="Google Shape;2492;p30">
            <a:hlinkClick r:id="rId9" action="ppaction://hlinksldjump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493" name="Google Shape;2493;p30">
            <a:hlinkClick r:id="rId10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30"/>
          <p:cNvSpPr/>
          <p:nvPr/>
        </p:nvSpPr>
        <p:spPr>
          <a:xfrm>
            <a:off x="2966275" y="2308052"/>
            <a:ext cx="386400" cy="386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  <a:endParaRPr sz="1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95" name="Google Shape;2495;p30"/>
          <p:cNvSpPr/>
          <p:nvPr/>
        </p:nvSpPr>
        <p:spPr>
          <a:xfrm>
            <a:off x="3625038" y="2784727"/>
            <a:ext cx="386400" cy="386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6</a:t>
            </a:r>
            <a:endParaRPr sz="1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96" name="Google Shape;2496;p30"/>
          <p:cNvSpPr/>
          <p:nvPr/>
        </p:nvSpPr>
        <p:spPr>
          <a:xfrm>
            <a:off x="5136988" y="1303052"/>
            <a:ext cx="386400" cy="386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8</a:t>
            </a:r>
            <a:endParaRPr sz="1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97" name="Google Shape;2497;p30"/>
          <p:cNvSpPr/>
          <p:nvPr/>
        </p:nvSpPr>
        <p:spPr>
          <a:xfrm>
            <a:off x="5135488" y="2904177"/>
            <a:ext cx="386400" cy="386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5</a:t>
            </a:r>
            <a:endParaRPr sz="1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98" name="Google Shape;2498;p30"/>
          <p:cNvSpPr/>
          <p:nvPr/>
        </p:nvSpPr>
        <p:spPr>
          <a:xfrm>
            <a:off x="6265375" y="2132452"/>
            <a:ext cx="386400" cy="386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6</a:t>
            </a:r>
            <a:endParaRPr sz="1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99" name="Google Shape;2499;p30"/>
          <p:cNvSpPr/>
          <p:nvPr/>
        </p:nvSpPr>
        <p:spPr>
          <a:xfrm>
            <a:off x="6020650" y="2649452"/>
            <a:ext cx="386400" cy="386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3</a:t>
            </a:r>
            <a:endParaRPr sz="1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2500" name="Google Shape;2500;p30"/>
          <p:cNvGrpSpPr/>
          <p:nvPr/>
        </p:nvGrpSpPr>
        <p:grpSpPr>
          <a:xfrm flipH="1">
            <a:off x="1606521" y="932418"/>
            <a:ext cx="1166390" cy="612913"/>
            <a:chOff x="2426202" y="1308673"/>
            <a:chExt cx="1355007" cy="712027"/>
          </a:xfrm>
        </p:grpSpPr>
        <p:sp>
          <p:nvSpPr>
            <p:cNvPr id="2501" name="Google Shape;2501;p30"/>
            <p:cNvSpPr/>
            <p:nvPr/>
          </p:nvSpPr>
          <p:spPr>
            <a:xfrm>
              <a:off x="2544116" y="1308673"/>
              <a:ext cx="1237093" cy="692528"/>
            </a:xfrm>
            <a:custGeom>
              <a:avLst/>
              <a:gdLst/>
              <a:ahLst/>
              <a:cxnLst/>
              <a:rect l="l" t="t" r="r" b="b"/>
              <a:pathLst>
                <a:path w="72706" h="40701" extrusionOk="0">
                  <a:moveTo>
                    <a:pt x="36801" y="741"/>
                  </a:moveTo>
                  <a:cubicBezTo>
                    <a:pt x="28821" y="741"/>
                    <a:pt x="20834" y="1018"/>
                    <a:pt x="12884" y="1572"/>
                  </a:cubicBezTo>
                  <a:cubicBezTo>
                    <a:pt x="9240" y="1834"/>
                    <a:pt x="5216" y="2334"/>
                    <a:pt x="2787" y="5049"/>
                  </a:cubicBezTo>
                  <a:cubicBezTo>
                    <a:pt x="667" y="7431"/>
                    <a:pt x="357" y="10884"/>
                    <a:pt x="238" y="14075"/>
                  </a:cubicBezTo>
                  <a:cubicBezTo>
                    <a:pt x="0" y="19552"/>
                    <a:pt x="48" y="25101"/>
                    <a:pt x="1548" y="30364"/>
                  </a:cubicBezTo>
                  <a:cubicBezTo>
                    <a:pt x="2024" y="31959"/>
                    <a:pt x="2644" y="33555"/>
                    <a:pt x="3787" y="34770"/>
                  </a:cubicBezTo>
                  <a:cubicBezTo>
                    <a:pt x="5668" y="36770"/>
                    <a:pt x="8621" y="37318"/>
                    <a:pt x="11360" y="37699"/>
                  </a:cubicBezTo>
                  <a:cubicBezTo>
                    <a:pt x="20727" y="39023"/>
                    <a:pt x="30760" y="40700"/>
                    <a:pt x="40488" y="40700"/>
                  </a:cubicBezTo>
                  <a:cubicBezTo>
                    <a:pt x="47727" y="40700"/>
                    <a:pt x="54797" y="39772"/>
                    <a:pt x="61299" y="37080"/>
                  </a:cubicBezTo>
                  <a:cubicBezTo>
                    <a:pt x="63299" y="36270"/>
                    <a:pt x="66371" y="35055"/>
                    <a:pt x="67991" y="33626"/>
                  </a:cubicBezTo>
                  <a:cubicBezTo>
                    <a:pt x="72706" y="29435"/>
                    <a:pt x="70944" y="19504"/>
                    <a:pt x="70324" y="13217"/>
                  </a:cubicBezTo>
                  <a:cubicBezTo>
                    <a:pt x="70158" y="11384"/>
                    <a:pt x="69896" y="9550"/>
                    <a:pt x="69157" y="7883"/>
                  </a:cubicBezTo>
                  <a:cubicBezTo>
                    <a:pt x="65681" y="0"/>
                    <a:pt x="52773" y="1048"/>
                    <a:pt x="45772" y="858"/>
                  </a:cubicBezTo>
                  <a:cubicBezTo>
                    <a:pt x="42784" y="780"/>
                    <a:pt x="39793" y="741"/>
                    <a:pt x="36801" y="7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What’s the answer?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02" name="Google Shape;2502;p30"/>
            <p:cNvSpPr/>
            <p:nvPr/>
          </p:nvSpPr>
          <p:spPr>
            <a:xfrm>
              <a:off x="2426202" y="1841838"/>
              <a:ext cx="394697" cy="178862"/>
            </a:xfrm>
            <a:custGeom>
              <a:avLst/>
              <a:gdLst/>
              <a:ahLst/>
              <a:cxnLst/>
              <a:rect l="l" t="t" r="r" b="b"/>
              <a:pathLst>
                <a:path w="23197" h="10512" extrusionOk="0">
                  <a:moveTo>
                    <a:pt x="12370" y="0"/>
                  </a:moveTo>
                  <a:cubicBezTo>
                    <a:pt x="12072" y="0"/>
                    <a:pt x="11782" y="18"/>
                    <a:pt x="11503" y="53"/>
                  </a:cubicBezTo>
                  <a:cubicBezTo>
                    <a:pt x="6644" y="648"/>
                    <a:pt x="4906" y="6530"/>
                    <a:pt x="0" y="7721"/>
                  </a:cubicBezTo>
                  <a:cubicBezTo>
                    <a:pt x="2749" y="9624"/>
                    <a:pt x="6283" y="10512"/>
                    <a:pt x="9770" y="10512"/>
                  </a:cubicBezTo>
                  <a:cubicBezTo>
                    <a:pt x="11782" y="10512"/>
                    <a:pt x="13778" y="10216"/>
                    <a:pt x="15599" y="9650"/>
                  </a:cubicBezTo>
                  <a:cubicBezTo>
                    <a:pt x="16504" y="9364"/>
                    <a:pt x="17409" y="9007"/>
                    <a:pt x="18147" y="8388"/>
                  </a:cubicBezTo>
                  <a:cubicBezTo>
                    <a:pt x="23197" y="3964"/>
                    <a:pt x="16904" y="0"/>
                    <a:pt x="12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E35AA9C2-CA0A-4D5D-8DC4-9F59AEC74872}"/>
              </a:ext>
            </a:extLst>
          </p:cNvPr>
          <p:cNvGrpSpPr>
            <a:grpSpLocks/>
          </p:cNvGrpSpPr>
          <p:nvPr/>
        </p:nvGrpSpPr>
        <p:grpSpPr bwMode="auto">
          <a:xfrm>
            <a:off x="1961444" y="372532"/>
            <a:ext cx="5221111" cy="3826934"/>
            <a:chOff x="3744" y="1440"/>
            <a:chExt cx="1892" cy="1344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33110A3F-F077-4BBD-B948-0CEB56DB37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1440"/>
              <a:ext cx="1872" cy="1344"/>
              <a:chOff x="3744" y="1440"/>
              <a:chExt cx="1872" cy="1344"/>
            </a:xfrm>
          </p:grpSpPr>
          <p:pic>
            <p:nvPicPr>
              <p:cNvPr id="5" name="Picture 6" descr="1D552D50">
                <a:extLst>
                  <a:ext uri="{FF2B5EF4-FFF2-40B4-BE49-F238E27FC236}">
                    <a16:creationId xmlns:a16="http://schemas.microsoft.com/office/drawing/2014/main" id="{107C12E3-5F23-4707-9DE2-CE139B6017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09"/>
              <a:stretch>
                <a:fillRect/>
              </a:stretch>
            </p:blipFill>
            <p:spPr bwMode="auto">
              <a:xfrm>
                <a:off x="3744" y="1440"/>
                <a:ext cx="1872" cy="1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rnd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73976BCC-9146-463D-84EA-7B7FB9CF7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4" y="2562"/>
                <a:ext cx="144" cy="19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</p:grpSp>
        <p:sp>
          <p:nvSpPr>
            <p:cNvPr id="4" name="Text Box 8">
              <a:extLst>
                <a:ext uri="{FF2B5EF4-FFF2-40B4-BE49-F238E27FC236}">
                  <a16:creationId xmlns:a16="http://schemas.microsoft.com/office/drawing/2014/main" id="{650DBAA0-BF62-4FDF-A669-BCEA33A8E9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6" y="2533"/>
              <a:ext cx="240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 b="1">
                <a:solidFill>
                  <a:srgbClr val="FF3300"/>
                </a:solidFill>
              </a:endParaRPr>
            </a:p>
          </p:txBody>
        </p:sp>
      </p:grpSp>
      <p:sp>
        <p:nvSpPr>
          <p:cNvPr id="7" name="Text Box 9">
            <a:extLst>
              <a:ext uri="{FF2B5EF4-FFF2-40B4-BE49-F238E27FC236}">
                <a16:creationId xmlns:a16="http://schemas.microsoft.com/office/drawing/2014/main" id="{CFCEC085-00A6-433B-8C92-A4F2A0126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911" y="4251855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Bán phế liệu</a:t>
            </a:r>
            <a:endParaRPr lang="vi-V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86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Lightbulb and pencil with solid fill">
            <a:extLst>
              <a:ext uri="{FF2B5EF4-FFF2-40B4-BE49-F238E27FC236}">
                <a16:creationId xmlns:a16="http://schemas.microsoft.com/office/drawing/2014/main" id="{BDF78A47-431B-4CC5-BE9F-12B019BC7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811" y="558234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359086-AF62-4A2A-85B8-39547CFCD2F6}"/>
              </a:ext>
            </a:extLst>
          </p:cNvPr>
          <p:cNvSpPr txBox="1"/>
          <p:nvPr/>
        </p:nvSpPr>
        <p:spPr>
          <a:xfrm>
            <a:off x="2373719" y="630196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b="1">
                <a:solidFill>
                  <a:srgbClr val="0066FF"/>
                </a:solidFill>
                <a:latin typeface="Quicksand" panose="020B0604020202020204" charset="0"/>
              </a:rPr>
              <a:t>Cách xử lý rác thải</a:t>
            </a:r>
            <a:endParaRPr lang="en-US" sz="3200">
              <a:latin typeface="Quicksand" panose="020B0604020202020204" charset="0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40D2C6FB-D5A3-48C0-9D99-7026E1650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239" y="1214971"/>
            <a:ext cx="683095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vi-VN" sz="2800" b="1">
                <a:solidFill>
                  <a:schemeClr val="tx1">
                    <a:lumMod val="75000"/>
                    <a:lumOff val="25000"/>
                  </a:schemeClr>
                </a:solidFill>
                <a:latin typeface="Quicksand" panose="020B0604020202020204" charset="0"/>
                <a:cs typeface="Times New Roman" pitchFamily="18" charset="0"/>
              </a:rPr>
              <a:t>Rác thải gây ô nhiễm môi trường, ảnh hưởng tới sức khỏe con người, không nên vứt rác bừa bãi nơi công cộng.</a:t>
            </a:r>
          </a:p>
          <a:p>
            <a:pPr>
              <a:defRPr/>
            </a:pP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Quicksand" panose="020B0604020202020204" charset="0"/>
                <a:cs typeface="Times New Roman" pitchFamily="18" charset="0"/>
              </a:rPr>
              <a:t>- Rác thải có thể xử lí theo bốn cách:</a:t>
            </a:r>
          </a:p>
          <a:p>
            <a:pPr>
              <a:defRPr/>
            </a:pPr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Quicksand" panose="020B0604020202020204" charset="0"/>
                <a:cs typeface="Times New Roman" pitchFamily="18" charset="0"/>
              </a:rPr>
              <a:t>	-Chôn.</a:t>
            </a:r>
          </a:p>
          <a:p>
            <a:pPr>
              <a:defRPr/>
            </a:pPr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Quicksand" panose="020B0604020202020204" charset="0"/>
                <a:cs typeface="Times New Roman" pitchFamily="18" charset="0"/>
              </a:rPr>
              <a:t>	-Đốt.</a:t>
            </a:r>
          </a:p>
          <a:p>
            <a:pPr>
              <a:defRPr/>
            </a:pPr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Quicksand" panose="020B0604020202020204" charset="0"/>
                <a:cs typeface="Times New Roman" pitchFamily="18" charset="0"/>
              </a:rPr>
              <a:t>	-Ủ (để bón ruộng,…)</a:t>
            </a:r>
          </a:p>
          <a:p>
            <a:pPr>
              <a:defRPr/>
            </a:pPr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Quicksand" panose="020B0604020202020204" charset="0"/>
                <a:cs typeface="Times New Roman" pitchFamily="18" charset="0"/>
              </a:rPr>
              <a:t>	-Tái chế.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Quicksand" panose="020B0604020202020204" charset="0"/>
              <a:cs typeface="Times New Roman" pitchFamily="18" charset="0"/>
            </a:endParaRPr>
          </a:p>
        </p:txBody>
      </p:sp>
      <p:grpSp>
        <p:nvGrpSpPr>
          <p:cNvPr id="6" name="Google Shape;5037;p55">
            <a:extLst>
              <a:ext uri="{FF2B5EF4-FFF2-40B4-BE49-F238E27FC236}">
                <a16:creationId xmlns:a16="http://schemas.microsoft.com/office/drawing/2014/main" id="{C0D6D11C-EC4E-468C-8236-F498E5D9B33D}"/>
              </a:ext>
            </a:extLst>
          </p:cNvPr>
          <p:cNvGrpSpPr/>
          <p:nvPr/>
        </p:nvGrpSpPr>
        <p:grpSpPr>
          <a:xfrm>
            <a:off x="7202839" y="3687385"/>
            <a:ext cx="872359" cy="1168763"/>
            <a:chOff x="4579586" y="1277075"/>
            <a:chExt cx="689884" cy="924289"/>
          </a:xfrm>
        </p:grpSpPr>
        <p:sp>
          <p:nvSpPr>
            <p:cNvPr id="7" name="Google Shape;5038;p55">
              <a:extLst>
                <a:ext uri="{FF2B5EF4-FFF2-40B4-BE49-F238E27FC236}">
                  <a16:creationId xmlns:a16="http://schemas.microsoft.com/office/drawing/2014/main" id="{9034BF3B-DBB7-4924-9102-C2BECCE6DC93}"/>
                </a:ext>
              </a:extLst>
            </p:cNvPr>
            <p:cNvSpPr/>
            <p:nvPr/>
          </p:nvSpPr>
          <p:spPr>
            <a:xfrm>
              <a:off x="4579586" y="1982010"/>
              <a:ext cx="686761" cy="159901"/>
            </a:xfrm>
            <a:custGeom>
              <a:avLst/>
              <a:gdLst/>
              <a:ahLst/>
              <a:cxnLst/>
              <a:rect l="l" t="t" r="r" b="b"/>
              <a:pathLst>
                <a:path w="31005" h="7219" extrusionOk="0">
                  <a:moveTo>
                    <a:pt x="20001" y="0"/>
                  </a:moveTo>
                  <a:cubicBezTo>
                    <a:pt x="16365" y="0"/>
                    <a:pt x="1" y="455"/>
                    <a:pt x="10456" y="6364"/>
                  </a:cubicBezTo>
                  <a:cubicBezTo>
                    <a:pt x="11508" y="6965"/>
                    <a:pt x="12833" y="7219"/>
                    <a:pt x="14253" y="7219"/>
                  </a:cubicBezTo>
                  <a:cubicBezTo>
                    <a:pt x="21422" y="7219"/>
                    <a:pt x="31004" y="759"/>
                    <a:pt x="20001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039;p55">
              <a:extLst>
                <a:ext uri="{FF2B5EF4-FFF2-40B4-BE49-F238E27FC236}">
                  <a16:creationId xmlns:a16="http://schemas.microsoft.com/office/drawing/2014/main" id="{373685B7-96CF-435E-9157-34EAA1805B7A}"/>
                </a:ext>
              </a:extLst>
            </p:cNvPr>
            <p:cNvSpPr/>
            <p:nvPr/>
          </p:nvSpPr>
          <p:spPr>
            <a:xfrm>
              <a:off x="4991028" y="2129553"/>
              <a:ext cx="192705" cy="71810"/>
            </a:xfrm>
            <a:custGeom>
              <a:avLst/>
              <a:gdLst/>
              <a:ahLst/>
              <a:cxnLst/>
              <a:rect l="l" t="t" r="r" b="b"/>
              <a:pathLst>
                <a:path w="8700" h="3242" extrusionOk="0">
                  <a:moveTo>
                    <a:pt x="5551" y="0"/>
                  </a:moveTo>
                  <a:cubicBezTo>
                    <a:pt x="5148" y="0"/>
                    <a:pt x="4723" y="47"/>
                    <a:pt x="4310" y="111"/>
                  </a:cubicBezTo>
                  <a:cubicBezTo>
                    <a:pt x="3135" y="173"/>
                    <a:pt x="0" y="550"/>
                    <a:pt x="423" y="2352"/>
                  </a:cubicBezTo>
                  <a:cubicBezTo>
                    <a:pt x="604" y="3119"/>
                    <a:pt x="2174" y="3242"/>
                    <a:pt x="3511" y="3242"/>
                  </a:cubicBezTo>
                  <a:cubicBezTo>
                    <a:pt x="4142" y="3242"/>
                    <a:pt x="4722" y="3214"/>
                    <a:pt x="5079" y="3214"/>
                  </a:cubicBezTo>
                  <a:cubicBezTo>
                    <a:pt x="6458" y="3214"/>
                    <a:pt x="8699" y="2117"/>
                    <a:pt x="7242" y="550"/>
                  </a:cubicBezTo>
                  <a:cubicBezTo>
                    <a:pt x="6857" y="135"/>
                    <a:pt x="6236" y="0"/>
                    <a:pt x="5551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040;p55">
              <a:extLst>
                <a:ext uri="{FF2B5EF4-FFF2-40B4-BE49-F238E27FC236}">
                  <a16:creationId xmlns:a16="http://schemas.microsoft.com/office/drawing/2014/main" id="{814FC101-48E3-40D9-98D8-DB38EF7A2444}"/>
                </a:ext>
              </a:extLst>
            </p:cNvPr>
            <p:cNvSpPr/>
            <p:nvPr/>
          </p:nvSpPr>
          <p:spPr>
            <a:xfrm>
              <a:off x="4623333" y="1293865"/>
              <a:ext cx="630522" cy="538865"/>
            </a:xfrm>
            <a:custGeom>
              <a:avLst/>
              <a:gdLst/>
              <a:ahLst/>
              <a:cxnLst/>
              <a:rect l="l" t="t" r="r" b="b"/>
              <a:pathLst>
                <a:path w="28466" h="24328" extrusionOk="0">
                  <a:moveTo>
                    <a:pt x="11333" y="24139"/>
                  </a:moveTo>
                  <a:cubicBezTo>
                    <a:pt x="9421" y="24327"/>
                    <a:pt x="7446" y="23685"/>
                    <a:pt x="5565" y="22823"/>
                  </a:cubicBezTo>
                  <a:cubicBezTo>
                    <a:pt x="3731" y="21992"/>
                    <a:pt x="2383" y="20503"/>
                    <a:pt x="1521" y="18700"/>
                  </a:cubicBezTo>
                  <a:cubicBezTo>
                    <a:pt x="518" y="16631"/>
                    <a:pt x="1" y="14421"/>
                    <a:pt x="95" y="12070"/>
                  </a:cubicBezTo>
                  <a:cubicBezTo>
                    <a:pt x="267" y="7493"/>
                    <a:pt x="2368" y="4060"/>
                    <a:pt x="6286" y="1756"/>
                  </a:cubicBezTo>
                  <a:cubicBezTo>
                    <a:pt x="8167" y="675"/>
                    <a:pt x="10299" y="173"/>
                    <a:pt x="12415" y="79"/>
                  </a:cubicBezTo>
                  <a:cubicBezTo>
                    <a:pt x="14390" y="1"/>
                    <a:pt x="16365" y="377"/>
                    <a:pt x="18356" y="518"/>
                  </a:cubicBezTo>
                  <a:cubicBezTo>
                    <a:pt x="19484" y="596"/>
                    <a:pt x="20597" y="785"/>
                    <a:pt x="21584" y="1364"/>
                  </a:cubicBezTo>
                  <a:cubicBezTo>
                    <a:pt x="22353" y="1819"/>
                    <a:pt x="23136" y="2289"/>
                    <a:pt x="23810" y="2869"/>
                  </a:cubicBezTo>
                  <a:cubicBezTo>
                    <a:pt x="24766" y="3700"/>
                    <a:pt x="25613" y="4656"/>
                    <a:pt x="26522" y="5550"/>
                  </a:cubicBezTo>
                  <a:cubicBezTo>
                    <a:pt x="27619" y="6631"/>
                    <a:pt x="28011" y="7995"/>
                    <a:pt x="28168" y="9468"/>
                  </a:cubicBezTo>
                  <a:cubicBezTo>
                    <a:pt x="28466" y="12101"/>
                    <a:pt x="27792" y="14562"/>
                    <a:pt x="26585" y="16804"/>
                  </a:cubicBezTo>
                  <a:cubicBezTo>
                    <a:pt x="25158" y="19406"/>
                    <a:pt x="23246" y="21616"/>
                    <a:pt x="20284" y="22650"/>
                  </a:cubicBezTo>
                  <a:cubicBezTo>
                    <a:pt x="17446" y="23638"/>
                    <a:pt x="14562" y="24265"/>
                    <a:pt x="11333" y="24139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041;p55">
              <a:extLst>
                <a:ext uri="{FF2B5EF4-FFF2-40B4-BE49-F238E27FC236}">
                  <a16:creationId xmlns:a16="http://schemas.microsoft.com/office/drawing/2014/main" id="{07D5D1A2-44A5-4407-9B55-09F5F87E5A76}"/>
                </a:ext>
              </a:extLst>
            </p:cNvPr>
            <p:cNvSpPr/>
            <p:nvPr/>
          </p:nvSpPr>
          <p:spPr>
            <a:xfrm>
              <a:off x="4873100" y="1845010"/>
              <a:ext cx="4519" cy="3012"/>
            </a:xfrm>
            <a:custGeom>
              <a:avLst/>
              <a:gdLst/>
              <a:ahLst/>
              <a:cxnLst/>
              <a:rect l="l" t="t" r="r" b="b"/>
              <a:pathLst>
                <a:path w="204" h="136" extrusionOk="0">
                  <a:moveTo>
                    <a:pt x="125" y="1"/>
                  </a:moveTo>
                  <a:cubicBezTo>
                    <a:pt x="122" y="1"/>
                    <a:pt x="120" y="4"/>
                    <a:pt x="120" y="10"/>
                  </a:cubicBezTo>
                  <a:cubicBezTo>
                    <a:pt x="113" y="9"/>
                    <a:pt x="106" y="8"/>
                    <a:pt x="100" y="8"/>
                  </a:cubicBezTo>
                  <a:cubicBezTo>
                    <a:pt x="0" y="8"/>
                    <a:pt x="41" y="120"/>
                    <a:pt x="26" y="135"/>
                  </a:cubicBezTo>
                  <a:cubicBezTo>
                    <a:pt x="203" y="121"/>
                    <a:pt x="143" y="1"/>
                    <a:pt x="125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042;p55">
              <a:extLst>
                <a:ext uri="{FF2B5EF4-FFF2-40B4-BE49-F238E27FC236}">
                  <a16:creationId xmlns:a16="http://schemas.microsoft.com/office/drawing/2014/main" id="{325D40F5-D4FF-4135-A463-0EFD9E357996}"/>
                </a:ext>
              </a:extLst>
            </p:cNvPr>
            <p:cNvSpPr/>
            <p:nvPr/>
          </p:nvSpPr>
          <p:spPr>
            <a:xfrm>
              <a:off x="4921233" y="1835840"/>
              <a:ext cx="6623" cy="3145"/>
            </a:xfrm>
            <a:custGeom>
              <a:avLst/>
              <a:gdLst/>
              <a:ahLst/>
              <a:cxnLst/>
              <a:rect l="l" t="t" r="r" b="b"/>
              <a:pathLst>
                <a:path w="299" h="142" extrusionOk="0">
                  <a:moveTo>
                    <a:pt x="298" y="0"/>
                  </a:moveTo>
                  <a:cubicBezTo>
                    <a:pt x="298" y="1"/>
                    <a:pt x="236" y="32"/>
                    <a:pt x="173" y="47"/>
                  </a:cubicBezTo>
                  <a:cubicBezTo>
                    <a:pt x="110" y="79"/>
                    <a:pt x="32" y="94"/>
                    <a:pt x="32" y="94"/>
                  </a:cubicBezTo>
                  <a:lnTo>
                    <a:pt x="1" y="142"/>
                  </a:lnTo>
                  <a:cubicBezTo>
                    <a:pt x="1" y="142"/>
                    <a:pt x="79" y="110"/>
                    <a:pt x="157" y="79"/>
                  </a:cubicBezTo>
                  <a:cubicBezTo>
                    <a:pt x="220" y="47"/>
                    <a:pt x="298" y="1"/>
                    <a:pt x="29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043;p55">
              <a:extLst>
                <a:ext uri="{FF2B5EF4-FFF2-40B4-BE49-F238E27FC236}">
                  <a16:creationId xmlns:a16="http://schemas.microsoft.com/office/drawing/2014/main" id="{C389DA1D-E87D-47A7-8FDD-E8F6C31DB14E}"/>
                </a:ext>
              </a:extLst>
            </p:cNvPr>
            <p:cNvSpPr/>
            <p:nvPr/>
          </p:nvSpPr>
          <p:spPr>
            <a:xfrm>
              <a:off x="4937203" y="1832096"/>
              <a:ext cx="27444" cy="6534"/>
            </a:xfrm>
            <a:custGeom>
              <a:avLst/>
              <a:gdLst/>
              <a:ahLst/>
              <a:cxnLst/>
              <a:rect l="l" t="t" r="r" b="b"/>
              <a:pathLst>
                <a:path w="1239" h="295" extrusionOk="0">
                  <a:moveTo>
                    <a:pt x="1069" y="0"/>
                  </a:moveTo>
                  <a:cubicBezTo>
                    <a:pt x="986" y="0"/>
                    <a:pt x="887" y="25"/>
                    <a:pt x="784" y="60"/>
                  </a:cubicBezTo>
                  <a:cubicBezTo>
                    <a:pt x="602" y="102"/>
                    <a:pt x="420" y="156"/>
                    <a:pt x="261" y="156"/>
                  </a:cubicBezTo>
                  <a:cubicBezTo>
                    <a:pt x="242" y="156"/>
                    <a:pt x="223" y="155"/>
                    <a:pt x="204" y="154"/>
                  </a:cubicBezTo>
                  <a:lnTo>
                    <a:pt x="142" y="107"/>
                  </a:lnTo>
                  <a:lnTo>
                    <a:pt x="1" y="295"/>
                  </a:lnTo>
                  <a:cubicBezTo>
                    <a:pt x="204" y="263"/>
                    <a:pt x="439" y="201"/>
                    <a:pt x="675" y="154"/>
                  </a:cubicBezTo>
                  <a:cubicBezTo>
                    <a:pt x="865" y="99"/>
                    <a:pt x="1044" y="57"/>
                    <a:pt x="1180" y="57"/>
                  </a:cubicBezTo>
                  <a:cubicBezTo>
                    <a:pt x="1201" y="57"/>
                    <a:pt x="1220" y="58"/>
                    <a:pt x="1239" y="60"/>
                  </a:cubicBezTo>
                  <a:cubicBezTo>
                    <a:pt x="1196" y="17"/>
                    <a:pt x="1138" y="0"/>
                    <a:pt x="106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044;p55">
              <a:extLst>
                <a:ext uri="{FF2B5EF4-FFF2-40B4-BE49-F238E27FC236}">
                  <a16:creationId xmlns:a16="http://schemas.microsoft.com/office/drawing/2014/main" id="{2D649608-7B24-4E70-9C23-EC5D09B380C5}"/>
                </a:ext>
              </a:extLst>
            </p:cNvPr>
            <p:cNvSpPr/>
            <p:nvPr/>
          </p:nvSpPr>
          <p:spPr>
            <a:xfrm>
              <a:off x="4984073" y="1837988"/>
              <a:ext cx="5781" cy="2392"/>
            </a:xfrm>
            <a:custGeom>
              <a:avLst/>
              <a:gdLst/>
              <a:ahLst/>
              <a:cxnLst/>
              <a:rect l="l" t="t" r="r" b="b"/>
              <a:pathLst>
                <a:path w="261" h="108" extrusionOk="0">
                  <a:moveTo>
                    <a:pt x="260" y="1"/>
                  </a:moveTo>
                  <a:lnTo>
                    <a:pt x="260" y="1"/>
                  </a:lnTo>
                  <a:cubicBezTo>
                    <a:pt x="260" y="1"/>
                    <a:pt x="259" y="2"/>
                    <a:pt x="257" y="3"/>
                  </a:cubicBezTo>
                  <a:lnTo>
                    <a:pt x="257" y="3"/>
                  </a:lnTo>
                  <a:cubicBezTo>
                    <a:pt x="259" y="1"/>
                    <a:pt x="260" y="1"/>
                    <a:pt x="260" y="1"/>
                  </a:cubicBezTo>
                  <a:close/>
                  <a:moveTo>
                    <a:pt x="257" y="3"/>
                  </a:moveTo>
                  <a:cubicBezTo>
                    <a:pt x="244" y="9"/>
                    <a:pt x="182" y="35"/>
                    <a:pt x="1" y="92"/>
                  </a:cubicBezTo>
                  <a:cubicBezTo>
                    <a:pt x="16" y="107"/>
                    <a:pt x="32" y="107"/>
                    <a:pt x="48" y="107"/>
                  </a:cubicBezTo>
                  <a:cubicBezTo>
                    <a:pt x="79" y="92"/>
                    <a:pt x="142" y="92"/>
                    <a:pt x="236" y="76"/>
                  </a:cubicBezTo>
                  <a:cubicBezTo>
                    <a:pt x="199" y="39"/>
                    <a:pt x="245" y="9"/>
                    <a:pt x="257" y="3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045;p55">
              <a:extLst>
                <a:ext uri="{FF2B5EF4-FFF2-40B4-BE49-F238E27FC236}">
                  <a16:creationId xmlns:a16="http://schemas.microsoft.com/office/drawing/2014/main" id="{CE5039F6-78A2-4188-ACB5-E81985A44812}"/>
                </a:ext>
              </a:extLst>
            </p:cNvPr>
            <p:cNvSpPr/>
            <p:nvPr/>
          </p:nvSpPr>
          <p:spPr>
            <a:xfrm>
              <a:off x="4982855" y="1840358"/>
              <a:ext cx="3854" cy="797"/>
            </a:xfrm>
            <a:custGeom>
              <a:avLst/>
              <a:gdLst/>
              <a:ahLst/>
              <a:cxnLst/>
              <a:rect l="l" t="t" r="r" b="b"/>
              <a:pathLst>
                <a:path w="174" h="36" extrusionOk="0">
                  <a:moveTo>
                    <a:pt x="103" y="0"/>
                  </a:moveTo>
                  <a:lnTo>
                    <a:pt x="103" y="0"/>
                  </a:lnTo>
                  <a:cubicBezTo>
                    <a:pt x="1" y="24"/>
                    <a:pt x="36" y="35"/>
                    <a:pt x="79" y="35"/>
                  </a:cubicBezTo>
                  <a:cubicBezTo>
                    <a:pt x="122" y="35"/>
                    <a:pt x="173" y="24"/>
                    <a:pt x="10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046;p55">
              <a:extLst>
                <a:ext uri="{FF2B5EF4-FFF2-40B4-BE49-F238E27FC236}">
                  <a16:creationId xmlns:a16="http://schemas.microsoft.com/office/drawing/2014/main" id="{6A9A7180-C059-48D7-AAD5-31BA538DBD72}"/>
                </a:ext>
              </a:extLst>
            </p:cNvPr>
            <p:cNvSpPr/>
            <p:nvPr/>
          </p:nvSpPr>
          <p:spPr>
            <a:xfrm>
              <a:off x="5000043" y="1835153"/>
              <a:ext cx="10787" cy="3832"/>
            </a:xfrm>
            <a:custGeom>
              <a:avLst/>
              <a:gdLst/>
              <a:ahLst/>
              <a:cxnLst/>
              <a:rect l="l" t="t" r="r" b="b"/>
              <a:pathLst>
                <a:path w="487" h="173" extrusionOk="0">
                  <a:moveTo>
                    <a:pt x="251" y="0"/>
                  </a:moveTo>
                  <a:lnTo>
                    <a:pt x="1" y="125"/>
                  </a:lnTo>
                  <a:cubicBezTo>
                    <a:pt x="63" y="157"/>
                    <a:pt x="314" y="125"/>
                    <a:pt x="220" y="173"/>
                  </a:cubicBezTo>
                  <a:cubicBezTo>
                    <a:pt x="486" y="78"/>
                    <a:pt x="424" y="31"/>
                    <a:pt x="251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047;p55">
              <a:extLst>
                <a:ext uri="{FF2B5EF4-FFF2-40B4-BE49-F238E27FC236}">
                  <a16:creationId xmlns:a16="http://schemas.microsoft.com/office/drawing/2014/main" id="{62E6E3AE-4700-4A0D-B3B0-62620D147211}"/>
                </a:ext>
              </a:extLst>
            </p:cNvPr>
            <p:cNvSpPr/>
            <p:nvPr/>
          </p:nvSpPr>
          <p:spPr>
            <a:xfrm>
              <a:off x="5007331" y="1830280"/>
              <a:ext cx="3145" cy="1595"/>
            </a:xfrm>
            <a:custGeom>
              <a:avLst/>
              <a:gdLst/>
              <a:ahLst/>
              <a:cxnLst/>
              <a:rect l="l" t="t" r="r" b="b"/>
              <a:pathLst>
                <a:path w="142" h="72" extrusionOk="0">
                  <a:moveTo>
                    <a:pt x="142" y="1"/>
                  </a:moveTo>
                  <a:lnTo>
                    <a:pt x="1" y="63"/>
                  </a:lnTo>
                  <a:cubicBezTo>
                    <a:pt x="10" y="68"/>
                    <a:pt x="22" y="72"/>
                    <a:pt x="34" y="72"/>
                  </a:cubicBezTo>
                  <a:cubicBezTo>
                    <a:pt x="63" y="72"/>
                    <a:pt x="98" y="55"/>
                    <a:pt x="142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048;p55">
              <a:extLst>
                <a:ext uri="{FF2B5EF4-FFF2-40B4-BE49-F238E27FC236}">
                  <a16:creationId xmlns:a16="http://schemas.microsoft.com/office/drawing/2014/main" id="{40007456-8004-4F86-B0F9-8604FA163476}"/>
                </a:ext>
              </a:extLst>
            </p:cNvPr>
            <p:cNvSpPr/>
            <p:nvPr/>
          </p:nvSpPr>
          <p:spPr>
            <a:xfrm>
              <a:off x="5001439" y="1830922"/>
              <a:ext cx="5914" cy="3544"/>
            </a:xfrm>
            <a:custGeom>
              <a:avLst/>
              <a:gdLst/>
              <a:ahLst/>
              <a:cxnLst/>
              <a:rect l="l" t="t" r="r" b="b"/>
              <a:pathLst>
                <a:path w="267" h="160" extrusionOk="0">
                  <a:moveTo>
                    <a:pt x="208" y="1"/>
                  </a:moveTo>
                  <a:cubicBezTo>
                    <a:pt x="191" y="1"/>
                    <a:pt x="171" y="22"/>
                    <a:pt x="141" y="97"/>
                  </a:cubicBezTo>
                  <a:cubicBezTo>
                    <a:pt x="204" y="66"/>
                    <a:pt x="267" y="34"/>
                    <a:pt x="267" y="34"/>
                  </a:cubicBezTo>
                  <a:cubicBezTo>
                    <a:pt x="242" y="26"/>
                    <a:pt x="226" y="1"/>
                    <a:pt x="208" y="1"/>
                  </a:cubicBezTo>
                  <a:close/>
                  <a:moveTo>
                    <a:pt x="139" y="64"/>
                  </a:moveTo>
                  <a:cubicBezTo>
                    <a:pt x="123" y="64"/>
                    <a:pt x="77" y="116"/>
                    <a:pt x="0" y="160"/>
                  </a:cubicBezTo>
                  <a:cubicBezTo>
                    <a:pt x="0" y="160"/>
                    <a:pt x="63" y="128"/>
                    <a:pt x="141" y="97"/>
                  </a:cubicBezTo>
                  <a:cubicBezTo>
                    <a:pt x="146" y="74"/>
                    <a:pt x="145" y="64"/>
                    <a:pt x="139" y="64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049;p55">
              <a:extLst>
                <a:ext uri="{FF2B5EF4-FFF2-40B4-BE49-F238E27FC236}">
                  <a16:creationId xmlns:a16="http://schemas.microsoft.com/office/drawing/2014/main" id="{26EB2061-52EB-4B4D-B8CE-E4FD162A9016}"/>
                </a:ext>
              </a:extLst>
            </p:cNvPr>
            <p:cNvSpPr/>
            <p:nvPr/>
          </p:nvSpPr>
          <p:spPr>
            <a:xfrm>
              <a:off x="4986067" y="1831676"/>
              <a:ext cx="11562" cy="4275"/>
            </a:xfrm>
            <a:custGeom>
              <a:avLst/>
              <a:gdLst/>
              <a:ahLst/>
              <a:cxnLst/>
              <a:rect l="l" t="t" r="r" b="b"/>
              <a:pathLst>
                <a:path w="522" h="193" extrusionOk="0">
                  <a:moveTo>
                    <a:pt x="412" y="0"/>
                  </a:moveTo>
                  <a:lnTo>
                    <a:pt x="412" y="0"/>
                  </a:lnTo>
                  <a:cubicBezTo>
                    <a:pt x="56" y="101"/>
                    <a:pt x="0" y="193"/>
                    <a:pt x="183" y="193"/>
                  </a:cubicBezTo>
                  <a:cubicBezTo>
                    <a:pt x="258" y="193"/>
                    <a:pt x="372" y="178"/>
                    <a:pt x="522" y="141"/>
                  </a:cubicBezTo>
                  <a:cubicBezTo>
                    <a:pt x="349" y="126"/>
                    <a:pt x="161" y="126"/>
                    <a:pt x="41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050;p55">
              <a:extLst>
                <a:ext uri="{FF2B5EF4-FFF2-40B4-BE49-F238E27FC236}">
                  <a16:creationId xmlns:a16="http://schemas.microsoft.com/office/drawing/2014/main" id="{32793EF1-0492-4216-977B-4355724B9E58}"/>
                </a:ext>
              </a:extLst>
            </p:cNvPr>
            <p:cNvSpPr/>
            <p:nvPr/>
          </p:nvSpPr>
          <p:spPr>
            <a:xfrm>
              <a:off x="4958024" y="1827511"/>
              <a:ext cx="8705" cy="2104"/>
            </a:xfrm>
            <a:custGeom>
              <a:avLst/>
              <a:gdLst/>
              <a:ahLst/>
              <a:cxnLst/>
              <a:rect l="l" t="t" r="r" b="b"/>
              <a:pathLst>
                <a:path w="393" h="95" extrusionOk="0">
                  <a:moveTo>
                    <a:pt x="158" y="0"/>
                  </a:moveTo>
                  <a:lnTo>
                    <a:pt x="1" y="94"/>
                  </a:lnTo>
                  <a:cubicBezTo>
                    <a:pt x="79" y="47"/>
                    <a:pt x="393" y="94"/>
                    <a:pt x="362" y="32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051;p55">
              <a:extLst>
                <a:ext uri="{FF2B5EF4-FFF2-40B4-BE49-F238E27FC236}">
                  <a16:creationId xmlns:a16="http://schemas.microsoft.com/office/drawing/2014/main" id="{A5CA2E34-C9B3-43B1-A3CA-235FA9AB8B41}"/>
                </a:ext>
              </a:extLst>
            </p:cNvPr>
            <p:cNvSpPr/>
            <p:nvPr/>
          </p:nvSpPr>
          <p:spPr>
            <a:xfrm>
              <a:off x="5035107" y="1824720"/>
              <a:ext cx="7664" cy="3145"/>
            </a:xfrm>
            <a:custGeom>
              <a:avLst/>
              <a:gdLst/>
              <a:ahLst/>
              <a:cxnLst/>
              <a:rect l="l" t="t" r="r" b="b"/>
              <a:pathLst>
                <a:path w="346" h="142" extrusionOk="0">
                  <a:moveTo>
                    <a:pt x="173" y="1"/>
                  </a:moveTo>
                  <a:lnTo>
                    <a:pt x="1" y="111"/>
                  </a:lnTo>
                  <a:cubicBezTo>
                    <a:pt x="56" y="111"/>
                    <a:pt x="130" y="103"/>
                    <a:pt x="195" y="103"/>
                  </a:cubicBezTo>
                  <a:cubicBezTo>
                    <a:pt x="259" y="103"/>
                    <a:pt x="314" y="111"/>
                    <a:pt x="330" y="142"/>
                  </a:cubicBezTo>
                  <a:cubicBezTo>
                    <a:pt x="346" y="95"/>
                    <a:pt x="220" y="48"/>
                    <a:pt x="173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052;p55">
              <a:extLst>
                <a:ext uri="{FF2B5EF4-FFF2-40B4-BE49-F238E27FC236}">
                  <a16:creationId xmlns:a16="http://schemas.microsoft.com/office/drawing/2014/main" id="{14A207D4-F745-4507-B4F6-31C9F6A82F5F}"/>
                </a:ext>
              </a:extLst>
            </p:cNvPr>
            <p:cNvSpPr/>
            <p:nvPr/>
          </p:nvSpPr>
          <p:spPr>
            <a:xfrm>
              <a:off x="5038231" y="1821265"/>
              <a:ext cx="6623" cy="3478"/>
            </a:xfrm>
            <a:custGeom>
              <a:avLst/>
              <a:gdLst/>
              <a:ahLst/>
              <a:cxnLst/>
              <a:rect l="l" t="t" r="r" b="b"/>
              <a:pathLst>
                <a:path w="299" h="157" extrusionOk="0">
                  <a:moveTo>
                    <a:pt x="299" y="0"/>
                  </a:moveTo>
                  <a:lnTo>
                    <a:pt x="299" y="0"/>
                  </a:lnTo>
                  <a:cubicBezTo>
                    <a:pt x="48" y="63"/>
                    <a:pt x="1" y="110"/>
                    <a:pt x="32" y="157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053;p55">
              <a:extLst>
                <a:ext uri="{FF2B5EF4-FFF2-40B4-BE49-F238E27FC236}">
                  <a16:creationId xmlns:a16="http://schemas.microsoft.com/office/drawing/2014/main" id="{5D055C49-D3E9-4B6E-94D5-B9063F8462E7}"/>
                </a:ext>
              </a:extLst>
            </p:cNvPr>
            <p:cNvSpPr/>
            <p:nvPr/>
          </p:nvSpPr>
          <p:spPr>
            <a:xfrm>
              <a:off x="5000398" y="1824388"/>
              <a:ext cx="11828" cy="6623"/>
            </a:xfrm>
            <a:custGeom>
              <a:avLst/>
              <a:gdLst/>
              <a:ahLst/>
              <a:cxnLst/>
              <a:rect l="l" t="t" r="r" b="b"/>
              <a:pathLst>
                <a:path w="534" h="299" extrusionOk="0">
                  <a:moveTo>
                    <a:pt x="533" y="0"/>
                  </a:moveTo>
                  <a:lnTo>
                    <a:pt x="439" y="16"/>
                  </a:lnTo>
                  <a:lnTo>
                    <a:pt x="220" y="157"/>
                  </a:lnTo>
                  <a:cubicBezTo>
                    <a:pt x="110" y="235"/>
                    <a:pt x="0" y="298"/>
                    <a:pt x="0" y="298"/>
                  </a:cubicBezTo>
                  <a:cubicBezTo>
                    <a:pt x="0" y="298"/>
                    <a:pt x="141" y="235"/>
                    <a:pt x="267" y="141"/>
                  </a:cubicBezTo>
                  <a:cubicBezTo>
                    <a:pt x="392" y="79"/>
                    <a:pt x="533" y="0"/>
                    <a:pt x="53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054;p55">
              <a:extLst>
                <a:ext uri="{FF2B5EF4-FFF2-40B4-BE49-F238E27FC236}">
                  <a16:creationId xmlns:a16="http://schemas.microsoft.com/office/drawing/2014/main" id="{41DAB3CF-0E3E-4F97-9F86-F7DB902B8B5C}"/>
                </a:ext>
              </a:extLst>
            </p:cNvPr>
            <p:cNvSpPr/>
            <p:nvPr/>
          </p:nvSpPr>
          <p:spPr>
            <a:xfrm>
              <a:off x="5063925" y="1818474"/>
              <a:ext cx="5227" cy="5582"/>
            </a:xfrm>
            <a:custGeom>
              <a:avLst/>
              <a:gdLst/>
              <a:ahLst/>
              <a:cxnLst/>
              <a:rect l="l" t="t" r="r" b="b"/>
              <a:pathLst>
                <a:path w="236" h="252" extrusionOk="0">
                  <a:moveTo>
                    <a:pt x="236" y="1"/>
                  </a:moveTo>
                  <a:lnTo>
                    <a:pt x="142" y="95"/>
                  </a:lnTo>
                  <a:lnTo>
                    <a:pt x="1" y="252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055;p55">
              <a:extLst>
                <a:ext uri="{FF2B5EF4-FFF2-40B4-BE49-F238E27FC236}">
                  <a16:creationId xmlns:a16="http://schemas.microsoft.com/office/drawing/2014/main" id="{FDDB6B62-D074-4ACD-9633-3279E9E940F3}"/>
                </a:ext>
              </a:extLst>
            </p:cNvPr>
            <p:cNvSpPr/>
            <p:nvPr/>
          </p:nvSpPr>
          <p:spPr>
            <a:xfrm>
              <a:off x="5080604" y="1810500"/>
              <a:ext cx="15283" cy="7996"/>
            </a:xfrm>
            <a:custGeom>
              <a:avLst/>
              <a:gdLst/>
              <a:ahLst/>
              <a:cxnLst/>
              <a:rect l="l" t="t" r="r" b="b"/>
              <a:pathLst>
                <a:path w="690" h="361" extrusionOk="0">
                  <a:moveTo>
                    <a:pt x="690" y="0"/>
                  </a:moveTo>
                  <a:lnTo>
                    <a:pt x="690" y="0"/>
                  </a:lnTo>
                  <a:cubicBezTo>
                    <a:pt x="549" y="110"/>
                    <a:pt x="361" y="157"/>
                    <a:pt x="110" y="188"/>
                  </a:cubicBezTo>
                  <a:cubicBezTo>
                    <a:pt x="0" y="314"/>
                    <a:pt x="329" y="267"/>
                    <a:pt x="219" y="361"/>
                  </a:cubicBezTo>
                  <a:cubicBezTo>
                    <a:pt x="423" y="267"/>
                    <a:pt x="564" y="141"/>
                    <a:pt x="69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056;p55">
              <a:extLst>
                <a:ext uri="{FF2B5EF4-FFF2-40B4-BE49-F238E27FC236}">
                  <a16:creationId xmlns:a16="http://schemas.microsoft.com/office/drawing/2014/main" id="{1AAF4519-A7B4-4936-BAB8-F360E1F74A06}"/>
                </a:ext>
              </a:extLst>
            </p:cNvPr>
            <p:cNvSpPr/>
            <p:nvPr/>
          </p:nvSpPr>
          <p:spPr>
            <a:xfrm>
              <a:off x="5095866" y="1805981"/>
              <a:ext cx="4895" cy="4541"/>
            </a:xfrm>
            <a:custGeom>
              <a:avLst/>
              <a:gdLst/>
              <a:ahLst/>
              <a:cxnLst/>
              <a:rect l="l" t="t" r="r" b="b"/>
              <a:pathLst>
                <a:path w="221" h="205" extrusionOk="0">
                  <a:moveTo>
                    <a:pt x="220" y="0"/>
                  </a:moveTo>
                  <a:lnTo>
                    <a:pt x="220" y="0"/>
                  </a:lnTo>
                  <a:cubicBezTo>
                    <a:pt x="157" y="47"/>
                    <a:pt x="79" y="126"/>
                    <a:pt x="1" y="204"/>
                  </a:cubicBezTo>
                  <a:cubicBezTo>
                    <a:pt x="95" y="142"/>
                    <a:pt x="157" y="79"/>
                    <a:pt x="22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057;p55">
              <a:extLst>
                <a:ext uri="{FF2B5EF4-FFF2-40B4-BE49-F238E27FC236}">
                  <a16:creationId xmlns:a16="http://schemas.microsoft.com/office/drawing/2014/main" id="{F76ABCD0-4562-4B06-86CA-C03FF6A8B78F}"/>
                </a:ext>
              </a:extLst>
            </p:cNvPr>
            <p:cNvSpPr/>
            <p:nvPr/>
          </p:nvSpPr>
          <p:spPr>
            <a:xfrm>
              <a:off x="5055951" y="1817787"/>
              <a:ext cx="5914" cy="1949"/>
            </a:xfrm>
            <a:custGeom>
              <a:avLst/>
              <a:gdLst/>
              <a:ahLst/>
              <a:cxnLst/>
              <a:rect l="l" t="t" r="r" b="b"/>
              <a:pathLst>
                <a:path w="267" h="88" extrusionOk="0">
                  <a:moveTo>
                    <a:pt x="110" y="0"/>
                  </a:moveTo>
                  <a:cubicBezTo>
                    <a:pt x="79" y="0"/>
                    <a:pt x="31" y="16"/>
                    <a:pt x="0" y="32"/>
                  </a:cubicBezTo>
                  <a:cubicBezTo>
                    <a:pt x="25" y="44"/>
                    <a:pt x="71" y="87"/>
                    <a:pt x="178" y="87"/>
                  </a:cubicBezTo>
                  <a:cubicBezTo>
                    <a:pt x="203" y="87"/>
                    <a:pt x="233" y="85"/>
                    <a:pt x="267" y="79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058;p55">
              <a:extLst>
                <a:ext uri="{FF2B5EF4-FFF2-40B4-BE49-F238E27FC236}">
                  <a16:creationId xmlns:a16="http://schemas.microsoft.com/office/drawing/2014/main" id="{8CFB7568-523A-427E-819C-074EB20714E3}"/>
                </a:ext>
              </a:extLst>
            </p:cNvPr>
            <p:cNvSpPr/>
            <p:nvPr/>
          </p:nvSpPr>
          <p:spPr>
            <a:xfrm>
              <a:off x="5058365" y="1816060"/>
              <a:ext cx="5227" cy="1750"/>
            </a:xfrm>
            <a:custGeom>
              <a:avLst/>
              <a:gdLst/>
              <a:ahLst/>
              <a:cxnLst/>
              <a:rect l="l" t="t" r="r" b="b"/>
              <a:pathLst>
                <a:path w="236" h="79" extrusionOk="0">
                  <a:moveTo>
                    <a:pt x="236" y="0"/>
                  </a:moveTo>
                  <a:cubicBezTo>
                    <a:pt x="205" y="16"/>
                    <a:pt x="126" y="31"/>
                    <a:pt x="1" y="78"/>
                  </a:cubicBezTo>
                  <a:cubicBezTo>
                    <a:pt x="142" y="31"/>
                    <a:pt x="205" y="16"/>
                    <a:pt x="23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059;p55">
              <a:extLst>
                <a:ext uri="{FF2B5EF4-FFF2-40B4-BE49-F238E27FC236}">
                  <a16:creationId xmlns:a16="http://schemas.microsoft.com/office/drawing/2014/main" id="{792DF4C3-8A7E-451F-8E6F-5F9AB11EEA10}"/>
                </a:ext>
              </a:extLst>
            </p:cNvPr>
            <p:cNvSpPr/>
            <p:nvPr/>
          </p:nvSpPr>
          <p:spPr>
            <a:xfrm>
              <a:off x="5055242" y="1818208"/>
              <a:ext cx="731" cy="288"/>
            </a:xfrm>
            <a:custGeom>
              <a:avLst/>
              <a:gdLst/>
              <a:ahLst/>
              <a:cxnLst/>
              <a:rect l="l" t="t" r="r" b="b"/>
              <a:pathLst>
                <a:path w="33" h="13" extrusionOk="0">
                  <a:moveTo>
                    <a:pt x="11" y="1"/>
                  </a:moveTo>
                  <a:cubicBezTo>
                    <a:pt x="5" y="1"/>
                    <a:pt x="1" y="5"/>
                    <a:pt x="1" y="13"/>
                  </a:cubicBezTo>
                  <a:lnTo>
                    <a:pt x="32" y="13"/>
                  </a:lnTo>
                  <a:cubicBezTo>
                    <a:pt x="24" y="5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060;p55">
              <a:extLst>
                <a:ext uri="{FF2B5EF4-FFF2-40B4-BE49-F238E27FC236}">
                  <a16:creationId xmlns:a16="http://schemas.microsoft.com/office/drawing/2014/main" id="{19182573-2F44-452E-B49F-FBDDF195E052}"/>
                </a:ext>
              </a:extLst>
            </p:cNvPr>
            <p:cNvSpPr/>
            <p:nvPr/>
          </p:nvSpPr>
          <p:spPr>
            <a:xfrm>
              <a:off x="5027466" y="1816392"/>
              <a:ext cx="10455" cy="6977"/>
            </a:xfrm>
            <a:custGeom>
              <a:avLst/>
              <a:gdLst/>
              <a:ahLst/>
              <a:cxnLst/>
              <a:rect l="l" t="t" r="r" b="b"/>
              <a:pathLst>
                <a:path w="472" h="315" extrusionOk="0">
                  <a:moveTo>
                    <a:pt x="111" y="1"/>
                  </a:moveTo>
                  <a:lnTo>
                    <a:pt x="111" y="1"/>
                  </a:lnTo>
                  <a:cubicBezTo>
                    <a:pt x="17" y="126"/>
                    <a:pt x="220" y="126"/>
                    <a:pt x="1" y="314"/>
                  </a:cubicBezTo>
                  <a:cubicBezTo>
                    <a:pt x="158" y="189"/>
                    <a:pt x="471" y="16"/>
                    <a:pt x="11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061;p55">
              <a:extLst>
                <a:ext uri="{FF2B5EF4-FFF2-40B4-BE49-F238E27FC236}">
                  <a16:creationId xmlns:a16="http://schemas.microsoft.com/office/drawing/2014/main" id="{E0067415-688E-42D2-87E0-FC49EB2DD3BB}"/>
                </a:ext>
              </a:extLst>
            </p:cNvPr>
            <p:cNvSpPr/>
            <p:nvPr/>
          </p:nvSpPr>
          <p:spPr>
            <a:xfrm>
              <a:off x="5044145" y="1816060"/>
              <a:ext cx="6955" cy="4186"/>
            </a:xfrm>
            <a:custGeom>
              <a:avLst/>
              <a:gdLst/>
              <a:ahLst/>
              <a:cxnLst/>
              <a:rect l="l" t="t" r="r" b="b"/>
              <a:pathLst>
                <a:path w="314" h="189" extrusionOk="0">
                  <a:moveTo>
                    <a:pt x="314" y="0"/>
                  </a:moveTo>
                  <a:lnTo>
                    <a:pt x="0" y="63"/>
                  </a:lnTo>
                  <a:cubicBezTo>
                    <a:pt x="16" y="94"/>
                    <a:pt x="94" y="125"/>
                    <a:pt x="16" y="188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062;p55">
              <a:extLst>
                <a:ext uri="{FF2B5EF4-FFF2-40B4-BE49-F238E27FC236}">
                  <a16:creationId xmlns:a16="http://schemas.microsoft.com/office/drawing/2014/main" id="{CAF4F4A5-69CD-469A-8B75-E7CFB6056698}"/>
                </a:ext>
              </a:extLst>
            </p:cNvPr>
            <p:cNvSpPr/>
            <p:nvPr/>
          </p:nvSpPr>
          <p:spPr>
            <a:xfrm>
              <a:off x="5051078" y="1814310"/>
              <a:ext cx="3145" cy="1772"/>
            </a:xfrm>
            <a:custGeom>
              <a:avLst/>
              <a:gdLst/>
              <a:ahLst/>
              <a:cxnLst/>
              <a:rect l="l" t="t" r="r" b="b"/>
              <a:pathLst>
                <a:path w="142" h="80" extrusionOk="0">
                  <a:moveTo>
                    <a:pt x="142" y="1"/>
                  </a:moveTo>
                  <a:lnTo>
                    <a:pt x="142" y="1"/>
                  </a:lnTo>
                  <a:cubicBezTo>
                    <a:pt x="142" y="1"/>
                    <a:pt x="110" y="16"/>
                    <a:pt x="63" y="48"/>
                  </a:cubicBezTo>
                  <a:lnTo>
                    <a:pt x="1" y="79"/>
                  </a:lnTo>
                  <a:lnTo>
                    <a:pt x="110" y="63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063;p55">
              <a:extLst>
                <a:ext uri="{FF2B5EF4-FFF2-40B4-BE49-F238E27FC236}">
                  <a16:creationId xmlns:a16="http://schemas.microsoft.com/office/drawing/2014/main" id="{020718CD-6037-4957-B457-08E30BC6CAE9}"/>
                </a:ext>
              </a:extLst>
            </p:cNvPr>
            <p:cNvSpPr/>
            <p:nvPr/>
          </p:nvSpPr>
          <p:spPr>
            <a:xfrm>
              <a:off x="5084370" y="1802858"/>
              <a:ext cx="12913" cy="6246"/>
            </a:xfrm>
            <a:custGeom>
              <a:avLst/>
              <a:gdLst/>
              <a:ahLst/>
              <a:cxnLst/>
              <a:rect l="l" t="t" r="r" b="b"/>
              <a:pathLst>
                <a:path w="583" h="282" extrusionOk="0">
                  <a:moveTo>
                    <a:pt x="582" y="0"/>
                  </a:moveTo>
                  <a:cubicBezTo>
                    <a:pt x="394" y="63"/>
                    <a:pt x="222" y="126"/>
                    <a:pt x="34" y="188"/>
                  </a:cubicBezTo>
                  <a:cubicBezTo>
                    <a:pt x="34" y="223"/>
                    <a:pt x="1" y="281"/>
                    <a:pt x="60" y="281"/>
                  </a:cubicBezTo>
                  <a:cubicBezTo>
                    <a:pt x="83" y="281"/>
                    <a:pt x="119" y="273"/>
                    <a:pt x="175" y="251"/>
                  </a:cubicBezTo>
                  <a:cubicBezTo>
                    <a:pt x="285" y="157"/>
                    <a:pt x="426" y="79"/>
                    <a:pt x="58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064;p55">
              <a:extLst>
                <a:ext uri="{FF2B5EF4-FFF2-40B4-BE49-F238E27FC236}">
                  <a16:creationId xmlns:a16="http://schemas.microsoft.com/office/drawing/2014/main" id="{DBFB391F-57C6-4467-9E55-57E7ECB3244C}"/>
                </a:ext>
              </a:extLst>
            </p:cNvPr>
            <p:cNvSpPr/>
            <p:nvPr/>
          </p:nvSpPr>
          <p:spPr>
            <a:xfrm>
              <a:off x="5072962" y="1812582"/>
              <a:ext cx="1063" cy="354"/>
            </a:xfrm>
            <a:custGeom>
              <a:avLst/>
              <a:gdLst/>
              <a:ahLst/>
              <a:cxnLst/>
              <a:rect l="l" t="t" r="r" b="b"/>
              <a:pathLst>
                <a:path w="48" h="16" extrusionOk="0">
                  <a:moveTo>
                    <a:pt x="47" y="0"/>
                  </a:moveTo>
                  <a:cubicBezTo>
                    <a:pt x="16" y="0"/>
                    <a:pt x="0" y="0"/>
                    <a:pt x="16" y="16"/>
                  </a:cubicBezTo>
                  <a:cubicBezTo>
                    <a:pt x="32" y="16"/>
                    <a:pt x="32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065;p55">
              <a:extLst>
                <a:ext uri="{FF2B5EF4-FFF2-40B4-BE49-F238E27FC236}">
                  <a16:creationId xmlns:a16="http://schemas.microsoft.com/office/drawing/2014/main" id="{B4EB36FB-B567-4F2D-841D-790C47E4027B}"/>
                </a:ext>
              </a:extLst>
            </p:cNvPr>
            <p:cNvSpPr/>
            <p:nvPr/>
          </p:nvSpPr>
          <p:spPr>
            <a:xfrm>
              <a:off x="5130243" y="1784097"/>
              <a:ext cx="709" cy="377"/>
            </a:xfrm>
            <a:custGeom>
              <a:avLst/>
              <a:gdLst/>
              <a:ahLst/>
              <a:cxnLst/>
              <a:rect l="l" t="t" r="r" b="b"/>
              <a:pathLst>
                <a:path w="32" h="17" extrusionOk="0">
                  <a:moveTo>
                    <a:pt x="0" y="1"/>
                  </a:moveTo>
                  <a:lnTo>
                    <a:pt x="16" y="1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066;p55">
              <a:extLst>
                <a:ext uri="{FF2B5EF4-FFF2-40B4-BE49-F238E27FC236}">
                  <a16:creationId xmlns:a16="http://schemas.microsoft.com/office/drawing/2014/main" id="{C8A7FFF9-265D-4EE1-B56A-4AD483FA1ADE}"/>
                </a:ext>
              </a:extLst>
            </p:cNvPr>
            <p:cNvSpPr/>
            <p:nvPr/>
          </p:nvSpPr>
          <p:spPr>
            <a:xfrm>
              <a:off x="5078500" y="1806446"/>
              <a:ext cx="6911" cy="3721"/>
            </a:xfrm>
            <a:custGeom>
              <a:avLst/>
              <a:gdLst/>
              <a:ahLst/>
              <a:cxnLst/>
              <a:rect l="l" t="t" r="r" b="b"/>
              <a:pathLst>
                <a:path w="312" h="168" extrusionOk="0">
                  <a:moveTo>
                    <a:pt x="304" y="1"/>
                  </a:moveTo>
                  <a:cubicBezTo>
                    <a:pt x="298" y="1"/>
                    <a:pt x="287" y="4"/>
                    <a:pt x="267" y="11"/>
                  </a:cubicBezTo>
                  <a:cubicBezTo>
                    <a:pt x="126" y="42"/>
                    <a:pt x="64" y="105"/>
                    <a:pt x="1" y="168"/>
                  </a:cubicBezTo>
                  <a:cubicBezTo>
                    <a:pt x="95" y="121"/>
                    <a:pt x="189" y="74"/>
                    <a:pt x="299" y="26"/>
                  </a:cubicBezTo>
                  <a:cubicBezTo>
                    <a:pt x="308" y="8"/>
                    <a:pt x="312" y="1"/>
                    <a:pt x="304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067;p55">
              <a:extLst>
                <a:ext uri="{FF2B5EF4-FFF2-40B4-BE49-F238E27FC236}">
                  <a16:creationId xmlns:a16="http://schemas.microsoft.com/office/drawing/2014/main" id="{2574E3AD-FA7B-47D6-BC5E-A128AEB468D0}"/>
                </a:ext>
              </a:extLst>
            </p:cNvPr>
            <p:cNvSpPr/>
            <p:nvPr/>
          </p:nvSpPr>
          <p:spPr>
            <a:xfrm>
              <a:off x="5104549" y="1799735"/>
              <a:ext cx="5582" cy="1418"/>
            </a:xfrm>
            <a:custGeom>
              <a:avLst/>
              <a:gdLst/>
              <a:ahLst/>
              <a:cxnLst/>
              <a:rect l="l" t="t" r="r" b="b"/>
              <a:pathLst>
                <a:path w="252" h="64" extrusionOk="0">
                  <a:moveTo>
                    <a:pt x="251" y="0"/>
                  </a:moveTo>
                  <a:cubicBezTo>
                    <a:pt x="173" y="16"/>
                    <a:pt x="95" y="32"/>
                    <a:pt x="1" y="63"/>
                  </a:cubicBezTo>
                  <a:cubicBezTo>
                    <a:pt x="79" y="63"/>
                    <a:pt x="251" y="47"/>
                    <a:pt x="251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068;p55">
              <a:extLst>
                <a:ext uri="{FF2B5EF4-FFF2-40B4-BE49-F238E27FC236}">
                  <a16:creationId xmlns:a16="http://schemas.microsoft.com/office/drawing/2014/main" id="{B6B92734-C9AD-47C8-9EAD-DE03A7535A33}"/>
                </a:ext>
              </a:extLst>
            </p:cNvPr>
            <p:cNvSpPr/>
            <p:nvPr/>
          </p:nvSpPr>
          <p:spPr>
            <a:xfrm>
              <a:off x="5074690" y="1812914"/>
              <a:ext cx="997" cy="532"/>
            </a:xfrm>
            <a:custGeom>
              <a:avLst/>
              <a:gdLst/>
              <a:ahLst/>
              <a:cxnLst/>
              <a:rect l="l" t="t" r="r" b="b"/>
              <a:pathLst>
                <a:path w="45" h="24" extrusionOk="0">
                  <a:moveTo>
                    <a:pt x="16" y="1"/>
                  </a:moveTo>
                  <a:cubicBezTo>
                    <a:pt x="16" y="17"/>
                    <a:pt x="16" y="17"/>
                    <a:pt x="1" y="17"/>
                  </a:cubicBezTo>
                  <a:cubicBezTo>
                    <a:pt x="14" y="21"/>
                    <a:pt x="24" y="23"/>
                    <a:pt x="30" y="23"/>
                  </a:cubicBezTo>
                  <a:cubicBezTo>
                    <a:pt x="45" y="23"/>
                    <a:pt x="38" y="12"/>
                    <a:pt x="1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069;p55">
              <a:extLst>
                <a:ext uri="{FF2B5EF4-FFF2-40B4-BE49-F238E27FC236}">
                  <a16:creationId xmlns:a16="http://schemas.microsoft.com/office/drawing/2014/main" id="{3F4D09E9-1021-4E90-AEC1-C9E51C4E0A42}"/>
                </a:ext>
              </a:extLst>
            </p:cNvPr>
            <p:cNvSpPr/>
            <p:nvPr/>
          </p:nvSpPr>
          <p:spPr>
            <a:xfrm>
              <a:off x="5074003" y="1810145"/>
              <a:ext cx="4519" cy="2791"/>
            </a:xfrm>
            <a:custGeom>
              <a:avLst/>
              <a:gdLst/>
              <a:ahLst/>
              <a:cxnLst/>
              <a:rect l="l" t="t" r="r" b="b"/>
              <a:pathLst>
                <a:path w="204" h="126" extrusionOk="0">
                  <a:moveTo>
                    <a:pt x="204" y="1"/>
                  </a:moveTo>
                  <a:cubicBezTo>
                    <a:pt x="126" y="32"/>
                    <a:pt x="47" y="79"/>
                    <a:pt x="0" y="110"/>
                  </a:cubicBezTo>
                  <a:cubicBezTo>
                    <a:pt x="16" y="110"/>
                    <a:pt x="32" y="126"/>
                    <a:pt x="47" y="126"/>
                  </a:cubicBezTo>
                  <a:cubicBezTo>
                    <a:pt x="110" y="95"/>
                    <a:pt x="157" y="48"/>
                    <a:pt x="204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070;p55">
              <a:extLst>
                <a:ext uri="{FF2B5EF4-FFF2-40B4-BE49-F238E27FC236}">
                  <a16:creationId xmlns:a16="http://schemas.microsoft.com/office/drawing/2014/main" id="{413D6A3A-3130-425E-8567-FEB2C15E19E5}"/>
                </a:ext>
              </a:extLst>
            </p:cNvPr>
            <p:cNvSpPr/>
            <p:nvPr/>
          </p:nvSpPr>
          <p:spPr>
            <a:xfrm>
              <a:off x="5114273" y="1758757"/>
              <a:ext cx="26403" cy="25362"/>
            </a:xfrm>
            <a:custGeom>
              <a:avLst/>
              <a:gdLst/>
              <a:ahLst/>
              <a:cxnLst/>
              <a:rect l="l" t="t" r="r" b="b"/>
              <a:pathLst>
                <a:path w="1192" h="1145" extrusionOk="0">
                  <a:moveTo>
                    <a:pt x="988" y="1"/>
                  </a:moveTo>
                  <a:lnTo>
                    <a:pt x="753" y="283"/>
                  </a:lnTo>
                  <a:cubicBezTo>
                    <a:pt x="725" y="269"/>
                    <a:pt x="771" y="168"/>
                    <a:pt x="716" y="168"/>
                  </a:cubicBezTo>
                  <a:cubicBezTo>
                    <a:pt x="709" y="168"/>
                    <a:pt x="700" y="170"/>
                    <a:pt x="690" y="173"/>
                  </a:cubicBezTo>
                  <a:cubicBezTo>
                    <a:pt x="753" y="283"/>
                    <a:pt x="533" y="581"/>
                    <a:pt x="204" y="643"/>
                  </a:cubicBezTo>
                  <a:cubicBezTo>
                    <a:pt x="0" y="879"/>
                    <a:pt x="361" y="1114"/>
                    <a:pt x="721" y="1145"/>
                  </a:cubicBezTo>
                  <a:cubicBezTo>
                    <a:pt x="706" y="1098"/>
                    <a:pt x="674" y="1051"/>
                    <a:pt x="910" y="816"/>
                  </a:cubicBezTo>
                  <a:cubicBezTo>
                    <a:pt x="812" y="816"/>
                    <a:pt x="525" y="944"/>
                    <a:pt x="411" y="944"/>
                  </a:cubicBezTo>
                  <a:cubicBezTo>
                    <a:pt x="361" y="944"/>
                    <a:pt x="344" y="919"/>
                    <a:pt x="392" y="847"/>
                  </a:cubicBezTo>
                  <a:cubicBezTo>
                    <a:pt x="706" y="549"/>
                    <a:pt x="706" y="690"/>
                    <a:pt x="910" y="612"/>
                  </a:cubicBezTo>
                  <a:cubicBezTo>
                    <a:pt x="674" y="596"/>
                    <a:pt x="1192" y="126"/>
                    <a:pt x="988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071;p55">
              <a:extLst>
                <a:ext uri="{FF2B5EF4-FFF2-40B4-BE49-F238E27FC236}">
                  <a16:creationId xmlns:a16="http://schemas.microsoft.com/office/drawing/2014/main" id="{0B58C900-0846-4617-A2B9-18A67F9D81E4}"/>
                </a:ext>
              </a:extLst>
            </p:cNvPr>
            <p:cNvSpPr/>
            <p:nvPr/>
          </p:nvSpPr>
          <p:spPr>
            <a:xfrm>
              <a:off x="5116000" y="1784451"/>
              <a:ext cx="14619" cy="8351"/>
            </a:xfrm>
            <a:custGeom>
              <a:avLst/>
              <a:gdLst/>
              <a:ahLst/>
              <a:cxnLst/>
              <a:rect l="l" t="t" r="r" b="b"/>
              <a:pathLst>
                <a:path w="660" h="377" extrusionOk="0">
                  <a:moveTo>
                    <a:pt x="659" y="1"/>
                  </a:moveTo>
                  <a:lnTo>
                    <a:pt x="659" y="1"/>
                  </a:lnTo>
                  <a:cubicBezTo>
                    <a:pt x="659" y="1"/>
                    <a:pt x="612" y="32"/>
                    <a:pt x="565" y="63"/>
                  </a:cubicBezTo>
                  <a:cubicBezTo>
                    <a:pt x="518" y="95"/>
                    <a:pt x="440" y="142"/>
                    <a:pt x="361" y="173"/>
                  </a:cubicBezTo>
                  <a:cubicBezTo>
                    <a:pt x="220" y="251"/>
                    <a:pt x="79" y="345"/>
                    <a:pt x="79" y="345"/>
                  </a:cubicBezTo>
                  <a:lnTo>
                    <a:pt x="111" y="298"/>
                  </a:lnTo>
                  <a:lnTo>
                    <a:pt x="111" y="298"/>
                  </a:lnTo>
                  <a:lnTo>
                    <a:pt x="1" y="377"/>
                  </a:lnTo>
                  <a:cubicBezTo>
                    <a:pt x="142" y="330"/>
                    <a:pt x="267" y="314"/>
                    <a:pt x="487" y="283"/>
                  </a:cubicBezTo>
                  <a:cubicBezTo>
                    <a:pt x="643" y="110"/>
                    <a:pt x="659" y="48"/>
                    <a:pt x="659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072;p55">
              <a:extLst>
                <a:ext uri="{FF2B5EF4-FFF2-40B4-BE49-F238E27FC236}">
                  <a16:creationId xmlns:a16="http://schemas.microsoft.com/office/drawing/2014/main" id="{A5EE996A-CD1B-4DAD-B82F-AC44D45D9B89}"/>
                </a:ext>
              </a:extLst>
            </p:cNvPr>
            <p:cNvSpPr/>
            <p:nvPr/>
          </p:nvSpPr>
          <p:spPr>
            <a:xfrm>
              <a:off x="5096907" y="1790365"/>
              <a:ext cx="19115" cy="12515"/>
            </a:xfrm>
            <a:custGeom>
              <a:avLst/>
              <a:gdLst/>
              <a:ahLst/>
              <a:cxnLst/>
              <a:rect l="l" t="t" r="r" b="b"/>
              <a:pathLst>
                <a:path w="863" h="565" extrusionOk="0">
                  <a:moveTo>
                    <a:pt x="409" y="384"/>
                  </a:moveTo>
                  <a:cubicBezTo>
                    <a:pt x="434" y="384"/>
                    <a:pt x="353" y="432"/>
                    <a:pt x="330" y="455"/>
                  </a:cubicBezTo>
                  <a:cubicBezTo>
                    <a:pt x="314" y="439"/>
                    <a:pt x="314" y="423"/>
                    <a:pt x="330" y="408"/>
                  </a:cubicBezTo>
                  <a:cubicBezTo>
                    <a:pt x="377" y="391"/>
                    <a:pt x="400" y="384"/>
                    <a:pt x="409" y="384"/>
                  </a:cubicBezTo>
                  <a:close/>
                  <a:moveTo>
                    <a:pt x="330" y="455"/>
                  </a:moveTo>
                  <a:cubicBezTo>
                    <a:pt x="330" y="470"/>
                    <a:pt x="314" y="470"/>
                    <a:pt x="330" y="486"/>
                  </a:cubicBezTo>
                  <a:cubicBezTo>
                    <a:pt x="299" y="470"/>
                    <a:pt x="283" y="470"/>
                    <a:pt x="314" y="470"/>
                  </a:cubicBezTo>
                  <a:cubicBezTo>
                    <a:pt x="314" y="470"/>
                    <a:pt x="314" y="455"/>
                    <a:pt x="330" y="455"/>
                  </a:cubicBezTo>
                  <a:close/>
                  <a:moveTo>
                    <a:pt x="377" y="0"/>
                  </a:moveTo>
                  <a:lnTo>
                    <a:pt x="377" y="0"/>
                  </a:lnTo>
                  <a:cubicBezTo>
                    <a:pt x="48" y="188"/>
                    <a:pt x="189" y="220"/>
                    <a:pt x="1" y="376"/>
                  </a:cubicBezTo>
                  <a:cubicBezTo>
                    <a:pt x="149" y="298"/>
                    <a:pt x="211" y="271"/>
                    <a:pt x="229" y="271"/>
                  </a:cubicBezTo>
                  <a:cubicBezTo>
                    <a:pt x="271" y="271"/>
                    <a:pt x="83" y="415"/>
                    <a:pt x="195" y="415"/>
                  </a:cubicBezTo>
                  <a:cubicBezTo>
                    <a:pt x="219" y="415"/>
                    <a:pt x="257" y="408"/>
                    <a:pt x="314" y="392"/>
                  </a:cubicBezTo>
                  <a:lnTo>
                    <a:pt x="314" y="392"/>
                  </a:lnTo>
                  <a:cubicBezTo>
                    <a:pt x="220" y="470"/>
                    <a:pt x="110" y="517"/>
                    <a:pt x="16" y="564"/>
                  </a:cubicBezTo>
                  <a:cubicBezTo>
                    <a:pt x="126" y="533"/>
                    <a:pt x="236" y="502"/>
                    <a:pt x="346" y="486"/>
                  </a:cubicBezTo>
                  <a:lnTo>
                    <a:pt x="330" y="486"/>
                  </a:lnTo>
                  <a:cubicBezTo>
                    <a:pt x="330" y="486"/>
                    <a:pt x="455" y="392"/>
                    <a:pt x="596" y="298"/>
                  </a:cubicBezTo>
                  <a:cubicBezTo>
                    <a:pt x="659" y="251"/>
                    <a:pt x="737" y="204"/>
                    <a:pt x="784" y="173"/>
                  </a:cubicBezTo>
                  <a:cubicBezTo>
                    <a:pt x="831" y="141"/>
                    <a:pt x="863" y="110"/>
                    <a:pt x="863" y="110"/>
                  </a:cubicBezTo>
                  <a:lnTo>
                    <a:pt x="863" y="110"/>
                  </a:lnTo>
                  <a:cubicBezTo>
                    <a:pt x="737" y="173"/>
                    <a:pt x="581" y="251"/>
                    <a:pt x="330" y="392"/>
                  </a:cubicBezTo>
                  <a:cubicBezTo>
                    <a:pt x="361" y="235"/>
                    <a:pt x="612" y="31"/>
                    <a:pt x="37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073;p55">
              <a:extLst>
                <a:ext uri="{FF2B5EF4-FFF2-40B4-BE49-F238E27FC236}">
                  <a16:creationId xmlns:a16="http://schemas.microsoft.com/office/drawing/2014/main" id="{8C9A5E32-1FE4-407A-9965-A077B4E06773}"/>
                </a:ext>
              </a:extLst>
            </p:cNvPr>
            <p:cNvSpPr/>
            <p:nvPr/>
          </p:nvSpPr>
          <p:spPr>
            <a:xfrm>
              <a:off x="5035107" y="1808285"/>
              <a:ext cx="1373" cy="842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38" y="0"/>
                  </a:moveTo>
                  <a:cubicBezTo>
                    <a:pt x="30" y="0"/>
                    <a:pt x="17" y="2"/>
                    <a:pt x="1" y="6"/>
                  </a:cubicBezTo>
                  <a:cubicBezTo>
                    <a:pt x="16" y="22"/>
                    <a:pt x="16" y="22"/>
                    <a:pt x="32" y="38"/>
                  </a:cubicBezTo>
                  <a:cubicBezTo>
                    <a:pt x="55" y="15"/>
                    <a:pt x="61" y="0"/>
                    <a:pt x="3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074;p55">
              <a:extLst>
                <a:ext uri="{FF2B5EF4-FFF2-40B4-BE49-F238E27FC236}">
                  <a16:creationId xmlns:a16="http://schemas.microsoft.com/office/drawing/2014/main" id="{12580EBC-2195-45D9-AE5F-907C922949BB}"/>
                </a:ext>
              </a:extLst>
            </p:cNvPr>
            <p:cNvSpPr/>
            <p:nvPr/>
          </p:nvSpPr>
          <p:spPr>
            <a:xfrm>
              <a:off x="5030434" y="1808750"/>
              <a:ext cx="18828" cy="4895"/>
            </a:xfrm>
            <a:custGeom>
              <a:avLst/>
              <a:gdLst/>
              <a:ahLst/>
              <a:cxnLst/>
              <a:rect l="l" t="t" r="r" b="b"/>
              <a:pathLst>
                <a:path w="850" h="221" extrusionOk="0">
                  <a:moveTo>
                    <a:pt x="462" y="1"/>
                  </a:moveTo>
                  <a:cubicBezTo>
                    <a:pt x="431" y="32"/>
                    <a:pt x="415" y="95"/>
                    <a:pt x="274" y="111"/>
                  </a:cubicBezTo>
                  <a:cubicBezTo>
                    <a:pt x="149" y="111"/>
                    <a:pt x="259" y="48"/>
                    <a:pt x="243" y="17"/>
                  </a:cubicBezTo>
                  <a:lnTo>
                    <a:pt x="243" y="17"/>
                  </a:lnTo>
                  <a:cubicBezTo>
                    <a:pt x="170" y="75"/>
                    <a:pt x="1" y="175"/>
                    <a:pt x="196" y="175"/>
                  </a:cubicBezTo>
                  <a:cubicBezTo>
                    <a:pt x="210" y="175"/>
                    <a:pt x="226" y="174"/>
                    <a:pt x="243" y="173"/>
                  </a:cubicBezTo>
                  <a:lnTo>
                    <a:pt x="290" y="142"/>
                  </a:lnTo>
                  <a:cubicBezTo>
                    <a:pt x="316" y="140"/>
                    <a:pt x="342" y="139"/>
                    <a:pt x="370" y="139"/>
                  </a:cubicBezTo>
                  <a:cubicBezTo>
                    <a:pt x="539" y="139"/>
                    <a:pt x="738" y="168"/>
                    <a:pt x="812" y="195"/>
                  </a:cubicBezTo>
                  <a:lnTo>
                    <a:pt x="812" y="195"/>
                  </a:lnTo>
                  <a:cubicBezTo>
                    <a:pt x="726" y="115"/>
                    <a:pt x="633" y="58"/>
                    <a:pt x="462" y="1"/>
                  </a:cubicBezTo>
                  <a:close/>
                  <a:moveTo>
                    <a:pt x="812" y="195"/>
                  </a:moveTo>
                  <a:lnTo>
                    <a:pt x="812" y="195"/>
                  </a:lnTo>
                  <a:cubicBezTo>
                    <a:pt x="821" y="203"/>
                    <a:pt x="830" y="212"/>
                    <a:pt x="839" y="220"/>
                  </a:cubicBezTo>
                  <a:cubicBezTo>
                    <a:pt x="850" y="213"/>
                    <a:pt x="839" y="204"/>
                    <a:pt x="812" y="195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075;p55">
              <a:extLst>
                <a:ext uri="{FF2B5EF4-FFF2-40B4-BE49-F238E27FC236}">
                  <a16:creationId xmlns:a16="http://schemas.microsoft.com/office/drawing/2014/main" id="{B464837B-990B-43F7-BE92-3F04127F1A35}"/>
                </a:ext>
              </a:extLst>
            </p:cNvPr>
            <p:cNvSpPr/>
            <p:nvPr/>
          </p:nvSpPr>
          <p:spPr>
            <a:xfrm>
              <a:off x="5070526" y="1799026"/>
              <a:ext cx="11828" cy="5582"/>
            </a:xfrm>
            <a:custGeom>
              <a:avLst/>
              <a:gdLst/>
              <a:ahLst/>
              <a:cxnLst/>
              <a:rect l="l" t="t" r="r" b="b"/>
              <a:pathLst>
                <a:path w="534" h="252" extrusionOk="0">
                  <a:moveTo>
                    <a:pt x="251" y="1"/>
                  </a:moveTo>
                  <a:lnTo>
                    <a:pt x="283" y="64"/>
                  </a:lnTo>
                  <a:cubicBezTo>
                    <a:pt x="0" y="142"/>
                    <a:pt x="95" y="189"/>
                    <a:pt x="79" y="252"/>
                  </a:cubicBezTo>
                  <a:cubicBezTo>
                    <a:pt x="79" y="252"/>
                    <a:pt x="189" y="205"/>
                    <a:pt x="298" y="142"/>
                  </a:cubicBezTo>
                  <a:cubicBezTo>
                    <a:pt x="424" y="79"/>
                    <a:pt x="533" y="17"/>
                    <a:pt x="533" y="17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076;p55">
              <a:extLst>
                <a:ext uri="{FF2B5EF4-FFF2-40B4-BE49-F238E27FC236}">
                  <a16:creationId xmlns:a16="http://schemas.microsoft.com/office/drawing/2014/main" id="{ECD6F6D1-6022-40C4-8CF1-1B4C626F4922}"/>
                </a:ext>
              </a:extLst>
            </p:cNvPr>
            <p:cNvSpPr/>
            <p:nvPr/>
          </p:nvSpPr>
          <p:spPr>
            <a:xfrm>
              <a:off x="5133012" y="1780641"/>
              <a:ext cx="3500" cy="7310"/>
            </a:xfrm>
            <a:custGeom>
              <a:avLst/>
              <a:gdLst/>
              <a:ahLst/>
              <a:cxnLst/>
              <a:rect l="l" t="t" r="r" b="b"/>
              <a:pathLst>
                <a:path w="158" h="330" extrusionOk="0">
                  <a:moveTo>
                    <a:pt x="158" y="0"/>
                  </a:moveTo>
                  <a:lnTo>
                    <a:pt x="1" y="173"/>
                  </a:lnTo>
                  <a:lnTo>
                    <a:pt x="17" y="32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077;p55">
              <a:extLst>
                <a:ext uri="{FF2B5EF4-FFF2-40B4-BE49-F238E27FC236}">
                  <a16:creationId xmlns:a16="http://schemas.microsoft.com/office/drawing/2014/main" id="{91595203-A184-4EAD-BAAF-2BD0407AFF47}"/>
                </a:ext>
              </a:extLst>
            </p:cNvPr>
            <p:cNvSpPr/>
            <p:nvPr/>
          </p:nvSpPr>
          <p:spPr>
            <a:xfrm>
              <a:off x="5145172" y="1774040"/>
              <a:ext cx="3500" cy="3500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157" y="0"/>
                  </a:moveTo>
                  <a:lnTo>
                    <a:pt x="0" y="47"/>
                  </a:lnTo>
                  <a:lnTo>
                    <a:pt x="63" y="15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078;p55">
              <a:extLst>
                <a:ext uri="{FF2B5EF4-FFF2-40B4-BE49-F238E27FC236}">
                  <a16:creationId xmlns:a16="http://schemas.microsoft.com/office/drawing/2014/main" id="{D6028461-E2E6-4380-B105-003DBA570E1D}"/>
                </a:ext>
              </a:extLst>
            </p:cNvPr>
            <p:cNvSpPr/>
            <p:nvPr/>
          </p:nvSpPr>
          <p:spPr>
            <a:xfrm>
              <a:off x="4831657" y="1320955"/>
              <a:ext cx="2791" cy="1418"/>
            </a:xfrm>
            <a:custGeom>
              <a:avLst/>
              <a:gdLst/>
              <a:ahLst/>
              <a:cxnLst/>
              <a:rect l="l" t="t" r="r" b="b"/>
              <a:pathLst>
                <a:path w="126" h="64" extrusionOk="0">
                  <a:moveTo>
                    <a:pt x="126" y="0"/>
                  </a:moveTo>
                  <a:cubicBezTo>
                    <a:pt x="126" y="0"/>
                    <a:pt x="95" y="16"/>
                    <a:pt x="63" y="32"/>
                  </a:cubicBezTo>
                  <a:cubicBezTo>
                    <a:pt x="32" y="47"/>
                    <a:pt x="1" y="63"/>
                    <a:pt x="1" y="63"/>
                  </a:cubicBezTo>
                  <a:cubicBezTo>
                    <a:pt x="63" y="32"/>
                    <a:pt x="95" y="16"/>
                    <a:pt x="12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079;p55">
              <a:extLst>
                <a:ext uri="{FF2B5EF4-FFF2-40B4-BE49-F238E27FC236}">
                  <a16:creationId xmlns:a16="http://schemas.microsoft.com/office/drawing/2014/main" id="{96F6F57F-C787-4CFE-BD0F-BBEE8364D046}"/>
                </a:ext>
              </a:extLst>
            </p:cNvPr>
            <p:cNvSpPr/>
            <p:nvPr/>
          </p:nvSpPr>
          <p:spPr>
            <a:xfrm>
              <a:off x="4855269" y="1315041"/>
              <a:ext cx="1063" cy="1418"/>
            </a:xfrm>
            <a:custGeom>
              <a:avLst/>
              <a:gdLst/>
              <a:ahLst/>
              <a:cxnLst/>
              <a:rect l="l" t="t" r="r" b="b"/>
              <a:pathLst>
                <a:path w="48" h="64" extrusionOk="0">
                  <a:moveTo>
                    <a:pt x="47" y="1"/>
                  </a:moveTo>
                  <a:lnTo>
                    <a:pt x="47" y="1"/>
                  </a:lnTo>
                  <a:cubicBezTo>
                    <a:pt x="16" y="48"/>
                    <a:pt x="0" y="64"/>
                    <a:pt x="32" y="64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80;p55">
              <a:extLst>
                <a:ext uri="{FF2B5EF4-FFF2-40B4-BE49-F238E27FC236}">
                  <a16:creationId xmlns:a16="http://schemas.microsoft.com/office/drawing/2014/main" id="{5944A4D6-B98F-42B5-9460-2E03429F0CA6}"/>
                </a:ext>
              </a:extLst>
            </p:cNvPr>
            <p:cNvSpPr/>
            <p:nvPr/>
          </p:nvSpPr>
          <p:spPr>
            <a:xfrm>
              <a:off x="5044477" y="1306026"/>
              <a:ext cx="4895" cy="2459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220" y="0"/>
                  </a:moveTo>
                  <a:lnTo>
                    <a:pt x="220" y="0"/>
                  </a:lnTo>
                  <a:cubicBezTo>
                    <a:pt x="158" y="16"/>
                    <a:pt x="79" y="32"/>
                    <a:pt x="1" y="63"/>
                  </a:cubicBezTo>
                  <a:cubicBezTo>
                    <a:pt x="17" y="79"/>
                    <a:pt x="48" y="94"/>
                    <a:pt x="64" y="110"/>
                  </a:cubicBezTo>
                  <a:cubicBezTo>
                    <a:pt x="126" y="63"/>
                    <a:pt x="173" y="32"/>
                    <a:pt x="22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081;p55">
              <a:extLst>
                <a:ext uri="{FF2B5EF4-FFF2-40B4-BE49-F238E27FC236}">
                  <a16:creationId xmlns:a16="http://schemas.microsoft.com/office/drawing/2014/main" id="{0F99BE2B-455E-4CCB-B004-27CB0F05BB46}"/>
                </a:ext>
              </a:extLst>
            </p:cNvPr>
            <p:cNvSpPr/>
            <p:nvPr/>
          </p:nvSpPr>
          <p:spPr>
            <a:xfrm>
              <a:off x="5034066" y="1316436"/>
              <a:ext cx="5936" cy="2459"/>
            </a:xfrm>
            <a:custGeom>
              <a:avLst/>
              <a:gdLst/>
              <a:ahLst/>
              <a:cxnLst/>
              <a:rect l="l" t="t" r="r" b="b"/>
              <a:pathLst>
                <a:path w="268" h="111" extrusionOk="0">
                  <a:moveTo>
                    <a:pt x="1" y="1"/>
                  </a:moveTo>
                  <a:cubicBezTo>
                    <a:pt x="28" y="14"/>
                    <a:pt x="60" y="28"/>
                    <a:pt x="97" y="42"/>
                  </a:cubicBezTo>
                  <a:lnTo>
                    <a:pt x="97" y="42"/>
                  </a:lnTo>
                  <a:cubicBezTo>
                    <a:pt x="47" y="19"/>
                    <a:pt x="1" y="1"/>
                    <a:pt x="1" y="1"/>
                  </a:cubicBezTo>
                  <a:close/>
                  <a:moveTo>
                    <a:pt x="97" y="42"/>
                  </a:moveTo>
                  <a:lnTo>
                    <a:pt x="97" y="42"/>
                  </a:lnTo>
                  <a:cubicBezTo>
                    <a:pt x="112" y="49"/>
                    <a:pt x="127" y="56"/>
                    <a:pt x="142" y="63"/>
                  </a:cubicBezTo>
                  <a:cubicBezTo>
                    <a:pt x="155" y="67"/>
                    <a:pt x="168" y="71"/>
                    <a:pt x="180" y="75"/>
                  </a:cubicBezTo>
                  <a:lnTo>
                    <a:pt x="180" y="75"/>
                  </a:lnTo>
                  <a:cubicBezTo>
                    <a:pt x="151" y="63"/>
                    <a:pt x="123" y="52"/>
                    <a:pt x="97" y="42"/>
                  </a:cubicBezTo>
                  <a:close/>
                  <a:moveTo>
                    <a:pt x="180" y="75"/>
                  </a:moveTo>
                  <a:cubicBezTo>
                    <a:pt x="208" y="86"/>
                    <a:pt x="237" y="97"/>
                    <a:pt x="267" y="110"/>
                  </a:cubicBezTo>
                  <a:cubicBezTo>
                    <a:pt x="267" y="110"/>
                    <a:pt x="228" y="91"/>
                    <a:pt x="180" y="75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082;p55">
              <a:extLst>
                <a:ext uri="{FF2B5EF4-FFF2-40B4-BE49-F238E27FC236}">
                  <a16:creationId xmlns:a16="http://schemas.microsoft.com/office/drawing/2014/main" id="{D8C9FA82-0C16-4861-A986-877E833F41A3}"/>
                </a:ext>
              </a:extLst>
            </p:cNvPr>
            <p:cNvSpPr/>
            <p:nvPr/>
          </p:nvSpPr>
          <p:spPr>
            <a:xfrm>
              <a:off x="4729588" y="1378944"/>
              <a:ext cx="3832" cy="4519"/>
            </a:xfrm>
            <a:custGeom>
              <a:avLst/>
              <a:gdLst/>
              <a:ahLst/>
              <a:cxnLst/>
              <a:rect l="l" t="t" r="r" b="b"/>
              <a:pathLst>
                <a:path w="173" h="204" extrusionOk="0">
                  <a:moveTo>
                    <a:pt x="32" y="0"/>
                  </a:moveTo>
                  <a:lnTo>
                    <a:pt x="0" y="204"/>
                  </a:lnTo>
                  <a:cubicBezTo>
                    <a:pt x="173" y="47"/>
                    <a:pt x="47" y="63"/>
                    <a:pt x="3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083;p55">
              <a:extLst>
                <a:ext uri="{FF2B5EF4-FFF2-40B4-BE49-F238E27FC236}">
                  <a16:creationId xmlns:a16="http://schemas.microsoft.com/office/drawing/2014/main" id="{4E509B93-4D1F-4265-A357-76E2B4048E7B}"/>
                </a:ext>
              </a:extLst>
            </p:cNvPr>
            <p:cNvSpPr/>
            <p:nvPr/>
          </p:nvSpPr>
          <p:spPr>
            <a:xfrm>
              <a:off x="4721259" y="1764316"/>
              <a:ext cx="709" cy="709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0" y="1"/>
                  </a:moveTo>
                  <a:cubicBezTo>
                    <a:pt x="0" y="16"/>
                    <a:pt x="16" y="16"/>
                    <a:pt x="16" y="32"/>
                  </a:cubicBezTo>
                  <a:cubicBezTo>
                    <a:pt x="31" y="16"/>
                    <a:pt x="16" y="16"/>
                    <a:pt x="0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084;p55">
              <a:extLst>
                <a:ext uri="{FF2B5EF4-FFF2-40B4-BE49-F238E27FC236}">
                  <a16:creationId xmlns:a16="http://schemas.microsoft.com/office/drawing/2014/main" id="{35BB2606-3EAA-4118-B273-3E507E9127AD}"/>
                </a:ext>
              </a:extLst>
            </p:cNvPr>
            <p:cNvSpPr/>
            <p:nvPr/>
          </p:nvSpPr>
          <p:spPr>
            <a:xfrm>
              <a:off x="4827492" y="1839317"/>
              <a:ext cx="5914" cy="709"/>
            </a:xfrm>
            <a:custGeom>
              <a:avLst/>
              <a:gdLst/>
              <a:ahLst/>
              <a:cxnLst/>
              <a:rect l="l" t="t" r="r" b="b"/>
              <a:pathLst>
                <a:path w="267" h="32" extrusionOk="0">
                  <a:moveTo>
                    <a:pt x="0" y="0"/>
                  </a:moveTo>
                  <a:lnTo>
                    <a:pt x="0" y="0"/>
                  </a:lnTo>
                  <a:cubicBezTo>
                    <a:pt x="47" y="16"/>
                    <a:pt x="126" y="32"/>
                    <a:pt x="267" y="32"/>
                  </a:cubicBezTo>
                  <a:cubicBezTo>
                    <a:pt x="189" y="32"/>
                    <a:pt x="94" y="16"/>
                    <a:pt x="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085;p55">
              <a:extLst>
                <a:ext uri="{FF2B5EF4-FFF2-40B4-BE49-F238E27FC236}">
                  <a16:creationId xmlns:a16="http://schemas.microsoft.com/office/drawing/2014/main" id="{D2D1FCC4-C225-4BD1-8AA0-936912D3EB03}"/>
                </a:ext>
              </a:extLst>
            </p:cNvPr>
            <p:cNvSpPr/>
            <p:nvPr/>
          </p:nvSpPr>
          <p:spPr>
            <a:xfrm>
              <a:off x="5170867" y="1735144"/>
              <a:ext cx="377" cy="1772"/>
            </a:xfrm>
            <a:custGeom>
              <a:avLst/>
              <a:gdLst/>
              <a:ahLst/>
              <a:cxnLst/>
              <a:rect l="l" t="t" r="r" b="b"/>
              <a:pathLst>
                <a:path w="17" h="80" extrusionOk="0">
                  <a:moveTo>
                    <a:pt x="0" y="1"/>
                  </a:moveTo>
                  <a:lnTo>
                    <a:pt x="0" y="1"/>
                  </a:lnTo>
                  <a:cubicBezTo>
                    <a:pt x="16" y="32"/>
                    <a:pt x="16" y="64"/>
                    <a:pt x="16" y="79"/>
                  </a:cubicBezTo>
                  <a:cubicBezTo>
                    <a:pt x="16" y="48"/>
                    <a:pt x="16" y="32"/>
                    <a:pt x="0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086;p55">
              <a:extLst>
                <a:ext uri="{FF2B5EF4-FFF2-40B4-BE49-F238E27FC236}">
                  <a16:creationId xmlns:a16="http://schemas.microsoft.com/office/drawing/2014/main" id="{EEE796C2-3576-4A99-A86C-7753B7DA207D}"/>
                </a:ext>
              </a:extLst>
            </p:cNvPr>
            <p:cNvSpPr/>
            <p:nvPr/>
          </p:nvSpPr>
          <p:spPr>
            <a:xfrm>
              <a:off x="4634452" y="1553223"/>
              <a:ext cx="775" cy="2193"/>
            </a:xfrm>
            <a:custGeom>
              <a:avLst/>
              <a:gdLst/>
              <a:ahLst/>
              <a:cxnLst/>
              <a:rect l="l" t="t" r="r" b="b"/>
              <a:pathLst>
                <a:path w="35" h="99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20" y="76"/>
                    <a:pt x="29" y="99"/>
                    <a:pt x="31" y="99"/>
                  </a:cubicBezTo>
                  <a:cubicBezTo>
                    <a:pt x="34" y="99"/>
                    <a:pt x="25" y="55"/>
                    <a:pt x="1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087;p55">
              <a:extLst>
                <a:ext uri="{FF2B5EF4-FFF2-40B4-BE49-F238E27FC236}">
                  <a16:creationId xmlns:a16="http://schemas.microsoft.com/office/drawing/2014/main" id="{6FE32412-83FF-462E-B2F3-1EFC6BD1BBC8}"/>
                </a:ext>
              </a:extLst>
            </p:cNvPr>
            <p:cNvSpPr/>
            <p:nvPr/>
          </p:nvSpPr>
          <p:spPr>
            <a:xfrm>
              <a:off x="5171553" y="1395956"/>
              <a:ext cx="377" cy="354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16" y="0"/>
                  </a:moveTo>
                  <a:lnTo>
                    <a:pt x="1" y="16"/>
                  </a:lnTo>
                  <a:lnTo>
                    <a:pt x="16" y="16"/>
                  </a:lnTo>
                  <a:cubicBezTo>
                    <a:pt x="16" y="16"/>
                    <a:pt x="16" y="16"/>
                    <a:pt x="1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088;p55">
              <a:extLst>
                <a:ext uri="{FF2B5EF4-FFF2-40B4-BE49-F238E27FC236}">
                  <a16:creationId xmlns:a16="http://schemas.microsoft.com/office/drawing/2014/main" id="{7812CABC-D8CC-4471-B0A5-510973341D44}"/>
                </a:ext>
              </a:extLst>
            </p:cNvPr>
            <p:cNvSpPr/>
            <p:nvPr/>
          </p:nvSpPr>
          <p:spPr>
            <a:xfrm>
              <a:off x="5162538" y="1387605"/>
              <a:ext cx="12869" cy="8373"/>
            </a:xfrm>
            <a:custGeom>
              <a:avLst/>
              <a:gdLst/>
              <a:ahLst/>
              <a:cxnLst/>
              <a:rect l="l" t="t" r="r" b="b"/>
              <a:pathLst>
                <a:path w="581" h="378" extrusionOk="0">
                  <a:moveTo>
                    <a:pt x="580" y="1"/>
                  </a:moveTo>
                  <a:lnTo>
                    <a:pt x="0" y="126"/>
                  </a:lnTo>
                  <a:cubicBezTo>
                    <a:pt x="267" y="158"/>
                    <a:pt x="329" y="252"/>
                    <a:pt x="423" y="377"/>
                  </a:cubicBezTo>
                  <a:lnTo>
                    <a:pt x="58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089;p55">
              <a:extLst>
                <a:ext uri="{FF2B5EF4-FFF2-40B4-BE49-F238E27FC236}">
                  <a16:creationId xmlns:a16="http://schemas.microsoft.com/office/drawing/2014/main" id="{8336813F-00CB-43CE-AB14-BCCA470F7DDD}"/>
                </a:ext>
              </a:extLst>
            </p:cNvPr>
            <p:cNvSpPr/>
            <p:nvPr/>
          </p:nvSpPr>
          <p:spPr>
            <a:xfrm>
              <a:off x="4609445" y="1277075"/>
              <a:ext cx="660026" cy="564670"/>
            </a:xfrm>
            <a:custGeom>
              <a:avLst/>
              <a:gdLst/>
              <a:ahLst/>
              <a:cxnLst/>
              <a:rect l="l" t="t" r="r" b="b"/>
              <a:pathLst>
                <a:path w="29798" h="25493" extrusionOk="0">
                  <a:moveTo>
                    <a:pt x="12423" y="1484"/>
                  </a:moveTo>
                  <a:cubicBezTo>
                    <a:pt x="12478" y="1484"/>
                    <a:pt x="12540" y="1511"/>
                    <a:pt x="12619" y="1527"/>
                  </a:cubicBezTo>
                  <a:cubicBezTo>
                    <a:pt x="12547" y="1563"/>
                    <a:pt x="12429" y="1626"/>
                    <a:pt x="12343" y="1626"/>
                  </a:cubicBezTo>
                  <a:cubicBezTo>
                    <a:pt x="12316" y="1626"/>
                    <a:pt x="12292" y="1620"/>
                    <a:pt x="12274" y="1605"/>
                  </a:cubicBezTo>
                  <a:cubicBezTo>
                    <a:pt x="12321" y="1511"/>
                    <a:pt x="12368" y="1484"/>
                    <a:pt x="12423" y="1484"/>
                  </a:cubicBezTo>
                  <a:close/>
                  <a:moveTo>
                    <a:pt x="20033" y="1668"/>
                  </a:moveTo>
                  <a:lnTo>
                    <a:pt x="20033" y="1668"/>
                  </a:lnTo>
                  <a:cubicBezTo>
                    <a:pt x="20127" y="1684"/>
                    <a:pt x="20237" y="1699"/>
                    <a:pt x="20331" y="1762"/>
                  </a:cubicBezTo>
                  <a:cubicBezTo>
                    <a:pt x="20314" y="1769"/>
                    <a:pt x="20296" y="1772"/>
                    <a:pt x="20278" y="1772"/>
                  </a:cubicBezTo>
                  <a:cubicBezTo>
                    <a:pt x="20211" y="1772"/>
                    <a:pt x="20131" y="1730"/>
                    <a:pt x="20033" y="1668"/>
                  </a:cubicBezTo>
                  <a:close/>
                  <a:moveTo>
                    <a:pt x="10595" y="1837"/>
                  </a:moveTo>
                  <a:cubicBezTo>
                    <a:pt x="10557" y="1848"/>
                    <a:pt x="10534" y="1856"/>
                    <a:pt x="10534" y="1856"/>
                  </a:cubicBezTo>
                  <a:cubicBezTo>
                    <a:pt x="10559" y="1852"/>
                    <a:pt x="10580" y="1845"/>
                    <a:pt x="10595" y="1837"/>
                  </a:cubicBezTo>
                  <a:close/>
                  <a:moveTo>
                    <a:pt x="21114" y="2185"/>
                  </a:moveTo>
                  <a:cubicBezTo>
                    <a:pt x="21121" y="2188"/>
                    <a:pt x="21129" y="2192"/>
                    <a:pt x="21136" y="2195"/>
                  </a:cubicBezTo>
                  <a:lnTo>
                    <a:pt x="21136" y="2195"/>
                  </a:lnTo>
                  <a:cubicBezTo>
                    <a:pt x="21129" y="2192"/>
                    <a:pt x="21122" y="2188"/>
                    <a:pt x="21114" y="2185"/>
                  </a:cubicBezTo>
                  <a:close/>
                  <a:moveTo>
                    <a:pt x="26985" y="5618"/>
                  </a:moveTo>
                  <a:cubicBezTo>
                    <a:pt x="26990" y="5618"/>
                    <a:pt x="27000" y="5626"/>
                    <a:pt x="27022" y="5648"/>
                  </a:cubicBezTo>
                  <a:lnTo>
                    <a:pt x="27022" y="5648"/>
                  </a:lnTo>
                  <a:cubicBezTo>
                    <a:pt x="27000" y="5650"/>
                    <a:pt x="26980" y="5655"/>
                    <a:pt x="26961" y="5665"/>
                  </a:cubicBezTo>
                  <a:cubicBezTo>
                    <a:pt x="26981" y="5645"/>
                    <a:pt x="26975" y="5618"/>
                    <a:pt x="26985" y="5618"/>
                  </a:cubicBezTo>
                  <a:close/>
                  <a:moveTo>
                    <a:pt x="26267" y="6263"/>
                  </a:moveTo>
                  <a:cubicBezTo>
                    <a:pt x="26268" y="6268"/>
                    <a:pt x="26269" y="6272"/>
                    <a:pt x="26271" y="6276"/>
                  </a:cubicBezTo>
                  <a:cubicBezTo>
                    <a:pt x="26270" y="6272"/>
                    <a:pt x="26268" y="6268"/>
                    <a:pt x="26267" y="6263"/>
                  </a:cubicBezTo>
                  <a:close/>
                  <a:moveTo>
                    <a:pt x="26412" y="6402"/>
                  </a:moveTo>
                  <a:lnTo>
                    <a:pt x="26412" y="6402"/>
                  </a:lnTo>
                  <a:cubicBezTo>
                    <a:pt x="26415" y="6403"/>
                    <a:pt x="26418" y="6403"/>
                    <a:pt x="26421" y="6404"/>
                  </a:cubicBezTo>
                  <a:lnTo>
                    <a:pt x="26421" y="6404"/>
                  </a:lnTo>
                  <a:lnTo>
                    <a:pt x="26412" y="6402"/>
                  </a:lnTo>
                  <a:close/>
                  <a:moveTo>
                    <a:pt x="2117" y="9599"/>
                  </a:moveTo>
                  <a:cubicBezTo>
                    <a:pt x="2109" y="9628"/>
                    <a:pt x="2101" y="9655"/>
                    <a:pt x="2093" y="9681"/>
                  </a:cubicBezTo>
                  <a:lnTo>
                    <a:pt x="2093" y="9681"/>
                  </a:lnTo>
                  <a:cubicBezTo>
                    <a:pt x="2108" y="9651"/>
                    <a:pt x="2117" y="9623"/>
                    <a:pt x="2117" y="9599"/>
                  </a:cubicBezTo>
                  <a:close/>
                  <a:moveTo>
                    <a:pt x="173" y="13831"/>
                  </a:moveTo>
                  <a:cubicBezTo>
                    <a:pt x="198" y="13940"/>
                    <a:pt x="201" y="13973"/>
                    <a:pt x="191" y="13973"/>
                  </a:cubicBezTo>
                  <a:cubicBezTo>
                    <a:pt x="183" y="13973"/>
                    <a:pt x="164" y="13947"/>
                    <a:pt x="142" y="13925"/>
                  </a:cubicBezTo>
                  <a:lnTo>
                    <a:pt x="173" y="13831"/>
                  </a:lnTo>
                  <a:close/>
                  <a:moveTo>
                    <a:pt x="27146" y="19108"/>
                  </a:moveTo>
                  <a:cubicBezTo>
                    <a:pt x="27146" y="19108"/>
                    <a:pt x="27100" y="19154"/>
                    <a:pt x="27039" y="19223"/>
                  </a:cubicBezTo>
                  <a:cubicBezTo>
                    <a:pt x="27039" y="19223"/>
                    <a:pt x="27039" y="19208"/>
                    <a:pt x="27039" y="19208"/>
                  </a:cubicBezTo>
                  <a:cubicBezTo>
                    <a:pt x="27116" y="19138"/>
                    <a:pt x="27146" y="19108"/>
                    <a:pt x="27146" y="19108"/>
                  </a:cubicBezTo>
                  <a:close/>
                  <a:moveTo>
                    <a:pt x="1425" y="19386"/>
                  </a:moveTo>
                  <a:cubicBezTo>
                    <a:pt x="1419" y="19395"/>
                    <a:pt x="1415" y="19409"/>
                    <a:pt x="1412" y="19427"/>
                  </a:cubicBezTo>
                  <a:cubicBezTo>
                    <a:pt x="1417" y="19414"/>
                    <a:pt x="1421" y="19400"/>
                    <a:pt x="1425" y="19386"/>
                  </a:cubicBezTo>
                  <a:close/>
                  <a:moveTo>
                    <a:pt x="25362" y="20775"/>
                  </a:moveTo>
                  <a:lnTo>
                    <a:pt x="25362" y="20775"/>
                  </a:lnTo>
                  <a:cubicBezTo>
                    <a:pt x="25360" y="20781"/>
                    <a:pt x="25357" y="20788"/>
                    <a:pt x="25353" y="20795"/>
                  </a:cubicBezTo>
                  <a:lnTo>
                    <a:pt x="25353" y="20795"/>
                  </a:lnTo>
                  <a:cubicBezTo>
                    <a:pt x="25357" y="20788"/>
                    <a:pt x="25360" y="20782"/>
                    <a:pt x="25362" y="20775"/>
                  </a:cubicBezTo>
                  <a:close/>
                  <a:moveTo>
                    <a:pt x="4405" y="21418"/>
                  </a:moveTo>
                  <a:cubicBezTo>
                    <a:pt x="4410" y="21426"/>
                    <a:pt x="4417" y="21436"/>
                    <a:pt x="4428" y="21447"/>
                  </a:cubicBezTo>
                  <a:lnTo>
                    <a:pt x="4428" y="21447"/>
                  </a:lnTo>
                  <a:lnTo>
                    <a:pt x="4405" y="21418"/>
                  </a:lnTo>
                  <a:close/>
                  <a:moveTo>
                    <a:pt x="12861" y="0"/>
                  </a:moveTo>
                  <a:cubicBezTo>
                    <a:pt x="12755" y="0"/>
                    <a:pt x="12536" y="82"/>
                    <a:pt x="12305" y="163"/>
                  </a:cubicBezTo>
                  <a:cubicBezTo>
                    <a:pt x="12097" y="233"/>
                    <a:pt x="11871" y="302"/>
                    <a:pt x="11673" y="302"/>
                  </a:cubicBezTo>
                  <a:cubicBezTo>
                    <a:pt x="11603" y="302"/>
                    <a:pt x="11536" y="293"/>
                    <a:pt x="11475" y="273"/>
                  </a:cubicBezTo>
                  <a:lnTo>
                    <a:pt x="11475" y="273"/>
                  </a:lnTo>
                  <a:cubicBezTo>
                    <a:pt x="11584" y="351"/>
                    <a:pt x="11694" y="414"/>
                    <a:pt x="11475" y="492"/>
                  </a:cubicBezTo>
                  <a:cubicBezTo>
                    <a:pt x="11414" y="506"/>
                    <a:pt x="11344" y="511"/>
                    <a:pt x="11267" y="511"/>
                  </a:cubicBezTo>
                  <a:cubicBezTo>
                    <a:pt x="11113" y="511"/>
                    <a:pt x="10934" y="492"/>
                    <a:pt x="10763" y="492"/>
                  </a:cubicBezTo>
                  <a:cubicBezTo>
                    <a:pt x="10536" y="492"/>
                    <a:pt x="10323" y="525"/>
                    <a:pt x="10205" y="680"/>
                  </a:cubicBezTo>
                  <a:cubicBezTo>
                    <a:pt x="10158" y="665"/>
                    <a:pt x="10127" y="649"/>
                    <a:pt x="10127" y="633"/>
                  </a:cubicBezTo>
                  <a:cubicBezTo>
                    <a:pt x="9876" y="743"/>
                    <a:pt x="9296" y="963"/>
                    <a:pt x="9170" y="1151"/>
                  </a:cubicBezTo>
                  <a:cubicBezTo>
                    <a:pt x="9115" y="1085"/>
                    <a:pt x="9041" y="1059"/>
                    <a:pt x="8955" y="1059"/>
                  </a:cubicBezTo>
                  <a:cubicBezTo>
                    <a:pt x="8753" y="1059"/>
                    <a:pt x="8488" y="1207"/>
                    <a:pt x="8246" y="1339"/>
                  </a:cubicBezTo>
                  <a:cubicBezTo>
                    <a:pt x="8012" y="1494"/>
                    <a:pt x="7794" y="1642"/>
                    <a:pt x="7654" y="1642"/>
                  </a:cubicBezTo>
                  <a:cubicBezTo>
                    <a:pt x="7597" y="1642"/>
                    <a:pt x="7552" y="1617"/>
                    <a:pt x="7525" y="1558"/>
                  </a:cubicBezTo>
                  <a:cubicBezTo>
                    <a:pt x="7525" y="1558"/>
                    <a:pt x="7524" y="1558"/>
                    <a:pt x="7524" y="1558"/>
                  </a:cubicBezTo>
                  <a:cubicBezTo>
                    <a:pt x="7498" y="1558"/>
                    <a:pt x="6788" y="1966"/>
                    <a:pt x="6788" y="1966"/>
                  </a:cubicBezTo>
                  <a:lnTo>
                    <a:pt x="6788" y="1919"/>
                  </a:lnTo>
                  <a:cubicBezTo>
                    <a:pt x="6286" y="2154"/>
                    <a:pt x="6208" y="2358"/>
                    <a:pt x="6098" y="2546"/>
                  </a:cubicBezTo>
                  <a:cubicBezTo>
                    <a:pt x="6071" y="2556"/>
                    <a:pt x="6052" y="2560"/>
                    <a:pt x="6040" y="2560"/>
                  </a:cubicBezTo>
                  <a:cubicBezTo>
                    <a:pt x="5998" y="2560"/>
                    <a:pt x="6036" y="2507"/>
                    <a:pt x="6036" y="2483"/>
                  </a:cubicBezTo>
                  <a:lnTo>
                    <a:pt x="6036" y="2483"/>
                  </a:lnTo>
                  <a:cubicBezTo>
                    <a:pt x="5330" y="2844"/>
                    <a:pt x="5268" y="2906"/>
                    <a:pt x="4907" y="3486"/>
                  </a:cubicBezTo>
                  <a:lnTo>
                    <a:pt x="4750" y="3423"/>
                  </a:lnTo>
                  <a:cubicBezTo>
                    <a:pt x="4672" y="3580"/>
                    <a:pt x="3731" y="3988"/>
                    <a:pt x="3324" y="4677"/>
                  </a:cubicBezTo>
                  <a:cubicBezTo>
                    <a:pt x="3324" y="4662"/>
                    <a:pt x="3308" y="4630"/>
                    <a:pt x="3340" y="4568"/>
                  </a:cubicBezTo>
                  <a:lnTo>
                    <a:pt x="3340" y="4568"/>
                  </a:lnTo>
                  <a:cubicBezTo>
                    <a:pt x="3214" y="4771"/>
                    <a:pt x="3057" y="4944"/>
                    <a:pt x="2885" y="5116"/>
                  </a:cubicBezTo>
                  <a:cubicBezTo>
                    <a:pt x="2713" y="5289"/>
                    <a:pt x="2540" y="5461"/>
                    <a:pt x="2383" y="5634"/>
                  </a:cubicBezTo>
                  <a:cubicBezTo>
                    <a:pt x="2054" y="5963"/>
                    <a:pt x="1851" y="6308"/>
                    <a:pt x="1992" y="6574"/>
                  </a:cubicBezTo>
                  <a:lnTo>
                    <a:pt x="1835" y="7138"/>
                  </a:lnTo>
                  <a:cubicBezTo>
                    <a:pt x="1946" y="6965"/>
                    <a:pt x="2007" y="6906"/>
                    <a:pt x="2042" y="6906"/>
                  </a:cubicBezTo>
                  <a:cubicBezTo>
                    <a:pt x="2115" y="6906"/>
                    <a:pt x="2075" y="7161"/>
                    <a:pt x="2148" y="7161"/>
                  </a:cubicBezTo>
                  <a:cubicBezTo>
                    <a:pt x="2163" y="7161"/>
                    <a:pt x="2184" y="7150"/>
                    <a:pt x="2211" y="7123"/>
                  </a:cubicBezTo>
                  <a:lnTo>
                    <a:pt x="2211" y="7123"/>
                  </a:lnTo>
                  <a:cubicBezTo>
                    <a:pt x="2148" y="7264"/>
                    <a:pt x="2023" y="7389"/>
                    <a:pt x="1945" y="7467"/>
                  </a:cubicBezTo>
                  <a:cubicBezTo>
                    <a:pt x="1909" y="7497"/>
                    <a:pt x="1878" y="7513"/>
                    <a:pt x="1856" y="7513"/>
                  </a:cubicBezTo>
                  <a:cubicBezTo>
                    <a:pt x="1821" y="7513"/>
                    <a:pt x="1812" y="7471"/>
                    <a:pt x="1851" y="7373"/>
                  </a:cubicBezTo>
                  <a:lnTo>
                    <a:pt x="1898" y="7342"/>
                  </a:lnTo>
                  <a:cubicBezTo>
                    <a:pt x="1875" y="7314"/>
                    <a:pt x="1852" y="7302"/>
                    <a:pt x="1828" y="7302"/>
                  </a:cubicBezTo>
                  <a:cubicBezTo>
                    <a:pt x="1646" y="7302"/>
                    <a:pt x="1431" y="8022"/>
                    <a:pt x="1278" y="8022"/>
                  </a:cubicBezTo>
                  <a:cubicBezTo>
                    <a:pt x="1270" y="8022"/>
                    <a:pt x="1263" y="8020"/>
                    <a:pt x="1255" y="8016"/>
                  </a:cubicBezTo>
                  <a:cubicBezTo>
                    <a:pt x="706" y="9364"/>
                    <a:pt x="236" y="10728"/>
                    <a:pt x="111" y="12091"/>
                  </a:cubicBezTo>
                  <a:lnTo>
                    <a:pt x="346" y="11966"/>
                  </a:lnTo>
                  <a:lnTo>
                    <a:pt x="299" y="12421"/>
                  </a:lnTo>
                  <a:cubicBezTo>
                    <a:pt x="279" y="12473"/>
                    <a:pt x="246" y="12509"/>
                    <a:pt x="216" y="12509"/>
                  </a:cubicBezTo>
                  <a:cubicBezTo>
                    <a:pt x="174" y="12509"/>
                    <a:pt x="139" y="12440"/>
                    <a:pt x="158" y="12248"/>
                  </a:cubicBezTo>
                  <a:lnTo>
                    <a:pt x="158" y="12248"/>
                  </a:lnTo>
                  <a:cubicBezTo>
                    <a:pt x="17" y="12421"/>
                    <a:pt x="220" y="12812"/>
                    <a:pt x="267" y="12828"/>
                  </a:cubicBezTo>
                  <a:cubicBezTo>
                    <a:pt x="242" y="13006"/>
                    <a:pt x="212" y="13068"/>
                    <a:pt x="181" y="13068"/>
                  </a:cubicBezTo>
                  <a:cubicBezTo>
                    <a:pt x="111" y="13068"/>
                    <a:pt x="37" y="12735"/>
                    <a:pt x="10" y="12735"/>
                  </a:cubicBezTo>
                  <a:cubicBezTo>
                    <a:pt x="6" y="12735"/>
                    <a:pt x="3" y="12744"/>
                    <a:pt x="1" y="12765"/>
                  </a:cubicBezTo>
                  <a:cubicBezTo>
                    <a:pt x="1" y="12765"/>
                    <a:pt x="1" y="12828"/>
                    <a:pt x="17" y="12906"/>
                  </a:cubicBezTo>
                  <a:lnTo>
                    <a:pt x="17" y="13047"/>
                  </a:lnTo>
                  <a:lnTo>
                    <a:pt x="48" y="12985"/>
                  </a:lnTo>
                  <a:cubicBezTo>
                    <a:pt x="142" y="13204"/>
                    <a:pt x="236" y="13220"/>
                    <a:pt x="220" y="13627"/>
                  </a:cubicBezTo>
                  <a:cubicBezTo>
                    <a:pt x="173" y="13894"/>
                    <a:pt x="79" y="13769"/>
                    <a:pt x="79" y="13863"/>
                  </a:cubicBezTo>
                  <a:cubicBezTo>
                    <a:pt x="64" y="13863"/>
                    <a:pt x="64" y="13910"/>
                    <a:pt x="79" y="14035"/>
                  </a:cubicBezTo>
                  <a:lnTo>
                    <a:pt x="95" y="14631"/>
                  </a:lnTo>
                  <a:lnTo>
                    <a:pt x="267" y="14380"/>
                  </a:lnTo>
                  <a:cubicBezTo>
                    <a:pt x="334" y="14558"/>
                    <a:pt x="330" y="14761"/>
                    <a:pt x="378" y="14761"/>
                  </a:cubicBezTo>
                  <a:cubicBezTo>
                    <a:pt x="396" y="14761"/>
                    <a:pt x="421" y="14733"/>
                    <a:pt x="460" y="14665"/>
                  </a:cubicBezTo>
                  <a:lnTo>
                    <a:pt x="460" y="14665"/>
                  </a:lnTo>
                  <a:cubicBezTo>
                    <a:pt x="347" y="14883"/>
                    <a:pt x="365" y="15430"/>
                    <a:pt x="471" y="15947"/>
                  </a:cubicBezTo>
                  <a:cubicBezTo>
                    <a:pt x="503" y="16073"/>
                    <a:pt x="534" y="16198"/>
                    <a:pt x="550" y="16323"/>
                  </a:cubicBezTo>
                  <a:cubicBezTo>
                    <a:pt x="581" y="16449"/>
                    <a:pt x="612" y="16559"/>
                    <a:pt x="644" y="16668"/>
                  </a:cubicBezTo>
                  <a:cubicBezTo>
                    <a:pt x="691" y="16872"/>
                    <a:pt x="722" y="17029"/>
                    <a:pt x="722" y="17091"/>
                  </a:cubicBezTo>
                  <a:cubicBezTo>
                    <a:pt x="816" y="17264"/>
                    <a:pt x="910" y="17421"/>
                    <a:pt x="988" y="17593"/>
                  </a:cubicBezTo>
                  <a:cubicBezTo>
                    <a:pt x="1051" y="17781"/>
                    <a:pt x="1098" y="17969"/>
                    <a:pt x="1177" y="18189"/>
                  </a:cubicBezTo>
                  <a:cubicBezTo>
                    <a:pt x="1177" y="18125"/>
                    <a:pt x="1217" y="18061"/>
                    <a:pt x="1273" y="18061"/>
                  </a:cubicBezTo>
                  <a:cubicBezTo>
                    <a:pt x="1328" y="18061"/>
                    <a:pt x="1397" y="18121"/>
                    <a:pt x="1459" y="18298"/>
                  </a:cubicBezTo>
                  <a:cubicBezTo>
                    <a:pt x="1239" y="18314"/>
                    <a:pt x="1255" y="18486"/>
                    <a:pt x="1318" y="18722"/>
                  </a:cubicBezTo>
                  <a:cubicBezTo>
                    <a:pt x="1362" y="18941"/>
                    <a:pt x="1474" y="19188"/>
                    <a:pt x="1425" y="19386"/>
                  </a:cubicBezTo>
                  <a:lnTo>
                    <a:pt x="1425" y="19386"/>
                  </a:lnTo>
                  <a:cubicBezTo>
                    <a:pt x="1431" y="19375"/>
                    <a:pt x="1439" y="19370"/>
                    <a:pt x="1448" y="19370"/>
                  </a:cubicBezTo>
                  <a:cubicBezTo>
                    <a:pt x="1501" y="19370"/>
                    <a:pt x="1598" y="19556"/>
                    <a:pt x="1694" y="19725"/>
                  </a:cubicBezTo>
                  <a:cubicBezTo>
                    <a:pt x="1786" y="19878"/>
                    <a:pt x="1878" y="20012"/>
                    <a:pt x="1935" y="20012"/>
                  </a:cubicBezTo>
                  <a:cubicBezTo>
                    <a:pt x="1966" y="20012"/>
                    <a:pt x="1986" y="19974"/>
                    <a:pt x="1992" y="19882"/>
                  </a:cubicBezTo>
                  <a:lnTo>
                    <a:pt x="1992" y="19882"/>
                  </a:lnTo>
                  <a:cubicBezTo>
                    <a:pt x="2117" y="20195"/>
                    <a:pt x="1866" y="19976"/>
                    <a:pt x="1898" y="20242"/>
                  </a:cubicBezTo>
                  <a:cubicBezTo>
                    <a:pt x="2023" y="20399"/>
                    <a:pt x="2148" y="20571"/>
                    <a:pt x="2258" y="20759"/>
                  </a:cubicBezTo>
                  <a:cubicBezTo>
                    <a:pt x="2321" y="20838"/>
                    <a:pt x="2368" y="20932"/>
                    <a:pt x="2430" y="21041"/>
                  </a:cubicBezTo>
                  <a:cubicBezTo>
                    <a:pt x="2493" y="21135"/>
                    <a:pt x="2556" y="21229"/>
                    <a:pt x="2603" y="21324"/>
                  </a:cubicBezTo>
                  <a:cubicBezTo>
                    <a:pt x="2728" y="21527"/>
                    <a:pt x="2854" y="21731"/>
                    <a:pt x="3010" y="21919"/>
                  </a:cubicBezTo>
                  <a:cubicBezTo>
                    <a:pt x="3167" y="22107"/>
                    <a:pt x="3308" y="22311"/>
                    <a:pt x="3496" y="22468"/>
                  </a:cubicBezTo>
                  <a:cubicBezTo>
                    <a:pt x="3533" y="22443"/>
                    <a:pt x="3512" y="22330"/>
                    <a:pt x="3602" y="22330"/>
                  </a:cubicBezTo>
                  <a:cubicBezTo>
                    <a:pt x="3626" y="22330"/>
                    <a:pt x="3657" y="22338"/>
                    <a:pt x="3700" y="22358"/>
                  </a:cubicBezTo>
                  <a:cubicBezTo>
                    <a:pt x="3700" y="22358"/>
                    <a:pt x="3747" y="22499"/>
                    <a:pt x="3794" y="22625"/>
                  </a:cubicBezTo>
                  <a:cubicBezTo>
                    <a:pt x="3841" y="22766"/>
                    <a:pt x="3904" y="22907"/>
                    <a:pt x="3904" y="22907"/>
                  </a:cubicBezTo>
                  <a:cubicBezTo>
                    <a:pt x="3944" y="22932"/>
                    <a:pt x="3983" y="22939"/>
                    <a:pt x="4022" y="22939"/>
                  </a:cubicBezTo>
                  <a:cubicBezTo>
                    <a:pt x="4067" y="22939"/>
                    <a:pt x="4111" y="22930"/>
                    <a:pt x="4155" y="22930"/>
                  </a:cubicBezTo>
                  <a:cubicBezTo>
                    <a:pt x="4237" y="22930"/>
                    <a:pt x="4319" y="22962"/>
                    <a:pt x="4405" y="23142"/>
                  </a:cubicBezTo>
                  <a:cubicBezTo>
                    <a:pt x="4393" y="23094"/>
                    <a:pt x="4381" y="23027"/>
                    <a:pt x="4426" y="23027"/>
                  </a:cubicBezTo>
                  <a:cubicBezTo>
                    <a:pt x="4440" y="23027"/>
                    <a:pt x="4458" y="23033"/>
                    <a:pt x="4484" y="23048"/>
                  </a:cubicBezTo>
                  <a:cubicBezTo>
                    <a:pt x="4641" y="23236"/>
                    <a:pt x="4844" y="23361"/>
                    <a:pt x="5032" y="23518"/>
                  </a:cubicBezTo>
                  <a:cubicBezTo>
                    <a:pt x="5236" y="23659"/>
                    <a:pt x="5456" y="23784"/>
                    <a:pt x="5675" y="23894"/>
                  </a:cubicBezTo>
                  <a:cubicBezTo>
                    <a:pt x="5785" y="23941"/>
                    <a:pt x="5895" y="24004"/>
                    <a:pt x="6004" y="24051"/>
                  </a:cubicBezTo>
                  <a:lnTo>
                    <a:pt x="6318" y="24192"/>
                  </a:lnTo>
                  <a:cubicBezTo>
                    <a:pt x="6537" y="24286"/>
                    <a:pt x="6757" y="24364"/>
                    <a:pt x="6992" y="24443"/>
                  </a:cubicBezTo>
                  <a:cubicBezTo>
                    <a:pt x="7885" y="24772"/>
                    <a:pt x="8779" y="25070"/>
                    <a:pt x="9703" y="25493"/>
                  </a:cubicBezTo>
                  <a:cubicBezTo>
                    <a:pt x="9554" y="25393"/>
                    <a:pt x="9569" y="25370"/>
                    <a:pt x="9652" y="25370"/>
                  </a:cubicBezTo>
                  <a:cubicBezTo>
                    <a:pt x="9700" y="25370"/>
                    <a:pt x="9770" y="25377"/>
                    <a:pt x="9844" y="25383"/>
                  </a:cubicBezTo>
                  <a:cubicBezTo>
                    <a:pt x="9719" y="25352"/>
                    <a:pt x="9860" y="25258"/>
                    <a:pt x="9844" y="25179"/>
                  </a:cubicBezTo>
                  <a:lnTo>
                    <a:pt x="9844" y="25179"/>
                  </a:lnTo>
                  <a:cubicBezTo>
                    <a:pt x="9845" y="25179"/>
                    <a:pt x="10048" y="25258"/>
                    <a:pt x="10236" y="25336"/>
                  </a:cubicBezTo>
                  <a:cubicBezTo>
                    <a:pt x="10424" y="25430"/>
                    <a:pt x="10628" y="25477"/>
                    <a:pt x="10628" y="25477"/>
                  </a:cubicBezTo>
                  <a:cubicBezTo>
                    <a:pt x="10687" y="25407"/>
                    <a:pt x="10825" y="25398"/>
                    <a:pt x="10983" y="25398"/>
                  </a:cubicBezTo>
                  <a:cubicBezTo>
                    <a:pt x="11036" y="25398"/>
                    <a:pt x="11091" y="25399"/>
                    <a:pt x="11145" y="25399"/>
                  </a:cubicBezTo>
                  <a:cubicBezTo>
                    <a:pt x="11189" y="25402"/>
                    <a:pt x="11233" y="25404"/>
                    <a:pt x="11275" y="25404"/>
                  </a:cubicBezTo>
                  <a:cubicBezTo>
                    <a:pt x="11430" y="25404"/>
                    <a:pt x="11563" y="25379"/>
                    <a:pt x="11600" y="25305"/>
                  </a:cubicBezTo>
                  <a:lnTo>
                    <a:pt x="11600" y="25305"/>
                  </a:lnTo>
                  <a:lnTo>
                    <a:pt x="11334" y="25336"/>
                  </a:lnTo>
                  <a:cubicBezTo>
                    <a:pt x="11506" y="25226"/>
                    <a:pt x="11381" y="25101"/>
                    <a:pt x="11239" y="24976"/>
                  </a:cubicBezTo>
                  <a:cubicBezTo>
                    <a:pt x="11098" y="24835"/>
                    <a:pt x="10926" y="24678"/>
                    <a:pt x="10957" y="24537"/>
                  </a:cubicBezTo>
                  <a:lnTo>
                    <a:pt x="10957" y="24537"/>
                  </a:lnTo>
                  <a:cubicBezTo>
                    <a:pt x="10899" y="24571"/>
                    <a:pt x="10838" y="24585"/>
                    <a:pt x="10773" y="24585"/>
                  </a:cubicBezTo>
                  <a:cubicBezTo>
                    <a:pt x="10630" y="24585"/>
                    <a:pt x="10472" y="24514"/>
                    <a:pt x="10299" y="24427"/>
                  </a:cubicBezTo>
                  <a:cubicBezTo>
                    <a:pt x="10174" y="24380"/>
                    <a:pt x="10048" y="24317"/>
                    <a:pt x="9923" y="24302"/>
                  </a:cubicBezTo>
                  <a:cubicBezTo>
                    <a:pt x="9852" y="24286"/>
                    <a:pt x="9782" y="24274"/>
                    <a:pt x="9709" y="24274"/>
                  </a:cubicBezTo>
                  <a:cubicBezTo>
                    <a:pt x="9637" y="24274"/>
                    <a:pt x="9562" y="24286"/>
                    <a:pt x="9484" y="24317"/>
                  </a:cubicBezTo>
                  <a:cubicBezTo>
                    <a:pt x="9374" y="24239"/>
                    <a:pt x="9609" y="24255"/>
                    <a:pt x="9547" y="24176"/>
                  </a:cubicBezTo>
                  <a:lnTo>
                    <a:pt x="9547" y="24176"/>
                  </a:lnTo>
                  <a:cubicBezTo>
                    <a:pt x="9480" y="24210"/>
                    <a:pt x="9407" y="24229"/>
                    <a:pt x="9323" y="24229"/>
                  </a:cubicBezTo>
                  <a:cubicBezTo>
                    <a:pt x="9209" y="24229"/>
                    <a:pt x="9075" y="24194"/>
                    <a:pt x="8904" y="24114"/>
                  </a:cubicBezTo>
                  <a:lnTo>
                    <a:pt x="8951" y="24098"/>
                  </a:lnTo>
                  <a:cubicBezTo>
                    <a:pt x="8058" y="23863"/>
                    <a:pt x="7728" y="23612"/>
                    <a:pt x="6804" y="23126"/>
                  </a:cubicBezTo>
                  <a:lnTo>
                    <a:pt x="6804" y="23126"/>
                  </a:lnTo>
                  <a:lnTo>
                    <a:pt x="6819" y="23299"/>
                  </a:lnTo>
                  <a:cubicBezTo>
                    <a:pt x="6631" y="23189"/>
                    <a:pt x="6600" y="23126"/>
                    <a:pt x="6521" y="23048"/>
                  </a:cubicBezTo>
                  <a:lnTo>
                    <a:pt x="6521" y="23048"/>
                  </a:lnTo>
                  <a:cubicBezTo>
                    <a:pt x="6192" y="23142"/>
                    <a:pt x="7086" y="23314"/>
                    <a:pt x="6788" y="23440"/>
                  </a:cubicBezTo>
                  <a:cubicBezTo>
                    <a:pt x="6741" y="23346"/>
                    <a:pt x="6631" y="23251"/>
                    <a:pt x="6490" y="23173"/>
                  </a:cubicBezTo>
                  <a:cubicBezTo>
                    <a:pt x="6349" y="23095"/>
                    <a:pt x="6192" y="23001"/>
                    <a:pt x="6020" y="22907"/>
                  </a:cubicBezTo>
                  <a:cubicBezTo>
                    <a:pt x="5942" y="22860"/>
                    <a:pt x="5863" y="22828"/>
                    <a:pt x="5785" y="22781"/>
                  </a:cubicBezTo>
                  <a:cubicBezTo>
                    <a:pt x="5722" y="22734"/>
                    <a:pt x="5659" y="22672"/>
                    <a:pt x="5597" y="22625"/>
                  </a:cubicBezTo>
                  <a:cubicBezTo>
                    <a:pt x="5487" y="22530"/>
                    <a:pt x="5424" y="22436"/>
                    <a:pt x="5424" y="22342"/>
                  </a:cubicBezTo>
                  <a:cubicBezTo>
                    <a:pt x="5368" y="22303"/>
                    <a:pt x="5335" y="22288"/>
                    <a:pt x="5315" y="22288"/>
                  </a:cubicBezTo>
                  <a:cubicBezTo>
                    <a:pt x="5261" y="22288"/>
                    <a:pt x="5306" y="22397"/>
                    <a:pt x="5252" y="22397"/>
                  </a:cubicBezTo>
                  <a:cubicBezTo>
                    <a:pt x="5232" y="22397"/>
                    <a:pt x="5198" y="22382"/>
                    <a:pt x="5142" y="22342"/>
                  </a:cubicBezTo>
                  <a:lnTo>
                    <a:pt x="5126" y="22217"/>
                  </a:lnTo>
                  <a:lnTo>
                    <a:pt x="5001" y="22248"/>
                  </a:lnTo>
                  <a:cubicBezTo>
                    <a:pt x="4844" y="22107"/>
                    <a:pt x="4829" y="21951"/>
                    <a:pt x="4876" y="21888"/>
                  </a:cubicBezTo>
                  <a:lnTo>
                    <a:pt x="4876" y="21888"/>
                  </a:lnTo>
                  <a:cubicBezTo>
                    <a:pt x="4907" y="21935"/>
                    <a:pt x="5001" y="21966"/>
                    <a:pt x="5048" y="21998"/>
                  </a:cubicBezTo>
                  <a:cubicBezTo>
                    <a:pt x="4906" y="21784"/>
                    <a:pt x="4530" y="21557"/>
                    <a:pt x="4428" y="21447"/>
                  </a:cubicBezTo>
                  <a:lnTo>
                    <a:pt x="4428" y="21447"/>
                  </a:lnTo>
                  <a:lnTo>
                    <a:pt x="4594" y="21668"/>
                  </a:lnTo>
                  <a:cubicBezTo>
                    <a:pt x="4500" y="21606"/>
                    <a:pt x="4421" y="21527"/>
                    <a:pt x="4327" y="21465"/>
                  </a:cubicBezTo>
                  <a:cubicBezTo>
                    <a:pt x="4233" y="21386"/>
                    <a:pt x="4170" y="21292"/>
                    <a:pt x="4076" y="21198"/>
                  </a:cubicBezTo>
                  <a:cubicBezTo>
                    <a:pt x="3998" y="21104"/>
                    <a:pt x="3920" y="21026"/>
                    <a:pt x="3841" y="20932"/>
                  </a:cubicBezTo>
                  <a:lnTo>
                    <a:pt x="3622" y="20634"/>
                  </a:lnTo>
                  <a:cubicBezTo>
                    <a:pt x="3543" y="20540"/>
                    <a:pt x="3465" y="20446"/>
                    <a:pt x="3402" y="20336"/>
                  </a:cubicBezTo>
                  <a:cubicBezTo>
                    <a:pt x="3324" y="20242"/>
                    <a:pt x="3261" y="20148"/>
                    <a:pt x="3183" y="20038"/>
                  </a:cubicBezTo>
                  <a:cubicBezTo>
                    <a:pt x="3042" y="19850"/>
                    <a:pt x="2916" y="19662"/>
                    <a:pt x="2775" y="19490"/>
                  </a:cubicBezTo>
                  <a:lnTo>
                    <a:pt x="2744" y="19568"/>
                  </a:lnTo>
                  <a:cubicBezTo>
                    <a:pt x="2525" y="19302"/>
                    <a:pt x="2493" y="19176"/>
                    <a:pt x="2446" y="19019"/>
                  </a:cubicBezTo>
                  <a:cubicBezTo>
                    <a:pt x="2415" y="18878"/>
                    <a:pt x="2383" y="18722"/>
                    <a:pt x="2211" y="18392"/>
                  </a:cubicBezTo>
                  <a:lnTo>
                    <a:pt x="2211" y="18392"/>
                  </a:lnTo>
                  <a:lnTo>
                    <a:pt x="2242" y="18408"/>
                  </a:lnTo>
                  <a:cubicBezTo>
                    <a:pt x="2117" y="18298"/>
                    <a:pt x="2023" y="18110"/>
                    <a:pt x="1945" y="17922"/>
                  </a:cubicBezTo>
                  <a:lnTo>
                    <a:pt x="1945" y="17922"/>
                  </a:lnTo>
                  <a:cubicBezTo>
                    <a:pt x="1961" y="17939"/>
                    <a:pt x="1975" y="17946"/>
                    <a:pt x="1985" y="17946"/>
                  </a:cubicBezTo>
                  <a:cubicBezTo>
                    <a:pt x="2046" y="17946"/>
                    <a:pt x="2005" y="17687"/>
                    <a:pt x="2069" y="17687"/>
                  </a:cubicBezTo>
                  <a:cubicBezTo>
                    <a:pt x="2084" y="17687"/>
                    <a:pt x="2104" y="17701"/>
                    <a:pt x="2133" y="17734"/>
                  </a:cubicBezTo>
                  <a:cubicBezTo>
                    <a:pt x="1772" y="17076"/>
                    <a:pt x="1929" y="17421"/>
                    <a:pt x="1537" y="17029"/>
                  </a:cubicBezTo>
                  <a:lnTo>
                    <a:pt x="1615" y="16888"/>
                  </a:lnTo>
                  <a:cubicBezTo>
                    <a:pt x="1474" y="16747"/>
                    <a:pt x="1412" y="16747"/>
                    <a:pt x="1286" y="16386"/>
                  </a:cubicBezTo>
                  <a:lnTo>
                    <a:pt x="1286" y="16386"/>
                  </a:lnTo>
                  <a:cubicBezTo>
                    <a:pt x="1324" y="16448"/>
                    <a:pt x="1350" y="16470"/>
                    <a:pt x="1371" y="16470"/>
                  </a:cubicBezTo>
                  <a:cubicBezTo>
                    <a:pt x="1423" y="16470"/>
                    <a:pt x="1438" y="16326"/>
                    <a:pt x="1504" y="16326"/>
                  </a:cubicBezTo>
                  <a:cubicBezTo>
                    <a:pt x="1530" y="16326"/>
                    <a:pt x="1566" y="16350"/>
                    <a:pt x="1615" y="16417"/>
                  </a:cubicBezTo>
                  <a:cubicBezTo>
                    <a:pt x="1615" y="16010"/>
                    <a:pt x="1537" y="15743"/>
                    <a:pt x="1427" y="15508"/>
                  </a:cubicBezTo>
                  <a:cubicBezTo>
                    <a:pt x="1333" y="15289"/>
                    <a:pt x="1286" y="15101"/>
                    <a:pt x="1443" y="14897"/>
                  </a:cubicBezTo>
                  <a:cubicBezTo>
                    <a:pt x="1396" y="14855"/>
                    <a:pt x="1361" y="14837"/>
                    <a:pt x="1334" y="14837"/>
                  </a:cubicBezTo>
                  <a:cubicBezTo>
                    <a:pt x="1180" y="14837"/>
                    <a:pt x="1318" y="15438"/>
                    <a:pt x="1287" y="15438"/>
                  </a:cubicBezTo>
                  <a:cubicBezTo>
                    <a:pt x="1284" y="15438"/>
                    <a:pt x="1279" y="15430"/>
                    <a:pt x="1271" y="15414"/>
                  </a:cubicBezTo>
                  <a:cubicBezTo>
                    <a:pt x="1260" y="15446"/>
                    <a:pt x="1244" y="15460"/>
                    <a:pt x="1226" y="15460"/>
                  </a:cubicBezTo>
                  <a:cubicBezTo>
                    <a:pt x="1189" y="15460"/>
                    <a:pt x="1140" y="15404"/>
                    <a:pt x="1098" y="15320"/>
                  </a:cubicBezTo>
                  <a:cubicBezTo>
                    <a:pt x="1051" y="15195"/>
                    <a:pt x="1004" y="15022"/>
                    <a:pt x="1004" y="14897"/>
                  </a:cubicBezTo>
                  <a:cubicBezTo>
                    <a:pt x="988" y="14756"/>
                    <a:pt x="1067" y="14646"/>
                    <a:pt x="1161" y="14474"/>
                  </a:cubicBezTo>
                  <a:cubicBezTo>
                    <a:pt x="1237" y="14322"/>
                    <a:pt x="1328" y="14125"/>
                    <a:pt x="1304" y="13827"/>
                  </a:cubicBezTo>
                  <a:lnTo>
                    <a:pt x="1304" y="13827"/>
                  </a:lnTo>
                  <a:cubicBezTo>
                    <a:pt x="1312" y="13864"/>
                    <a:pt x="1333" y="13873"/>
                    <a:pt x="1333" y="13925"/>
                  </a:cubicBezTo>
                  <a:cubicBezTo>
                    <a:pt x="1396" y="13690"/>
                    <a:pt x="1224" y="13471"/>
                    <a:pt x="1349" y="13173"/>
                  </a:cubicBezTo>
                  <a:cubicBezTo>
                    <a:pt x="1161" y="13016"/>
                    <a:pt x="1365" y="12812"/>
                    <a:pt x="1130" y="12750"/>
                  </a:cubicBezTo>
                  <a:cubicBezTo>
                    <a:pt x="1130" y="12750"/>
                    <a:pt x="1130" y="12781"/>
                    <a:pt x="1130" y="12844"/>
                  </a:cubicBezTo>
                  <a:cubicBezTo>
                    <a:pt x="1130" y="12891"/>
                    <a:pt x="1145" y="12969"/>
                    <a:pt x="1145" y="13047"/>
                  </a:cubicBezTo>
                  <a:lnTo>
                    <a:pt x="1177" y="13330"/>
                  </a:lnTo>
                  <a:cubicBezTo>
                    <a:pt x="1145" y="13173"/>
                    <a:pt x="1051" y="13000"/>
                    <a:pt x="1004" y="12812"/>
                  </a:cubicBezTo>
                  <a:cubicBezTo>
                    <a:pt x="957" y="12624"/>
                    <a:pt x="926" y="12405"/>
                    <a:pt x="1020" y="12138"/>
                  </a:cubicBezTo>
                  <a:cubicBezTo>
                    <a:pt x="1067" y="12185"/>
                    <a:pt x="1114" y="12342"/>
                    <a:pt x="1145" y="12468"/>
                  </a:cubicBezTo>
                  <a:cubicBezTo>
                    <a:pt x="1224" y="12311"/>
                    <a:pt x="1114" y="12154"/>
                    <a:pt x="1192" y="11997"/>
                  </a:cubicBezTo>
                  <a:lnTo>
                    <a:pt x="1192" y="11997"/>
                  </a:lnTo>
                  <a:cubicBezTo>
                    <a:pt x="1318" y="12029"/>
                    <a:pt x="1318" y="12201"/>
                    <a:pt x="1302" y="12421"/>
                  </a:cubicBezTo>
                  <a:cubicBezTo>
                    <a:pt x="1302" y="12624"/>
                    <a:pt x="1271" y="12891"/>
                    <a:pt x="1380" y="13063"/>
                  </a:cubicBezTo>
                  <a:cubicBezTo>
                    <a:pt x="1447" y="12917"/>
                    <a:pt x="1300" y="12536"/>
                    <a:pt x="1395" y="12536"/>
                  </a:cubicBezTo>
                  <a:cubicBezTo>
                    <a:pt x="1413" y="12536"/>
                    <a:pt x="1438" y="12548"/>
                    <a:pt x="1474" y="12577"/>
                  </a:cubicBezTo>
                  <a:cubicBezTo>
                    <a:pt x="1318" y="12452"/>
                    <a:pt x="1349" y="12295"/>
                    <a:pt x="1380" y="12107"/>
                  </a:cubicBezTo>
                  <a:cubicBezTo>
                    <a:pt x="1412" y="11935"/>
                    <a:pt x="1474" y="11747"/>
                    <a:pt x="1365" y="11527"/>
                  </a:cubicBezTo>
                  <a:lnTo>
                    <a:pt x="1365" y="11527"/>
                  </a:lnTo>
                  <a:lnTo>
                    <a:pt x="1506" y="11574"/>
                  </a:lnTo>
                  <a:cubicBezTo>
                    <a:pt x="1490" y="11496"/>
                    <a:pt x="1443" y="11355"/>
                    <a:pt x="1459" y="11229"/>
                  </a:cubicBezTo>
                  <a:lnTo>
                    <a:pt x="1459" y="11229"/>
                  </a:lnTo>
                  <a:cubicBezTo>
                    <a:pt x="1459" y="11229"/>
                    <a:pt x="1506" y="11292"/>
                    <a:pt x="1537" y="11355"/>
                  </a:cubicBezTo>
                  <a:lnTo>
                    <a:pt x="1615" y="11480"/>
                  </a:lnTo>
                  <a:cubicBezTo>
                    <a:pt x="1506" y="11104"/>
                    <a:pt x="1866" y="10853"/>
                    <a:pt x="1835" y="10524"/>
                  </a:cubicBezTo>
                  <a:lnTo>
                    <a:pt x="1835" y="10524"/>
                  </a:lnTo>
                  <a:cubicBezTo>
                    <a:pt x="1789" y="10806"/>
                    <a:pt x="1749" y="10871"/>
                    <a:pt x="1706" y="10871"/>
                  </a:cubicBezTo>
                  <a:cubicBezTo>
                    <a:pt x="1669" y="10871"/>
                    <a:pt x="1630" y="10823"/>
                    <a:pt x="1584" y="10823"/>
                  </a:cubicBezTo>
                  <a:cubicBezTo>
                    <a:pt x="1556" y="10823"/>
                    <a:pt x="1525" y="10841"/>
                    <a:pt x="1490" y="10900"/>
                  </a:cubicBezTo>
                  <a:cubicBezTo>
                    <a:pt x="1459" y="10461"/>
                    <a:pt x="1584" y="10367"/>
                    <a:pt x="1725" y="10257"/>
                  </a:cubicBezTo>
                  <a:cubicBezTo>
                    <a:pt x="1804" y="10210"/>
                    <a:pt x="1866" y="10148"/>
                    <a:pt x="1945" y="10054"/>
                  </a:cubicBezTo>
                  <a:cubicBezTo>
                    <a:pt x="1999" y="9972"/>
                    <a:pt x="2042" y="9854"/>
                    <a:pt x="2093" y="9681"/>
                  </a:cubicBezTo>
                  <a:lnTo>
                    <a:pt x="2093" y="9681"/>
                  </a:lnTo>
                  <a:cubicBezTo>
                    <a:pt x="2069" y="9729"/>
                    <a:pt x="2031" y="9780"/>
                    <a:pt x="1992" y="9819"/>
                  </a:cubicBezTo>
                  <a:cubicBezTo>
                    <a:pt x="1967" y="9860"/>
                    <a:pt x="1942" y="9883"/>
                    <a:pt x="1922" y="9883"/>
                  </a:cubicBezTo>
                  <a:cubicBezTo>
                    <a:pt x="1904" y="9883"/>
                    <a:pt x="1889" y="9863"/>
                    <a:pt x="1882" y="9819"/>
                  </a:cubicBezTo>
                  <a:cubicBezTo>
                    <a:pt x="1976" y="9646"/>
                    <a:pt x="2101" y="9442"/>
                    <a:pt x="2195" y="9364"/>
                  </a:cubicBezTo>
                  <a:cubicBezTo>
                    <a:pt x="2255" y="9159"/>
                    <a:pt x="2253" y="9101"/>
                    <a:pt x="2225" y="9101"/>
                  </a:cubicBezTo>
                  <a:cubicBezTo>
                    <a:pt x="2188" y="9101"/>
                    <a:pt x="2104" y="9205"/>
                    <a:pt x="2057" y="9205"/>
                  </a:cubicBezTo>
                  <a:cubicBezTo>
                    <a:pt x="2037" y="9205"/>
                    <a:pt x="2023" y="9185"/>
                    <a:pt x="2023" y="9129"/>
                  </a:cubicBezTo>
                  <a:cubicBezTo>
                    <a:pt x="2258" y="8988"/>
                    <a:pt x="2070" y="8815"/>
                    <a:pt x="2117" y="8533"/>
                  </a:cubicBezTo>
                  <a:lnTo>
                    <a:pt x="2117" y="8533"/>
                  </a:lnTo>
                  <a:lnTo>
                    <a:pt x="2258" y="8596"/>
                  </a:lnTo>
                  <a:cubicBezTo>
                    <a:pt x="2619" y="7969"/>
                    <a:pt x="2054" y="8298"/>
                    <a:pt x="2430" y="7750"/>
                  </a:cubicBezTo>
                  <a:lnTo>
                    <a:pt x="2430" y="7750"/>
                  </a:lnTo>
                  <a:lnTo>
                    <a:pt x="2493" y="8079"/>
                  </a:lnTo>
                  <a:lnTo>
                    <a:pt x="2587" y="7765"/>
                  </a:lnTo>
                  <a:lnTo>
                    <a:pt x="2713" y="7891"/>
                  </a:lnTo>
                  <a:cubicBezTo>
                    <a:pt x="2760" y="7530"/>
                    <a:pt x="2854" y="7436"/>
                    <a:pt x="3073" y="7154"/>
                  </a:cubicBezTo>
                  <a:lnTo>
                    <a:pt x="3073" y="7154"/>
                  </a:lnTo>
                  <a:cubicBezTo>
                    <a:pt x="3068" y="7155"/>
                    <a:pt x="3062" y="7155"/>
                    <a:pt x="3057" y="7155"/>
                  </a:cubicBezTo>
                  <a:cubicBezTo>
                    <a:pt x="2928" y="7155"/>
                    <a:pt x="2876" y="6971"/>
                    <a:pt x="3042" y="6715"/>
                  </a:cubicBezTo>
                  <a:cubicBezTo>
                    <a:pt x="3082" y="6685"/>
                    <a:pt x="3107" y="6676"/>
                    <a:pt x="3124" y="6676"/>
                  </a:cubicBezTo>
                  <a:cubicBezTo>
                    <a:pt x="3152" y="6676"/>
                    <a:pt x="3157" y="6702"/>
                    <a:pt x="3170" y="6702"/>
                  </a:cubicBezTo>
                  <a:cubicBezTo>
                    <a:pt x="3186" y="6702"/>
                    <a:pt x="3214" y="6664"/>
                    <a:pt x="3308" y="6496"/>
                  </a:cubicBezTo>
                  <a:lnTo>
                    <a:pt x="3308" y="6496"/>
                  </a:lnTo>
                  <a:cubicBezTo>
                    <a:pt x="3324" y="6637"/>
                    <a:pt x="3371" y="6793"/>
                    <a:pt x="3152" y="6872"/>
                  </a:cubicBezTo>
                  <a:cubicBezTo>
                    <a:pt x="3183" y="6919"/>
                    <a:pt x="3183" y="7013"/>
                    <a:pt x="3199" y="7060"/>
                  </a:cubicBezTo>
                  <a:cubicBezTo>
                    <a:pt x="3418" y="6919"/>
                    <a:pt x="3528" y="6590"/>
                    <a:pt x="3637" y="6464"/>
                  </a:cubicBezTo>
                  <a:lnTo>
                    <a:pt x="3637" y="6464"/>
                  </a:lnTo>
                  <a:cubicBezTo>
                    <a:pt x="3590" y="6511"/>
                    <a:pt x="3543" y="6558"/>
                    <a:pt x="3496" y="6574"/>
                  </a:cubicBezTo>
                  <a:lnTo>
                    <a:pt x="3731" y="5947"/>
                  </a:lnTo>
                  <a:cubicBezTo>
                    <a:pt x="3752" y="5938"/>
                    <a:pt x="3767" y="5934"/>
                    <a:pt x="3779" y="5934"/>
                  </a:cubicBezTo>
                  <a:cubicBezTo>
                    <a:pt x="3831" y="5934"/>
                    <a:pt x="3810" y="6009"/>
                    <a:pt x="3810" y="6072"/>
                  </a:cubicBezTo>
                  <a:cubicBezTo>
                    <a:pt x="3873" y="5963"/>
                    <a:pt x="3888" y="5853"/>
                    <a:pt x="3998" y="5696"/>
                  </a:cubicBezTo>
                  <a:cubicBezTo>
                    <a:pt x="4061" y="5822"/>
                    <a:pt x="4155" y="5884"/>
                    <a:pt x="4029" y="6119"/>
                  </a:cubicBezTo>
                  <a:lnTo>
                    <a:pt x="4327" y="5587"/>
                  </a:lnTo>
                  <a:cubicBezTo>
                    <a:pt x="4375" y="5587"/>
                    <a:pt x="4532" y="5514"/>
                    <a:pt x="4590" y="5514"/>
                  </a:cubicBezTo>
                  <a:cubicBezTo>
                    <a:pt x="4608" y="5514"/>
                    <a:pt x="4617" y="5521"/>
                    <a:pt x="4609" y="5539"/>
                  </a:cubicBezTo>
                  <a:cubicBezTo>
                    <a:pt x="4766" y="5445"/>
                    <a:pt x="4860" y="5257"/>
                    <a:pt x="4985" y="5069"/>
                  </a:cubicBezTo>
                  <a:cubicBezTo>
                    <a:pt x="5111" y="4881"/>
                    <a:pt x="5252" y="4677"/>
                    <a:pt x="5440" y="4568"/>
                  </a:cubicBezTo>
                  <a:cubicBezTo>
                    <a:pt x="5456" y="4536"/>
                    <a:pt x="5471" y="4489"/>
                    <a:pt x="5534" y="4411"/>
                  </a:cubicBezTo>
                  <a:cubicBezTo>
                    <a:pt x="5706" y="4301"/>
                    <a:pt x="5895" y="4207"/>
                    <a:pt x="6067" y="4097"/>
                  </a:cubicBezTo>
                  <a:cubicBezTo>
                    <a:pt x="6255" y="3988"/>
                    <a:pt x="6427" y="3862"/>
                    <a:pt x="6600" y="3643"/>
                  </a:cubicBezTo>
                  <a:cubicBezTo>
                    <a:pt x="6600" y="3643"/>
                    <a:pt x="6678" y="3643"/>
                    <a:pt x="6772" y="3659"/>
                  </a:cubicBezTo>
                  <a:lnTo>
                    <a:pt x="6945" y="3674"/>
                  </a:lnTo>
                  <a:cubicBezTo>
                    <a:pt x="7258" y="3423"/>
                    <a:pt x="6474" y="3643"/>
                    <a:pt x="6992" y="3235"/>
                  </a:cubicBezTo>
                  <a:cubicBezTo>
                    <a:pt x="7106" y="3140"/>
                    <a:pt x="7175" y="3107"/>
                    <a:pt x="7219" y="3107"/>
                  </a:cubicBezTo>
                  <a:cubicBezTo>
                    <a:pt x="7316" y="3107"/>
                    <a:pt x="7296" y="3267"/>
                    <a:pt x="7404" y="3267"/>
                  </a:cubicBezTo>
                  <a:cubicBezTo>
                    <a:pt x="7408" y="3267"/>
                    <a:pt x="7411" y="3267"/>
                    <a:pt x="7415" y="3267"/>
                  </a:cubicBezTo>
                  <a:cubicBezTo>
                    <a:pt x="7478" y="3157"/>
                    <a:pt x="7587" y="3016"/>
                    <a:pt x="7713" y="2891"/>
                  </a:cubicBezTo>
                  <a:cubicBezTo>
                    <a:pt x="7854" y="2749"/>
                    <a:pt x="8042" y="2655"/>
                    <a:pt x="8277" y="2655"/>
                  </a:cubicBezTo>
                  <a:cubicBezTo>
                    <a:pt x="8167" y="2749"/>
                    <a:pt x="8042" y="2765"/>
                    <a:pt x="7932" y="2828"/>
                  </a:cubicBezTo>
                  <a:cubicBezTo>
                    <a:pt x="7932" y="2828"/>
                    <a:pt x="8026" y="2828"/>
                    <a:pt x="8105" y="2812"/>
                  </a:cubicBezTo>
                  <a:lnTo>
                    <a:pt x="8277" y="2812"/>
                  </a:lnTo>
                  <a:cubicBezTo>
                    <a:pt x="8011" y="3126"/>
                    <a:pt x="7760" y="3220"/>
                    <a:pt x="8073" y="3220"/>
                  </a:cubicBezTo>
                  <a:cubicBezTo>
                    <a:pt x="7995" y="3016"/>
                    <a:pt x="8277" y="2891"/>
                    <a:pt x="8559" y="2749"/>
                  </a:cubicBezTo>
                  <a:cubicBezTo>
                    <a:pt x="8841" y="2608"/>
                    <a:pt x="9123" y="2514"/>
                    <a:pt x="9076" y="2311"/>
                  </a:cubicBezTo>
                  <a:lnTo>
                    <a:pt x="9312" y="2311"/>
                  </a:lnTo>
                  <a:cubicBezTo>
                    <a:pt x="9249" y="2326"/>
                    <a:pt x="9249" y="2358"/>
                    <a:pt x="9186" y="2373"/>
                  </a:cubicBezTo>
                  <a:cubicBezTo>
                    <a:pt x="9210" y="2376"/>
                    <a:pt x="9232" y="2377"/>
                    <a:pt x="9252" y="2377"/>
                  </a:cubicBezTo>
                  <a:cubicBezTo>
                    <a:pt x="9617" y="2377"/>
                    <a:pt x="9419" y="1991"/>
                    <a:pt x="9938" y="1887"/>
                  </a:cubicBezTo>
                  <a:cubicBezTo>
                    <a:pt x="9970" y="1885"/>
                    <a:pt x="10000" y="1883"/>
                    <a:pt x="10028" y="1883"/>
                  </a:cubicBezTo>
                  <a:cubicBezTo>
                    <a:pt x="10167" y="1883"/>
                    <a:pt x="10249" y="1916"/>
                    <a:pt x="10158" y="1981"/>
                  </a:cubicBezTo>
                  <a:lnTo>
                    <a:pt x="10534" y="1793"/>
                  </a:lnTo>
                  <a:cubicBezTo>
                    <a:pt x="10555" y="1788"/>
                    <a:pt x="10571" y="1786"/>
                    <a:pt x="10585" y="1786"/>
                  </a:cubicBezTo>
                  <a:cubicBezTo>
                    <a:pt x="10633" y="1786"/>
                    <a:pt x="10633" y="1816"/>
                    <a:pt x="10595" y="1837"/>
                  </a:cubicBezTo>
                  <a:lnTo>
                    <a:pt x="10595" y="1837"/>
                  </a:lnTo>
                  <a:cubicBezTo>
                    <a:pt x="10650" y="1821"/>
                    <a:pt x="10738" y="1796"/>
                    <a:pt x="10832" y="1778"/>
                  </a:cubicBezTo>
                  <a:cubicBezTo>
                    <a:pt x="10989" y="1746"/>
                    <a:pt x="11145" y="1699"/>
                    <a:pt x="11145" y="1699"/>
                  </a:cubicBezTo>
                  <a:lnTo>
                    <a:pt x="11145" y="1715"/>
                  </a:lnTo>
                  <a:cubicBezTo>
                    <a:pt x="11224" y="1637"/>
                    <a:pt x="11428" y="1511"/>
                    <a:pt x="11522" y="1449"/>
                  </a:cubicBezTo>
                  <a:lnTo>
                    <a:pt x="11522" y="1449"/>
                  </a:lnTo>
                  <a:cubicBezTo>
                    <a:pt x="11694" y="1480"/>
                    <a:pt x="11443" y="1496"/>
                    <a:pt x="11490" y="1543"/>
                  </a:cubicBezTo>
                  <a:cubicBezTo>
                    <a:pt x="11490" y="1543"/>
                    <a:pt x="11584" y="1511"/>
                    <a:pt x="11663" y="1480"/>
                  </a:cubicBezTo>
                  <a:lnTo>
                    <a:pt x="11835" y="1401"/>
                  </a:lnTo>
                  <a:lnTo>
                    <a:pt x="11835" y="1401"/>
                  </a:lnTo>
                  <a:cubicBezTo>
                    <a:pt x="11992" y="1496"/>
                    <a:pt x="11710" y="1621"/>
                    <a:pt x="11459" y="1652"/>
                  </a:cubicBezTo>
                  <a:cubicBezTo>
                    <a:pt x="11565" y="1750"/>
                    <a:pt x="11634" y="1783"/>
                    <a:pt x="11694" y="1783"/>
                  </a:cubicBezTo>
                  <a:cubicBezTo>
                    <a:pt x="11821" y="1783"/>
                    <a:pt x="11904" y="1632"/>
                    <a:pt x="12207" y="1632"/>
                  </a:cubicBezTo>
                  <a:cubicBezTo>
                    <a:pt x="12286" y="1632"/>
                    <a:pt x="12380" y="1642"/>
                    <a:pt x="12493" y="1668"/>
                  </a:cubicBezTo>
                  <a:cubicBezTo>
                    <a:pt x="12493" y="1668"/>
                    <a:pt x="12415" y="1684"/>
                    <a:pt x="12321" y="1699"/>
                  </a:cubicBezTo>
                  <a:lnTo>
                    <a:pt x="12164" y="1746"/>
                  </a:lnTo>
                  <a:cubicBezTo>
                    <a:pt x="12399" y="1950"/>
                    <a:pt x="12650" y="1856"/>
                    <a:pt x="13026" y="1981"/>
                  </a:cubicBezTo>
                  <a:cubicBezTo>
                    <a:pt x="12948" y="1903"/>
                    <a:pt x="12258" y="1668"/>
                    <a:pt x="12634" y="1543"/>
                  </a:cubicBezTo>
                  <a:lnTo>
                    <a:pt x="12634" y="1543"/>
                  </a:lnTo>
                  <a:cubicBezTo>
                    <a:pt x="12666" y="1547"/>
                    <a:pt x="12701" y="1550"/>
                    <a:pt x="12739" y="1550"/>
                  </a:cubicBezTo>
                  <a:cubicBezTo>
                    <a:pt x="12831" y="1550"/>
                    <a:pt x="12944" y="1531"/>
                    <a:pt x="13089" y="1464"/>
                  </a:cubicBezTo>
                  <a:cubicBezTo>
                    <a:pt x="13099" y="1564"/>
                    <a:pt x="13185" y="1587"/>
                    <a:pt x="13310" y="1587"/>
                  </a:cubicBezTo>
                  <a:cubicBezTo>
                    <a:pt x="13383" y="1587"/>
                    <a:pt x="13468" y="1580"/>
                    <a:pt x="13559" y="1574"/>
                  </a:cubicBezTo>
                  <a:lnTo>
                    <a:pt x="13559" y="1574"/>
                  </a:lnTo>
                  <a:lnTo>
                    <a:pt x="13544" y="1778"/>
                  </a:lnTo>
                  <a:cubicBezTo>
                    <a:pt x="13810" y="1715"/>
                    <a:pt x="13794" y="1621"/>
                    <a:pt x="13967" y="1527"/>
                  </a:cubicBezTo>
                  <a:cubicBezTo>
                    <a:pt x="14265" y="1558"/>
                    <a:pt x="14327" y="1699"/>
                    <a:pt x="14390" y="1825"/>
                  </a:cubicBezTo>
                  <a:cubicBezTo>
                    <a:pt x="14436" y="1830"/>
                    <a:pt x="14470" y="1833"/>
                    <a:pt x="14496" y="1833"/>
                  </a:cubicBezTo>
                  <a:cubicBezTo>
                    <a:pt x="14752" y="1833"/>
                    <a:pt x="14115" y="1574"/>
                    <a:pt x="14656" y="1574"/>
                  </a:cubicBezTo>
                  <a:cubicBezTo>
                    <a:pt x="14814" y="1616"/>
                    <a:pt x="14955" y="1633"/>
                    <a:pt x="15098" y="1633"/>
                  </a:cubicBezTo>
                  <a:cubicBezTo>
                    <a:pt x="15326" y="1633"/>
                    <a:pt x="15561" y="1591"/>
                    <a:pt x="15879" y="1543"/>
                  </a:cubicBezTo>
                  <a:lnTo>
                    <a:pt x="15879" y="1543"/>
                  </a:lnTo>
                  <a:cubicBezTo>
                    <a:pt x="16161" y="1637"/>
                    <a:pt x="15816" y="1652"/>
                    <a:pt x="15910" y="1715"/>
                  </a:cubicBezTo>
                  <a:lnTo>
                    <a:pt x="16193" y="1590"/>
                  </a:lnTo>
                  <a:cubicBezTo>
                    <a:pt x="16255" y="1605"/>
                    <a:pt x="16240" y="1652"/>
                    <a:pt x="16224" y="1668"/>
                  </a:cubicBezTo>
                  <a:cubicBezTo>
                    <a:pt x="16443" y="1637"/>
                    <a:pt x="16255" y="1480"/>
                    <a:pt x="16616" y="1464"/>
                  </a:cubicBezTo>
                  <a:cubicBezTo>
                    <a:pt x="16635" y="1434"/>
                    <a:pt x="16663" y="1421"/>
                    <a:pt x="16700" y="1421"/>
                  </a:cubicBezTo>
                  <a:cubicBezTo>
                    <a:pt x="16871" y="1421"/>
                    <a:pt x="17217" y="1695"/>
                    <a:pt x="17550" y="1695"/>
                  </a:cubicBezTo>
                  <a:cubicBezTo>
                    <a:pt x="17621" y="1695"/>
                    <a:pt x="17692" y="1683"/>
                    <a:pt x="17760" y="1652"/>
                  </a:cubicBezTo>
                  <a:lnTo>
                    <a:pt x="17760" y="1652"/>
                  </a:lnTo>
                  <a:cubicBezTo>
                    <a:pt x="17870" y="1731"/>
                    <a:pt x="17697" y="1778"/>
                    <a:pt x="17729" y="1856"/>
                  </a:cubicBezTo>
                  <a:cubicBezTo>
                    <a:pt x="18356" y="1746"/>
                    <a:pt x="18262" y="1778"/>
                    <a:pt x="18779" y="1621"/>
                  </a:cubicBezTo>
                  <a:lnTo>
                    <a:pt x="19171" y="1778"/>
                  </a:lnTo>
                  <a:cubicBezTo>
                    <a:pt x="18889" y="1605"/>
                    <a:pt x="19280" y="1464"/>
                    <a:pt x="19641" y="1370"/>
                  </a:cubicBezTo>
                  <a:cubicBezTo>
                    <a:pt x="19547" y="1292"/>
                    <a:pt x="19453" y="1213"/>
                    <a:pt x="19390" y="1182"/>
                  </a:cubicBezTo>
                  <a:cubicBezTo>
                    <a:pt x="19390" y="1182"/>
                    <a:pt x="19547" y="1166"/>
                    <a:pt x="19688" y="1151"/>
                  </a:cubicBezTo>
                  <a:cubicBezTo>
                    <a:pt x="19829" y="1151"/>
                    <a:pt x="19970" y="1135"/>
                    <a:pt x="19970" y="1135"/>
                  </a:cubicBezTo>
                  <a:lnTo>
                    <a:pt x="19970" y="1135"/>
                  </a:lnTo>
                  <a:cubicBezTo>
                    <a:pt x="20033" y="1182"/>
                    <a:pt x="19954" y="1245"/>
                    <a:pt x="19860" y="1307"/>
                  </a:cubicBezTo>
                  <a:cubicBezTo>
                    <a:pt x="19907" y="1292"/>
                    <a:pt x="19939" y="1292"/>
                    <a:pt x="19970" y="1276"/>
                  </a:cubicBezTo>
                  <a:lnTo>
                    <a:pt x="19970" y="1276"/>
                  </a:lnTo>
                  <a:cubicBezTo>
                    <a:pt x="20158" y="1386"/>
                    <a:pt x="20033" y="1480"/>
                    <a:pt x="19876" y="1558"/>
                  </a:cubicBezTo>
                  <a:cubicBezTo>
                    <a:pt x="19813" y="1511"/>
                    <a:pt x="19766" y="1464"/>
                    <a:pt x="19704" y="1417"/>
                  </a:cubicBezTo>
                  <a:cubicBezTo>
                    <a:pt x="19547" y="1511"/>
                    <a:pt x="19421" y="1637"/>
                    <a:pt x="19437" y="1746"/>
                  </a:cubicBezTo>
                  <a:cubicBezTo>
                    <a:pt x="19468" y="1731"/>
                    <a:pt x="19531" y="1715"/>
                    <a:pt x="19610" y="1715"/>
                  </a:cubicBezTo>
                  <a:cubicBezTo>
                    <a:pt x="19578" y="1746"/>
                    <a:pt x="19547" y="1762"/>
                    <a:pt x="19563" y="1793"/>
                  </a:cubicBezTo>
                  <a:cubicBezTo>
                    <a:pt x="19565" y="1796"/>
                    <a:pt x="19570" y="1797"/>
                    <a:pt x="19575" y="1797"/>
                  </a:cubicBezTo>
                  <a:cubicBezTo>
                    <a:pt x="19601" y="1797"/>
                    <a:pt x="19658" y="1769"/>
                    <a:pt x="19735" y="1731"/>
                  </a:cubicBezTo>
                  <a:lnTo>
                    <a:pt x="19813" y="1966"/>
                  </a:lnTo>
                  <a:lnTo>
                    <a:pt x="19860" y="1887"/>
                  </a:lnTo>
                  <a:cubicBezTo>
                    <a:pt x="19860" y="1887"/>
                    <a:pt x="20017" y="1950"/>
                    <a:pt x="20174" y="2013"/>
                  </a:cubicBezTo>
                  <a:lnTo>
                    <a:pt x="20487" y="2138"/>
                  </a:lnTo>
                  <a:cubicBezTo>
                    <a:pt x="20613" y="2122"/>
                    <a:pt x="20738" y="2091"/>
                    <a:pt x="20879" y="2060"/>
                  </a:cubicBezTo>
                  <a:cubicBezTo>
                    <a:pt x="21005" y="2028"/>
                    <a:pt x="21146" y="2013"/>
                    <a:pt x="21287" y="2013"/>
                  </a:cubicBezTo>
                  <a:cubicBezTo>
                    <a:pt x="21328" y="2008"/>
                    <a:pt x="21371" y="2006"/>
                    <a:pt x="21414" y="2006"/>
                  </a:cubicBezTo>
                  <a:cubicBezTo>
                    <a:pt x="21520" y="2006"/>
                    <a:pt x="21630" y="2017"/>
                    <a:pt x="21741" y="2028"/>
                  </a:cubicBezTo>
                  <a:cubicBezTo>
                    <a:pt x="21914" y="2060"/>
                    <a:pt x="22086" y="2107"/>
                    <a:pt x="22274" y="2185"/>
                  </a:cubicBezTo>
                  <a:cubicBezTo>
                    <a:pt x="22023" y="2232"/>
                    <a:pt x="22102" y="2389"/>
                    <a:pt x="22008" y="2546"/>
                  </a:cubicBezTo>
                  <a:cubicBezTo>
                    <a:pt x="21961" y="2405"/>
                    <a:pt x="21820" y="2358"/>
                    <a:pt x="21647" y="2311"/>
                  </a:cubicBezTo>
                  <a:cubicBezTo>
                    <a:pt x="21482" y="2296"/>
                    <a:pt x="21302" y="2266"/>
                    <a:pt x="21136" y="2195"/>
                  </a:cubicBezTo>
                  <a:lnTo>
                    <a:pt x="21136" y="2195"/>
                  </a:lnTo>
                  <a:cubicBezTo>
                    <a:pt x="21296" y="2270"/>
                    <a:pt x="21221" y="2343"/>
                    <a:pt x="21161" y="2358"/>
                  </a:cubicBezTo>
                  <a:lnTo>
                    <a:pt x="21271" y="2358"/>
                  </a:lnTo>
                  <a:cubicBezTo>
                    <a:pt x="21334" y="2373"/>
                    <a:pt x="21428" y="2389"/>
                    <a:pt x="21506" y="2405"/>
                  </a:cubicBezTo>
                  <a:cubicBezTo>
                    <a:pt x="21600" y="2405"/>
                    <a:pt x="21679" y="2436"/>
                    <a:pt x="21741" y="2452"/>
                  </a:cubicBezTo>
                  <a:cubicBezTo>
                    <a:pt x="21804" y="2467"/>
                    <a:pt x="21851" y="2467"/>
                    <a:pt x="21851" y="2467"/>
                  </a:cubicBezTo>
                  <a:cubicBezTo>
                    <a:pt x="21757" y="2593"/>
                    <a:pt x="21914" y="2640"/>
                    <a:pt x="22055" y="2796"/>
                  </a:cubicBezTo>
                  <a:cubicBezTo>
                    <a:pt x="22063" y="2704"/>
                    <a:pt x="22110" y="2669"/>
                    <a:pt x="22180" y="2669"/>
                  </a:cubicBezTo>
                  <a:cubicBezTo>
                    <a:pt x="22370" y="2669"/>
                    <a:pt x="22730" y="2927"/>
                    <a:pt x="22948" y="2985"/>
                  </a:cubicBezTo>
                  <a:cubicBezTo>
                    <a:pt x="22925" y="3032"/>
                    <a:pt x="22885" y="3071"/>
                    <a:pt x="22815" y="3071"/>
                  </a:cubicBezTo>
                  <a:cubicBezTo>
                    <a:pt x="22744" y="3071"/>
                    <a:pt x="22643" y="3032"/>
                    <a:pt x="22494" y="2922"/>
                  </a:cubicBezTo>
                  <a:lnTo>
                    <a:pt x="22494" y="2922"/>
                  </a:lnTo>
                  <a:cubicBezTo>
                    <a:pt x="22581" y="3083"/>
                    <a:pt x="22700" y="3112"/>
                    <a:pt x="22825" y="3112"/>
                  </a:cubicBezTo>
                  <a:cubicBezTo>
                    <a:pt x="22894" y="3112"/>
                    <a:pt x="22964" y="3103"/>
                    <a:pt x="23033" y="3103"/>
                  </a:cubicBezTo>
                  <a:cubicBezTo>
                    <a:pt x="23155" y="3103"/>
                    <a:pt x="23271" y="3131"/>
                    <a:pt x="23356" y="3282"/>
                  </a:cubicBezTo>
                  <a:cubicBezTo>
                    <a:pt x="23295" y="3246"/>
                    <a:pt x="23263" y="3210"/>
                    <a:pt x="23222" y="3210"/>
                  </a:cubicBezTo>
                  <a:cubicBezTo>
                    <a:pt x="23210" y="3210"/>
                    <a:pt x="23197" y="3213"/>
                    <a:pt x="23183" y="3220"/>
                  </a:cubicBezTo>
                  <a:cubicBezTo>
                    <a:pt x="23403" y="3251"/>
                    <a:pt x="23779" y="3612"/>
                    <a:pt x="23638" y="3612"/>
                  </a:cubicBezTo>
                  <a:lnTo>
                    <a:pt x="23559" y="3565"/>
                  </a:lnTo>
                  <a:lnTo>
                    <a:pt x="23559" y="3565"/>
                  </a:lnTo>
                  <a:cubicBezTo>
                    <a:pt x="23969" y="3872"/>
                    <a:pt x="24774" y="4643"/>
                    <a:pt x="25084" y="4643"/>
                  </a:cubicBezTo>
                  <a:cubicBezTo>
                    <a:pt x="25106" y="4643"/>
                    <a:pt x="25126" y="4639"/>
                    <a:pt x="25143" y="4630"/>
                  </a:cubicBezTo>
                  <a:lnTo>
                    <a:pt x="25143" y="4630"/>
                  </a:lnTo>
                  <a:cubicBezTo>
                    <a:pt x="25111" y="4646"/>
                    <a:pt x="24860" y="4787"/>
                    <a:pt x="24798" y="4803"/>
                  </a:cubicBezTo>
                  <a:cubicBezTo>
                    <a:pt x="24798" y="4803"/>
                    <a:pt x="25143" y="4834"/>
                    <a:pt x="25487" y="4866"/>
                  </a:cubicBezTo>
                  <a:cubicBezTo>
                    <a:pt x="25848" y="4897"/>
                    <a:pt x="26193" y="4944"/>
                    <a:pt x="26193" y="4944"/>
                  </a:cubicBezTo>
                  <a:cubicBezTo>
                    <a:pt x="26000" y="5021"/>
                    <a:pt x="25892" y="5455"/>
                    <a:pt x="25609" y="5455"/>
                  </a:cubicBezTo>
                  <a:cubicBezTo>
                    <a:pt x="25547" y="5455"/>
                    <a:pt x="25476" y="5434"/>
                    <a:pt x="25393" y="5383"/>
                  </a:cubicBezTo>
                  <a:lnTo>
                    <a:pt x="25393" y="5383"/>
                  </a:lnTo>
                  <a:cubicBezTo>
                    <a:pt x="25472" y="5508"/>
                    <a:pt x="25581" y="5665"/>
                    <a:pt x="25848" y="5837"/>
                  </a:cubicBezTo>
                  <a:cubicBezTo>
                    <a:pt x="25806" y="5754"/>
                    <a:pt x="25889" y="5496"/>
                    <a:pt x="25985" y="5496"/>
                  </a:cubicBezTo>
                  <a:cubicBezTo>
                    <a:pt x="25996" y="5496"/>
                    <a:pt x="26008" y="5500"/>
                    <a:pt x="26020" y="5508"/>
                  </a:cubicBezTo>
                  <a:cubicBezTo>
                    <a:pt x="26098" y="5943"/>
                    <a:pt x="26099" y="5793"/>
                    <a:pt x="26267" y="6263"/>
                  </a:cubicBezTo>
                  <a:lnTo>
                    <a:pt x="26267" y="6263"/>
                  </a:lnTo>
                  <a:cubicBezTo>
                    <a:pt x="26243" y="6176"/>
                    <a:pt x="26377" y="6091"/>
                    <a:pt x="26516" y="6091"/>
                  </a:cubicBezTo>
                  <a:cubicBezTo>
                    <a:pt x="26593" y="6091"/>
                    <a:pt x="26672" y="6117"/>
                    <a:pt x="26726" y="6182"/>
                  </a:cubicBezTo>
                  <a:cubicBezTo>
                    <a:pt x="26667" y="6182"/>
                    <a:pt x="26510" y="6404"/>
                    <a:pt x="26427" y="6404"/>
                  </a:cubicBezTo>
                  <a:cubicBezTo>
                    <a:pt x="26425" y="6404"/>
                    <a:pt x="26423" y="6404"/>
                    <a:pt x="26421" y="6404"/>
                  </a:cubicBezTo>
                  <a:lnTo>
                    <a:pt x="26421" y="6404"/>
                  </a:lnTo>
                  <a:lnTo>
                    <a:pt x="27019" y="6564"/>
                  </a:lnTo>
                  <a:lnTo>
                    <a:pt x="27019" y="6564"/>
                  </a:lnTo>
                  <a:cubicBezTo>
                    <a:pt x="27017" y="6564"/>
                    <a:pt x="27014" y="6564"/>
                    <a:pt x="27011" y="6564"/>
                  </a:cubicBezTo>
                  <a:cubicBezTo>
                    <a:pt x="26898" y="6564"/>
                    <a:pt x="26835" y="6777"/>
                    <a:pt x="26835" y="6903"/>
                  </a:cubicBezTo>
                  <a:cubicBezTo>
                    <a:pt x="26835" y="6898"/>
                    <a:pt x="26837" y="6896"/>
                    <a:pt x="26841" y="6896"/>
                  </a:cubicBezTo>
                  <a:cubicBezTo>
                    <a:pt x="26859" y="6896"/>
                    <a:pt x="26926" y="6965"/>
                    <a:pt x="26992" y="7044"/>
                  </a:cubicBezTo>
                  <a:cubicBezTo>
                    <a:pt x="27086" y="7154"/>
                    <a:pt x="27165" y="7295"/>
                    <a:pt x="27212" y="7342"/>
                  </a:cubicBezTo>
                  <a:lnTo>
                    <a:pt x="27149" y="7107"/>
                  </a:lnTo>
                  <a:lnTo>
                    <a:pt x="27149" y="7107"/>
                  </a:lnTo>
                  <a:cubicBezTo>
                    <a:pt x="27306" y="7373"/>
                    <a:pt x="27494" y="7405"/>
                    <a:pt x="27666" y="7483"/>
                  </a:cubicBezTo>
                  <a:cubicBezTo>
                    <a:pt x="27854" y="7561"/>
                    <a:pt x="28058" y="7624"/>
                    <a:pt x="28168" y="7938"/>
                  </a:cubicBezTo>
                  <a:cubicBezTo>
                    <a:pt x="28149" y="7928"/>
                    <a:pt x="28120" y="7923"/>
                    <a:pt x="28086" y="7923"/>
                  </a:cubicBezTo>
                  <a:cubicBezTo>
                    <a:pt x="27944" y="7923"/>
                    <a:pt x="27713" y="8008"/>
                    <a:pt x="27776" y="8235"/>
                  </a:cubicBezTo>
                  <a:cubicBezTo>
                    <a:pt x="27901" y="8267"/>
                    <a:pt x="28136" y="8345"/>
                    <a:pt x="28403" y="8486"/>
                  </a:cubicBezTo>
                  <a:cubicBezTo>
                    <a:pt x="28544" y="8549"/>
                    <a:pt x="28669" y="8643"/>
                    <a:pt x="28779" y="8768"/>
                  </a:cubicBezTo>
                  <a:cubicBezTo>
                    <a:pt x="28889" y="8878"/>
                    <a:pt x="28998" y="9004"/>
                    <a:pt x="29061" y="9145"/>
                  </a:cubicBezTo>
                  <a:lnTo>
                    <a:pt x="28983" y="9270"/>
                  </a:lnTo>
                  <a:cubicBezTo>
                    <a:pt x="28983" y="9270"/>
                    <a:pt x="29030" y="9380"/>
                    <a:pt x="29093" y="9489"/>
                  </a:cubicBezTo>
                  <a:cubicBezTo>
                    <a:pt x="29133" y="9584"/>
                    <a:pt x="29162" y="9679"/>
                    <a:pt x="29179" y="9703"/>
                  </a:cubicBezTo>
                  <a:lnTo>
                    <a:pt x="29179" y="9703"/>
                  </a:lnTo>
                  <a:cubicBezTo>
                    <a:pt x="29022" y="9576"/>
                    <a:pt x="28775" y="9345"/>
                    <a:pt x="28528" y="9129"/>
                  </a:cubicBezTo>
                  <a:cubicBezTo>
                    <a:pt x="28262" y="8894"/>
                    <a:pt x="28011" y="8674"/>
                    <a:pt x="27839" y="8533"/>
                  </a:cubicBezTo>
                  <a:lnTo>
                    <a:pt x="27839" y="8533"/>
                  </a:lnTo>
                  <a:cubicBezTo>
                    <a:pt x="27839" y="8768"/>
                    <a:pt x="27760" y="8627"/>
                    <a:pt x="27854" y="8941"/>
                  </a:cubicBezTo>
                  <a:cubicBezTo>
                    <a:pt x="27842" y="8968"/>
                    <a:pt x="27828" y="8980"/>
                    <a:pt x="27813" y="8980"/>
                  </a:cubicBezTo>
                  <a:cubicBezTo>
                    <a:pt x="27751" y="8980"/>
                    <a:pt x="27673" y="8784"/>
                    <a:pt x="27635" y="8721"/>
                  </a:cubicBezTo>
                  <a:lnTo>
                    <a:pt x="27635" y="8721"/>
                  </a:lnTo>
                  <a:cubicBezTo>
                    <a:pt x="27635" y="8721"/>
                    <a:pt x="27650" y="8768"/>
                    <a:pt x="27666" y="8831"/>
                  </a:cubicBezTo>
                  <a:cubicBezTo>
                    <a:pt x="27682" y="8909"/>
                    <a:pt x="27697" y="9004"/>
                    <a:pt x="27713" y="9098"/>
                  </a:cubicBezTo>
                  <a:cubicBezTo>
                    <a:pt x="27729" y="9192"/>
                    <a:pt x="27745" y="9286"/>
                    <a:pt x="27760" y="9348"/>
                  </a:cubicBezTo>
                  <a:cubicBezTo>
                    <a:pt x="27760" y="9427"/>
                    <a:pt x="27776" y="9474"/>
                    <a:pt x="27776" y="9474"/>
                  </a:cubicBezTo>
                  <a:cubicBezTo>
                    <a:pt x="27786" y="9470"/>
                    <a:pt x="27795" y="9469"/>
                    <a:pt x="27805" y="9469"/>
                  </a:cubicBezTo>
                  <a:cubicBezTo>
                    <a:pt x="27886" y="9469"/>
                    <a:pt x="27956" y="9584"/>
                    <a:pt x="28027" y="9725"/>
                  </a:cubicBezTo>
                  <a:cubicBezTo>
                    <a:pt x="28086" y="9858"/>
                    <a:pt x="28146" y="9992"/>
                    <a:pt x="28218" y="9992"/>
                  </a:cubicBezTo>
                  <a:cubicBezTo>
                    <a:pt x="28222" y="9992"/>
                    <a:pt x="28226" y="9992"/>
                    <a:pt x="28230" y="9991"/>
                  </a:cubicBezTo>
                  <a:cubicBezTo>
                    <a:pt x="28230" y="9991"/>
                    <a:pt x="28152" y="9772"/>
                    <a:pt x="28058" y="9568"/>
                  </a:cubicBezTo>
                  <a:cubicBezTo>
                    <a:pt x="28011" y="9458"/>
                    <a:pt x="27964" y="9364"/>
                    <a:pt x="27933" y="9286"/>
                  </a:cubicBezTo>
                  <a:cubicBezTo>
                    <a:pt x="27901" y="9223"/>
                    <a:pt x="27870" y="9176"/>
                    <a:pt x="27870" y="9176"/>
                  </a:cubicBezTo>
                  <a:cubicBezTo>
                    <a:pt x="27888" y="9167"/>
                    <a:pt x="27908" y="9163"/>
                    <a:pt x="27931" y="9163"/>
                  </a:cubicBezTo>
                  <a:cubicBezTo>
                    <a:pt x="28029" y="9163"/>
                    <a:pt x="28166" y="9243"/>
                    <a:pt x="28293" y="9395"/>
                  </a:cubicBezTo>
                  <a:cubicBezTo>
                    <a:pt x="28356" y="9489"/>
                    <a:pt x="28434" y="9599"/>
                    <a:pt x="28497" y="9725"/>
                  </a:cubicBezTo>
                  <a:cubicBezTo>
                    <a:pt x="28544" y="9850"/>
                    <a:pt x="28575" y="10007"/>
                    <a:pt x="28591" y="10148"/>
                  </a:cubicBezTo>
                  <a:cubicBezTo>
                    <a:pt x="28574" y="10189"/>
                    <a:pt x="28540" y="10204"/>
                    <a:pt x="28497" y="10204"/>
                  </a:cubicBezTo>
                  <a:cubicBezTo>
                    <a:pt x="28385" y="10204"/>
                    <a:pt x="28215" y="10100"/>
                    <a:pt x="28160" y="10100"/>
                  </a:cubicBezTo>
                  <a:cubicBezTo>
                    <a:pt x="28157" y="10100"/>
                    <a:pt x="28154" y="10100"/>
                    <a:pt x="28152" y="10101"/>
                  </a:cubicBezTo>
                  <a:cubicBezTo>
                    <a:pt x="28246" y="10163"/>
                    <a:pt x="28340" y="10634"/>
                    <a:pt x="28293" y="10696"/>
                  </a:cubicBezTo>
                  <a:lnTo>
                    <a:pt x="28168" y="10461"/>
                  </a:lnTo>
                  <a:lnTo>
                    <a:pt x="28168" y="10461"/>
                  </a:lnTo>
                  <a:cubicBezTo>
                    <a:pt x="28105" y="10775"/>
                    <a:pt x="28481" y="10963"/>
                    <a:pt x="28293" y="11355"/>
                  </a:cubicBezTo>
                  <a:cubicBezTo>
                    <a:pt x="28277" y="11496"/>
                    <a:pt x="28011" y="11747"/>
                    <a:pt x="28136" y="11778"/>
                  </a:cubicBezTo>
                  <a:cubicBezTo>
                    <a:pt x="28277" y="11656"/>
                    <a:pt x="28590" y="11591"/>
                    <a:pt x="28856" y="11591"/>
                  </a:cubicBezTo>
                  <a:cubicBezTo>
                    <a:pt x="29037" y="11591"/>
                    <a:pt x="29195" y="11621"/>
                    <a:pt x="29265" y="11684"/>
                  </a:cubicBezTo>
                  <a:cubicBezTo>
                    <a:pt x="29249" y="11715"/>
                    <a:pt x="29202" y="11903"/>
                    <a:pt x="29124" y="12107"/>
                  </a:cubicBezTo>
                  <a:cubicBezTo>
                    <a:pt x="29045" y="12295"/>
                    <a:pt x="28936" y="12515"/>
                    <a:pt x="28873" y="12577"/>
                  </a:cubicBezTo>
                  <a:cubicBezTo>
                    <a:pt x="28841" y="12612"/>
                    <a:pt x="28809" y="12626"/>
                    <a:pt x="28777" y="12626"/>
                  </a:cubicBezTo>
                  <a:cubicBezTo>
                    <a:pt x="28635" y="12626"/>
                    <a:pt x="28500" y="12342"/>
                    <a:pt x="28366" y="12342"/>
                  </a:cubicBezTo>
                  <a:cubicBezTo>
                    <a:pt x="28342" y="12342"/>
                    <a:pt x="28317" y="12351"/>
                    <a:pt x="28293" y="12374"/>
                  </a:cubicBezTo>
                  <a:cubicBezTo>
                    <a:pt x="28356" y="12389"/>
                    <a:pt x="28403" y="12515"/>
                    <a:pt x="28434" y="12577"/>
                  </a:cubicBezTo>
                  <a:cubicBezTo>
                    <a:pt x="28413" y="12624"/>
                    <a:pt x="28387" y="12631"/>
                    <a:pt x="28362" y="12631"/>
                  </a:cubicBezTo>
                  <a:cubicBezTo>
                    <a:pt x="28351" y="12631"/>
                    <a:pt x="28340" y="12630"/>
                    <a:pt x="28330" y="12630"/>
                  </a:cubicBezTo>
                  <a:cubicBezTo>
                    <a:pt x="28292" y="12630"/>
                    <a:pt x="28262" y="12647"/>
                    <a:pt x="28262" y="12812"/>
                  </a:cubicBezTo>
                  <a:cubicBezTo>
                    <a:pt x="28406" y="12868"/>
                    <a:pt x="28291" y="13151"/>
                    <a:pt x="28306" y="13151"/>
                  </a:cubicBezTo>
                  <a:cubicBezTo>
                    <a:pt x="28312" y="13151"/>
                    <a:pt x="28341" y="13102"/>
                    <a:pt x="28419" y="12969"/>
                  </a:cubicBezTo>
                  <a:lnTo>
                    <a:pt x="28419" y="12969"/>
                  </a:lnTo>
                  <a:cubicBezTo>
                    <a:pt x="28434" y="13283"/>
                    <a:pt x="28309" y="13283"/>
                    <a:pt x="28262" y="13643"/>
                  </a:cubicBezTo>
                  <a:cubicBezTo>
                    <a:pt x="28274" y="13635"/>
                    <a:pt x="28286" y="13632"/>
                    <a:pt x="28299" y="13632"/>
                  </a:cubicBezTo>
                  <a:cubicBezTo>
                    <a:pt x="28443" y="13632"/>
                    <a:pt x="28651" y="14078"/>
                    <a:pt x="28622" y="14380"/>
                  </a:cubicBezTo>
                  <a:cubicBezTo>
                    <a:pt x="28611" y="14373"/>
                    <a:pt x="28598" y="14369"/>
                    <a:pt x="28583" y="14369"/>
                  </a:cubicBezTo>
                  <a:cubicBezTo>
                    <a:pt x="28535" y="14369"/>
                    <a:pt x="28474" y="14403"/>
                    <a:pt x="28450" y="14427"/>
                  </a:cubicBezTo>
                  <a:cubicBezTo>
                    <a:pt x="28356" y="14725"/>
                    <a:pt x="28262" y="14960"/>
                    <a:pt x="28152" y="15179"/>
                  </a:cubicBezTo>
                  <a:cubicBezTo>
                    <a:pt x="28042" y="15399"/>
                    <a:pt x="27964" y="15602"/>
                    <a:pt x="27839" y="15885"/>
                  </a:cubicBezTo>
                  <a:cubicBezTo>
                    <a:pt x="27790" y="15909"/>
                    <a:pt x="27676" y="16055"/>
                    <a:pt x="27612" y="16055"/>
                  </a:cubicBezTo>
                  <a:cubicBezTo>
                    <a:pt x="27594" y="16055"/>
                    <a:pt x="27579" y="16042"/>
                    <a:pt x="27572" y="16010"/>
                  </a:cubicBezTo>
                  <a:lnTo>
                    <a:pt x="27572" y="16010"/>
                  </a:lnTo>
                  <a:cubicBezTo>
                    <a:pt x="27572" y="16104"/>
                    <a:pt x="27603" y="16198"/>
                    <a:pt x="27541" y="16370"/>
                  </a:cubicBezTo>
                  <a:cubicBezTo>
                    <a:pt x="27491" y="16412"/>
                    <a:pt x="27462" y="16429"/>
                    <a:pt x="27446" y="16429"/>
                  </a:cubicBezTo>
                  <a:cubicBezTo>
                    <a:pt x="27380" y="16429"/>
                    <a:pt x="27561" y="16121"/>
                    <a:pt x="27452" y="16121"/>
                  </a:cubicBezTo>
                  <a:cubicBezTo>
                    <a:pt x="27433" y="16121"/>
                    <a:pt x="27406" y="16130"/>
                    <a:pt x="27368" y="16151"/>
                  </a:cubicBezTo>
                  <a:cubicBezTo>
                    <a:pt x="27478" y="16214"/>
                    <a:pt x="27353" y="16637"/>
                    <a:pt x="27290" y="16903"/>
                  </a:cubicBezTo>
                  <a:cubicBezTo>
                    <a:pt x="27384" y="16903"/>
                    <a:pt x="27462" y="16778"/>
                    <a:pt x="27525" y="16606"/>
                  </a:cubicBezTo>
                  <a:cubicBezTo>
                    <a:pt x="27572" y="16449"/>
                    <a:pt x="27588" y="16245"/>
                    <a:pt x="27603" y="16104"/>
                  </a:cubicBezTo>
                  <a:cubicBezTo>
                    <a:pt x="27839" y="16198"/>
                    <a:pt x="27933" y="16747"/>
                    <a:pt x="27729" y="17358"/>
                  </a:cubicBezTo>
                  <a:cubicBezTo>
                    <a:pt x="27655" y="17566"/>
                    <a:pt x="27599" y="17619"/>
                    <a:pt x="27558" y="17619"/>
                  </a:cubicBezTo>
                  <a:cubicBezTo>
                    <a:pt x="27516" y="17619"/>
                    <a:pt x="27491" y="17561"/>
                    <a:pt x="27482" y="17561"/>
                  </a:cubicBezTo>
                  <a:cubicBezTo>
                    <a:pt x="27479" y="17561"/>
                    <a:pt x="27478" y="17566"/>
                    <a:pt x="27478" y="17577"/>
                  </a:cubicBezTo>
                  <a:cubicBezTo>
                    <a:pt x="27227" y="17985"/>
                    <a:pt x="27227" y="18220"/>
                    <a:pt x="27212" y="18424"/>
                  </a:cubicBezTo>
                  <a:cubicBezTo>
                    <a:pt x="27196" y="18628"/>
                    <a:pt x="27180" y="18816"/>
                    <a:pt x="26882" y="19098"/>
                  </a:cubicBezTo>
                  <a:cubicBezTo>
                    <a:pt x="26823" y="19132"/>
                    <a:pt x="26776" y="19146"/>
                    <a:pt x="26738" y="19146"/>
                  </a:cubicBezTo>
                  <a:cubicBezTo>
                    <a:pt x="26585" y="19146"/>
                    <a:pt x="26575" y="18925"/>
                    <a:pt x="26475" y="18925"/>
                  </a:cubicBezTo>
                  <a:cubicBezTo>
                    <a:pt x="26647" y="18549"/>
                    <a:pt x="26898" y="18455"/>
                    <a:pt x="27024" y="18204"/>
                  </a:cubicBezTo>
                  <a:lnTo>
                    <a:pt x="27024" y="18204"/>
                  </a:lnTo>
                  <a:lnTo>
                    <a:pt x="26788" y="18471"/>
                  </a:lnTo>
                  <a:cubicBezTo>
                    <a:pt x="26804" y="18330"/>
                    <a:pt x="26914" y="18079"/>
                    <a:pt x="27024" y="17969"/>
                  </a:cubicBezTo>
                  <a:lnTo>
                    <a:pt x="27024" y="17969"/>
                  </a:lnTo>
                  <a:cubicBezTo>
                    <a:pt x="26898" y="18048"/>
                    <a:pt x="26694" y="18377"/>
                    <a:pt x="26444" y="18753"/>
                  </a:cubicBezTo>
                  <a:cubicBezTo>
                    <a:pt x="26193" y="19129"/>
                    <a:pt x="25895" y="19552"/>
                    <a:pt x="25628" y="19787"/>
                  </a:cubicBezTo>
                  <a:cubicBezTo>
                    <a:pt x="25586" y="19901"/>
                    <a:pt x="25505" y="20092"/>
                    <a:pt x="25583" y="20092"/>
                  </a:cubicBezTo>
                  <a:cubicBezTo>
                    <a:pt x="25591" y="20092"/>
                    <a:pt x="25601" y="20090"/>
                    <a:pt x="25613" y="20085"/>
                  </a:cubicBezTo>
                  <a:lnTo>
                    <a:pt x="25738" y="19897"/>
                  </a:lnTo>
                  <a:cubicBezTo>
                    <a:pt x="25757" y="19890"/>
                    <a:pt x="25772" y="19886"/>
                    <a:pt x="25784" y="19886"/>
                  </a:cubicBezTo>
                  <a:cubicBezTo>
                    <a:pt x="25896" y="19886"/>
                    <a:pt x="25702" y="20203"/>
                    <a:pt x="25764" y="20203"/>
                  </a:cubicBezTo>
                  <a:cubicBezTo>
                    <a:pt x="25776" y="20203"/>
                    <a:pt x="25797" y="20192"/>
                    <a:pt x="25832" y="20164"/>
                  </a:cubicBezTo>
                  <a:lnTo>
                    <a:pt x="25832" y="20164"/>
                  </a:lnTo>
                  <a:cubicBezTo>
                    <a:pt x="25707" y="20461"/>
                    <a:pt x="25597" y="20822"/>
                    <a:pt x="25221" y="21104"/>
                  </a:cubicBezTo>
                  <a:lnTo>
                    <a:pt x="25043" y="21045"/>
                  </a:lnTo>
                  <a:lnTo>
                    <a:pt x="25043" y="21045"/>
                  </a:lnTo>
                  <a:cubicBezTo>
                    <a:pt x="25045" y="21045"/>
                    <a:pt x="25046" y="21045"/>
                    <a:pt x="25048" y="21045"/>
                  </a:cubicBezTo>
                  <a:cubicBezTo>
                    <a:pt x="25113" y="21045"/>
                    <a:pt x="25296" y="20907"/>
                    <a:pt x="25353" y="20795"/>
                  </a:cubicBezTo>
                  <a:lnTo>
                    <a:pt x="25353" y="20795"/>
                  </a:lnTo>
                  <a:cubicBezTo>
                    <a:pt x="25306" y="20880"/>
                    <a:pt x="25148" y="20954"/>
                    <a:pt x="25017" y="21041"/>
                  </a:cubicBezTo>
                  <a:cubicBezTo>
                    <a:pt x="24860" y="21135"/>
                    <a:pt x="24735" y="21245"/>
                    <a:pt x="24735" y="21402"/>
                  </a:cubicBezTo>
                  <a:cubicBezTo>
                    <a:pt x="24735" y="21402"/>
                    <a:pt x="24813" y="21371"/>
                    <a:pt x="24892" y="21339"/>
                  </a:cubicBezTo>
                  <a:lnTo>
                    <a:pt x="25049" y="21277"/>
                  </a:lnTo>
                  <a:lnTo>
                    <a:pt x="25049" y="21277"/>
                  </a:lnTo>
                  <a:cubicBezTo>
                    <a:pt x="24892" y="21559"/>
                    <a:pt x="24735" y="21982"/>
                    <a:pt x="24375" y="22201"/>
                  </a:cubicBezTo>
                  <a:cubicBezTo>
                    <a:pt x="24395" y="22202"/>
                    <a:pt x="24412" y="22203"/>
                    <a:pt x="24428" y="22203"/>
                  </a:cubicBezTo>
                  <a:cubicBezTo>
                    <a:pt x="24613" y="22203"/>
                    <a:pt x="24465" y="22121"/>
                    <a:pt x="24798" y="22092"/>
                  </a:cubicBezTo>
                  <a:cubicBezTo>
                    <a:pt x="24457" y="22077"/>
                    <a:pt x="25449" y="21458"/>
                    <a:pt x="25145" y="21458"/>
                  </a:cubicBezTo>
                  <a:cubicBezTo>
                    <a:pt x="25140" y="21458"/>
                    <a:pt x="25136" y="21459"/>
                    <a:pt x="25131" y="21459"/>
                  </a:cubicBezTo>
                  <a:lnTo>
                    <a:pt x="25131" y="21459"/>
                  </a:lnTo>
                  <a:cubicBezTo>
                    <a:pt x="25463" y="21410"/>
                    <a:pt x="25538" y="21175"/>
                    <a:pt x="25926" y="21026"/>
                  </a:cubicBezTo>
                  <a:cubicBezTo>
                    <a:pt x="25879" y="20994"/>
                    <a:pt x="25754" y="21057"/>
                    <a:pt x="25989" y="20806"/>
                  </a:cubicBezTo>
                  <a:cubicBezTo>
                    <a:pt x="25989" y="20791"/>
                    <a:pt x="26005" y="20744"/>
                    <a:pt x="26005" y="20728"/>
                  </a:cubicBezTo>
                  <a:cubicBezTo>
                    <a:pt x="26005" y="20712"/>
                    <a:pt x="26020" y="20712"/>
                    <a:pt x="26020" y="20712"/>
                  </a:cubicBezTo>
                  <a:lnTo>
                    <a:pt x="26005" y="20712"/>
                  </a:lnTo>
                  <a:cubicBezTo>
                    <a:pt x="25926" y="20759"/>
                    <a:pt x="25864" y="20791"/>
                    <a:pt x="25817" y="20791"/>
                  </a:cubicBezTo>
                  <a:cubicBezTo>
                    <a:pt x="25817" y="20571"/>
                    <a:pt x="26161" y="20164"/>
                    <a:pt x="26208" y="19976"/>
                  </a:cubicBezTo>
                  <a:cubicBezTo>
                    <a:pt x="26240" y="19944"/>
                    <a:pt x="26258" y="19932"/>
                    <a:pt x="26267" y="19932"/>
                  </a:cubicBezTo>
                  <a:cubicBezTo>
                    <a:pt x="26295" y="19932"/>
                    <a:pt x="26247" y="20044"/>
                    <a:pt x="26295" y="20044"/>
                  </a:cubicBezTo>
                  <a:cubicBezTo>
                    <a:pt x="26301" y="20044"/>
                    <a:pt x="26309" y="20042"/>
                    <a:pt x="26318" y="20038"/>
                  </a:cubicBezTo>
                  <a:lnTo>
                    <a:pt x="26397" y="19756"/>
                  </a:lnTo>
                  <a:cubicBezTo>
                    <a:pt x="26407" y="19761"/>
                    <a:pt x="26419" y="19764"/>
                    <a:pt x="26433" y="19764"/>
                  </a:cubicBezTo>
                  <a:cubicBezTo>
                    <a:pt x="26518" y="19764"/>
                    <a:pt x="26650" y="19672"/>
                    <a:pt x="26709" y="19672"/>
                  </a:cubicBezTo>
                  <a:cubicBezTo>
                    <a:pt x="26752" y="19672"/>
                    <a:pt x="26757" y="19719"/>
                    <a:pt x="26679" y="19882"/>
                  </a:cubicBezTo>
                  <a:lnTo>
                    <a:pt x="26929" y="19537"/>
                  </a:lnTo>
                  <a:cubicBezTo>
                    <a:pt x="27133" y="19380"/>
                    <a:pt x="27337" y="19098"/>
                    <a:pt x="27400" y="18894"/>
                  </a:cubicBezTo>
                  <a:cubicBezTo>
                    <a:pt x="27510" y="18771"/>
                    <a:pt x="27534" y="18534"/>
                    <a:pt x="27539" y="18534"/>
                  </a:cubicBezTo>
                  <a:cubicBezTo>
                    <a:pt x="27541" y="18534"/>
                    <a:pt x="27541" y="18552"/>
                    <a:pt x="27541" y="18596"/>
                  </a:cubicBezTo>
                  <a:cubicBezTo>
                    <a:pt x="27541" y="18596"/>
                    <a:pt x="27603" y="18439"/>
                    <a:pt x="27666" y="18283"/>
                  </a:cubicBezTo>
                  <a:lnTo>
                    <a:pt x="27792" y="17969"/>
                  </a:lnTo>
                  <a:lnTo>
                    <a:pt x="27823" y="17985"/>
                  </a:lnTo>
                  <a:cubicBezTo>
                    <a:pt x="27980" y="17703"/>
                    <a:pt x="28089" y="17374"/>
                    <a:pt x="28215" y="17060"/>
                  </a:cubicBezTo>
                  <a:cubicBezTo>
                    <a:pt x="28340" y="16731"/>
                    <a:pt x="28466" y="16402"/>
                    <a:pt x="28732" y="16088"/>
                  </a:cubicBezTo>
                  <a:cubicBezTo>
                    <a:pt x="28779" y="15869"/>
                    <a:pt x="28810" y="15649"/>
                    <a:pt x="28967" y="15305"/>
                  </a:cubicBezTo>
                  <a:lnTo>
                    <a:pt x="29108" y="15273"/>
                  </a:lnTo>
                  <a:cubicBezTo>
                    <a:pt x="29155" y="14991"/>
                    <a:pt x="29453" y="14474"/>
                    <a:pt x="29359" y="14317"/>
                  </a:cubicBezTo>
                  <a:cubicBezTo>
                    <a:pt x="29563" y="14207"/>
                    <a:pt x="29641" y="13863"/>
                    <a:pt x="29704" y="13486"/>
                  </a:cubicBezTo>
                  <a:cubicBezTo>
                    <a:pt x="29735" y="13298"/>
                    <a:pt x="29735" y="13095"/>
                    <a:pt x="29735" y="12906"/>
                  </a:cubicBezTo>
                  <a:cubicBezTo>
                    <a:pt x="29751" y="12734"/>
                    <a:pt x="29767" y="12562"/>
                    <a:pt x="29798" y="12436"/>
                  </a:cubicBezTo>
                  <a:lnTo>
                    <a:pt x="29641" y="12405"/>
                  </a:lnTo>
                  <a:cubicBezTo>
                    <a:pt x="29688" y="12060"/>
                    <a:pt x="29625" y="11715"/>
                    <a:pt x="29578" y="11292"/>
                  </a:cubicBezTo>
                  <a:lnTo>
                    <a:pt x="29453" y="11323"/>
                  </a:lnTo>
                  <a:cubicBezTo>
                    <a:pt x="29406" y="11135"/>
                    <a:pt x="29390" y="10900"/>
                    <a:pt x="29422" y="10634"/>
                  </a:cubicBezTo>
                  <a:cubicBezTo>
                    <a:pt x="29437" y="10367"/>
                    <a:pt x="29469" y="10069"/>
                    <a:pt x="29406" y="9787"/>
                  </a:cubicBezTo>
                  <a:lnTo>
                    <a:pt x="29406" y="9787"/>
                  </a:lnTo>
                  <a:cubicBezTo>
                    <a:pt x="29469" y="9819"/>
                    <a:pt x="29469" y="9960"/>
                    <a:pt x="29453" y="10069"/>
                  </a:cubicBezTo>
                  <a:cubicBezTo>
                    <a:pt x="29516" y="9881"/>
                    <a:pt x="29516" y="9709"/>
                    <a:pt x="29484" y="9521"/>
                  </a:cubicBezTo>
                  <a:cubicBezTo>
                    <a:pt x="29437" y="9348"/>
                    <a:pt x="29375" y="9160"/>
                    <a:pt x="29312" y="8988"/>
                  </a:cubicBezTo>
                  <a:cubicBezTo>
                    <a:pt x="29234" y="8815"/>
                    <a:pt x="29155" y="8643"/>
                    <a:pt x="29093" y="8486"/>
                  </a:cubicBezTo>
                  <a:cubicBezTo>
                    <a:pt x="29030" y="8314"/>
                    <a:pt x="28983" y="8157"/>
                    <a:pt x="28983" y="7969"/>
                  </a:cubicBezTo>
                  <a:cubicBezTo>
                    <a:pt x="28889" y="7828"/>
                    <a:pt x="28842" y="7718"/>
                    <a:pt x="28826" y="7609"/>
                  </a:cubicBezTo>
                  <a:lnTo>
                    <a:pt x="28826" y="7609"/>
                  </a:lnTo>
                  <a:cubicBezTo>
                    <a:pt x="28842" y="7609"/>
                    <a:pt x="28842" y="7624"/>
                    <a:pt x="28857" y="7640"/>
                  </a:cubicBezTo>
                  <a:cubicBezTo>
                    <a:pt x="28842" y="7624"/>
                    <a:pt x="28842" y="7593"/>
                    <a:pt x="28826" y="7577"/>
                  </a:cubicBezTo>
                  <a:cubicBezTo>
                    <a:pt x="28810" y="7499"/>
                    <a:pt x="28810" y="7420"/>
                    <a:pt x="28795" y="7326"/>
                  </a:cubicBezTo>
                  <a:lnTo>
                    <a:pt x="28795" y="7326"/>
                  </a:lnTo>
                  <a:cubicBezTo>
                    <a:pt x="28795" y="7405"/>
                    <a:pt x="28795" y="7483"/>
                    <a:pt x="28810" y="7546"/>
                  </a:cubicBezTo>
                  <a:cubicBezTo>
                    <a:pt x="28779" y="7483"/>
                    <a:pt x="28748" y="7405"/>
                    <a:pt x="28701" y="7326"/>
                  </a:cubicBezTo>
                  <a:cubicBezTo>
                    <a:pt x="28654" y="7264"/>
                    <a:pt x="28591" y="7170"/>
                    <a:pt x="28528" y="7107"/>
                  </a:cubicBezTo>
                  <a:lnTo>
                    <a:pt x="28607" y="6950"/>
                  </a:lnTo>
                  <a:cubicBezTo>
                    <a:pt x="28607" y="6950"/>
                    <a:pt x="28591" y="6935"/>
                    <a:pt x="28591" y="6919"/>
                  </a:cubicBezTo>
                  <a:cubicBezTo>
                    <a:pt x="28572" y="6838"/>
                    <a:pt x="28546" y="6807"/>
                    <a:pt x="28519" y="6807"/>
                  </a:cubicBezTo>
                  <a:cubicBezTo>
                    <a:pt x="28477" y="6807"/>
                    <a:pt x="28431" y="6881"/>
                    <a:pt x="28403" y="6966"/>
                  </a:cubicBezTo>
                  <a:cubicBezTo>
                    <a:pt x="28340" y="6887"/>
                    <a:pt x="28277" y="6840"/>
                    <a:pt x="28199" y="6809"/>
                  </a:cubicBezTo>
                  <a:cubicBezTo>
                    <a:pt x="28293" y="6543"/>
                    <a:pt x="27854" y="6449"/>
                    <a:pt x="27901" y="6135"/>
                  </a:cubicBezTo>
                  <a:cubicBezTo>
                    <a:pt x="27807" y="6135"/>
                    <a:pt x="27619" y="5947"/>
                    <a:pt x="27447" y="5837"/>
                  </a:cubicBezTo>
                  <a:cubicBezTo>
                    <a:pt x="27309" y="5737"/>
                    <a:pt x="27161" y="5647"/>
                    <a:pt x="27043" y="5647"/>
                  </a:cubicBezTo>
                  <a:cubicBezTo>
                    <a:pt x="27036" y="5647"/>
                    <a:pt x="27029" y="5647"/>
                    <a:pt x="27022" y="5648"/>
                  </a:cubicBezTo>
                  <a:lnTo>
                    <a:pt x="27022" y="5648"/>
                  </a:lnTo>
                  <a:cubicBezTo>
                    <a:pt x="26913" y="5491"/>
                    <a:pt x="26803" y="5335"/>
                    <a:pt x="26632" y="5257"/>
                  </a:cubicBezTo>
                  <a:lnTo>
                    <a:pt x="26710" y="5069"/>
                  </a:lnTo>
                  <a:lnTo>
                    <a:pt x="26240" y="4960"/>
                  </a:lnTo>
                  <a:cubicBezTo>
                    <a:pt x="26164" y="4746"/>
                    <a:pt x="26129" y="4623"/>
                    <a:pt x="26264" y="4623"/>
                  </a:cubicBezTo>
                  <a:cubicBezTo>
                    <a:pt x="26297" y="4623"/>
                    <a:pt x="26341" y="4631"/>
                    <a:pt x="26397" y="4646"/>
                  </a:cubicBezTo>
                  <a:cubicBezTo>
                    <a:pt x="25801" y="4380"/>
                    <a:pt x="25973" y="4364"/>
                    <a:pt x="25440" y="4160"/>
                  </a:cubicBezTo>
                  <a:lnTo>
                    <a:pt x="25550" y="4082"/>
                  </a:lnTo>
                  <a:cubicBezTo>
                    <a:pt x="25409" y="3956"/>
                    <a:pt x="25080" y="3862"/>
                    <a:pt x="25064" y="3721"/>
                  </a:cubicBezTo>
                  <a:cubicBezTo>
                    <a:pt x="25033" y="3596"/>
                    <a:pt x="24923" y="3455"/>
                    <a:pt x="24766" y="3282"/>
                  </a:cubicBezTo>
                  <a:cubicBezTo>
                    <a:pt x="24594" y="3126"/>
                    <a:pt x="24359" y="2922"/>
                    <a:pt x="24124" y="2734"/>
                  </a:cubicBezTo>
                  <a:cubicBezTo>
                    <a:pt x="23622" y="2373"/>
                    <a:pt x="23027" y="2013"/>
                    <a:pt x="22619" y="1652"/>
                  </a:cubicBezTo>
                  <a:cubicBezTo>
                    <a:pt x="22619" y="1738"/>
                    <a:pt x="22605" y="1771"/>
                    <a:pt x="22580" y="1771"/>
                  </a:cubicBezTo>
                  <a:cubicBezTo>
                    <a:pt x="22545" y="1771"/>
                    <a:pt x="22488" y="1709"/>
                    <a:pt x="22415" y="1637"/>
                  </a:cubicBezTo>
                  <a:cubicBezTo>
                    <a:pt x="22320" y="1541"/>
                    <a:pt x="22206" y="1427"/>
                    <a:pt x="22122" y="1427"/>
                  </a:cubicBezTo>
                  <a:cubicBezTo>
                    <a:pt x="22096" y="1427"/>
                    <a:pt x="22073" y="1438"/>
                    <a:pt x="22055" y="1464"/>
                  </a:cubicBezTo>
                  <a:cubicBezTo>
                    <a:pt x="22040" y="1376"/>
                    <a:pt x="21916" y="1275"/>
                    <a:pt x="22066" y="1275"/>
                  </a:cubicBezTo>
                  <a:cubicBezTo>
                    <a:pt x="22077" y="1275"/>
                    <a:pt x="22089" y="1275"/>
                    <a:pt x="22102" y="1276"/>
                  </a:cubicBezTo>
                  <a:cubicBezTo>
                    <a:pt x="21961" y="1229"/>
                    <a:pt x="21835" y="1182"/>
                    <a:pt x="21726" y="1119"/>
                  </a:cubicBezTo>
                  <a:cubicBezTo>
                    <a:pt x="21616" y="1072"/>
                    <a:pt x="21522" y="1041"/>
                    <a:pt x="21428" y="994"/>
                  </a:cubicBezTo>
                  <a:cubicBezTo>
                    <a:pt x="21306" y="933"/>
                    <a:pt x="21185" y="899"/>
                    <a:pt x="21055" y="899"/>
                  </a:cubicBezTo>
                  <a:cubicBezTo>
                    <a:pt x="20984" y="899"/>
                    <a:pt x="20910" y="909"/>
                    <a:pt x="20832" y="931"/>
                  </a:cubicBezTo>
                  <a:cubicBezTo>
                    <a:pt x="20785" y="837"/>
                    <a:pt x="20989" y="837"/>
                    <a:pt x="20942" y="775"/>
                  </a:cubicBezTo>
                  <a:lnTo>
                    <a:pt x="20942" y="775"/>
                  </a:lnTo>
                  <a:cubicBezTo>
                    <a:pt x="20911" y="775"/>
                    <a:pt x="20860" y="782"/>
                    <a:pt x="20811" y="782"/>
                  </a:cubicBezTo>
                  <a:cubicBezTo>
                    <a:pt x="20762" y="782"/>
                    <a:pt x="20715" y="775"/>
                    <a:pt x="20691" y="743"/>
                  </a:cubicBezTo>
                  <a:cubicBezTo>
                    <a:pt x="20644" y="680"/>
                    <a:pt x="20785" y="696"/>
                    <a:pt x="20895" y="680"/>
                  </a:cubicBezTo>
                  <a:cubicBezTo>
                    <a:pt x="20786" y="658"/>
                    <a:pt x="20694" y="648"/>
                    <a:pt x="20615" y="648"/>
                  </a:cubicBezTo>
                  <a:cubicBezTo>
                    <a:pt x="20250" y="648"/>
                    <a:pt x="20173" y="861"/>
                    <a:pt x="20095" y="1041"/>
                  </a:cubicBezTo>
                  <a:cubicBezTo>
                    <a:pt x="19959" y="961"/>
                    <a:pt x="19855" y="921"/>
                    <a:pt x="19755" y="921"/>
                  </a:cubicBezTo>
                  <a:cubicBezTo>
                    <a:pt x="19659" y="921"/>
                    <a:pt x="19567" y="957"/>
                    <a:pt x="19453" y="1025"/>
                  </a:cubicBezTo>
                  <a:cubicBezTo>
                    <a:pt x="19374" y="931"/>
                    <a:pt x="19202" y="837"/>
                    <a:pt x="19563" y="837"/>
                  </a:cubicBezTo>
                  <a:cubicBezTo>
                    <a:pt x="19468" y="822"/>
                    <a:pt x="19155" y="775"/>
                    <a:pt x="18889" y="743"/>
                  </a:cubicBezTo>
                  <a:cubicBezTo>
                    <a:pt x="18791" y="732"/>
                    <a:pt x="18696" y="724"/>
                    <a:pt x="18613" y="724"/>
                  </a:cubicBezTo>
                  <a:cubicBezTo>
                    <a:pt x="18470" y="724"/>
                    <a:pt x="18366" y="746"/>
                    <a:pt x="18356" y="806"/>
                  </a:cubicBezTo>
                  <a:cubicBezTo>
                    <a:pt x="18324" y="782"/>
                    <a:pt x="18258" y="775"/>
                    <a:pt x="18193" y="775"/>
                  </a:cubicBezTo>
                  <a:cubicBezTo>
                    <a:pt x="18128" y="775"/>
                    <a:pt x="18066" y="782"/>
                    <a:pt x="18042" y="790"/>
                  </a:cubicBezTo>
                  <a:cubicBezTo>
                    <a:pt x="17603" y="743"/>
                    <a:pt x="17572" y="712"/>
                    <a:pt x="17149" y="696"/>
                  </a:cubicBezTo>
                  <a:lnTo>
                    <a:pt x="17149" y="696"/>
                  </a:lnTo>
                  <a:lnTo>
                    <a:pt x="17258" y="727"/>
                  </a:lnTo>
                  <a:cubicBezTo>
                    <a:pt x="17193" y="804"/>
                    <a:pt x="17129" y="829"/>
                    <a:pt x="17059" y="829"/>
                  </a:cubicBezTo>
                  <a:cubicBezTo>
                    <a:pt x="16928" y="829"/>
                    <a:pt x="16777" y="743"/>
                    <a:pt x="16553" y="743"/>
                  </a:cubicBezTo>
                  <a:lnTo>
                    <a:pt x="16569" y="712"/>
                  </a:lnTo>
                  <a:cubicBezTo>
                    <a:pt x="16297" y="623"/>
                    <a:pt x="16175" y="603"/>
                    <a:pt x="16095" y="603"/>
                  </a:cubicBezTo>
                  <a:cubicBezTo>
                    <a:pt x="16030" y="603"/>
                    <a:pt x="15995" y="617"/>
                    <a:pt x="15929" y="617"/>
                  </a:cubicBezTo>
                  <a:cubicBezTo>
                    <a:pt x="15850" y="617"/>
                    <a:pt x="15727" y="597"/>
                    <a:pt x="15456" y="508"/>
                  </a:cubicBezTo>
                  <a:lnTo>
                    <a:pt x="15456" y="508"/>
                  </a:lnTo>
                  <a:lnTo>
                    <a:pt x="15487" y="649"/>
                  </a:lnTo>
                  <a:cubicBezTo>
                    <a:pt x="15466" y="719"/>
                    <a:pt x="15421" y="745"/>
                    <a:pt x="15359" y="745"/>
                  </a:cubicBezTo>
                  <a:cubicBezTo>
                    <a:pt x="15166" y="745"/>
                    <a:pt x="14807" y="494"/>
                    <a:pt x="14473" y="494"/>
                  </a:cubicBezTo>
                  <a:cubicBezTo>
                    <a:pt x="14429" y="494"/>
                    <a:pt x="14386" y="498"/>
                    <a:pt x="14343" y="508"/>
                  </a:cubicBezTo>
                  <a:lnTo>
                    <a:pt x="14515" y="586"/>
                  </a:lnTo>
                  <a:cubicBezTo>
                    <a:pt x="14492" y="597"/>
                    <a:pt x="14467" y="601"/>
                    <a:pt x="14441" y="601"/>
                  </a:cubicBezTo>
                  <a:cubicBezTo>
                    <a:pt x="14185" y="601"/>
                    <a:pt x="13801" y="159"/>
                    <a:pt x="13559" y="116"/>
                  </a:cubicBezTo>
                  <a:cubicBezTo>
                    <a:pt x="13497" y="85"/>
                    <a:pt x="13638" y="69"/>
                    <a:pt x="13716" y="53"/>
                  </a:cubicBezTo>
                  <a:cubicBezTo>
                    <a:pt x="13583" y="16"/>
                    <a:pt x="13499" y="1"/>
                    <a:pt x="13447" y="1"/>
                  </a:cubicBezTo>
                  <a:cubicBezTo>
                    <a:pt x="13235" y="1"/>
                    <a:pt x="13539" y="251"/>
                    <a:pt x="13136" y="289"/>
                  </a:cubicBezTo>
                  <a:cubicBezTo>
                    <a:pt x="13042" y="179"/>
                    <a:pt x="13246" y="22"/>
                    <a:pt x="12901" y="6"/>
                  </a:cubicBezTo>
                  <a:cubicBezTo>
                    <a:pt x="12890" y="2"/>
                    <a:pt x="12877" y="0"/>
                    <a:pt x="12861" y="0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090;p55">
              <a:extLst>
                <a:ext uri="{FF2B5EF4-FFF2-40B4-BE49-F238E27FC236}">
                  <a16:creationId xmlns:a16="http://schemas.microsoft.com/office/drawing/2014/main" id="{9AA69565-7591-433C-89AD-57DDB88D0925}"/>
                </a:ext>
              </a:extLst>
            </p:cNvPr>
            <p:cNvSpPr/>
            <p:nvPr/>
          </p:nvSpPr>
          <p:spPr>
            <a:xfrm>
              <a:off x="5038939" y="1315750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47" y="0"/>
                  </a:moveTo>
                  <a:lnTo>
                    <a:pt x="47" y="0"/>
                  </a:lnTo>
                  <a:cubicBezTo>
                    <a:pt x="0" y="16"/>
                    <a:pt x="0" y="47"/>
                    <a:pt x="78" y="79"/>
                  </a:cubicBezTo>
                  <a:cubicBezTo>
                    <a:pt x="47" y="63"/>
                    <a:pt x="47" y="32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091;p55">
              <a:extLst>
                <a:ext uri="{FF2B5EF4-FFF2-40B4-BE49-F238E27FC236}">
                  <a16:creationId xmlns:a16="http://schemas.microsoft.com/office/drawing/2014/main" id="{792294D1-1696-44BF-BD94-7AFCC919B462}"/>
                </a:ext>
              </a:extLst>
            </p:cNvPr>
            <p:cNvSpPr/>
            <p:nvPr/>
          </p:nvSpPr>
          <p:spPr>
            <a:xfrm>
              <a:off x="4729920" y="1377903"/>
              <a:ext cx="377" cy="1063"/>
            </a:xfrm>
            <a:custGeom>
              <a:avLst/>
              <a:gdLst/>
              <a:ahLst/>
              <a:cxnLst/>
              <a:rect l="l" t="t" r="r" b="b"/>
              <a:pathLst>
                <a:path w="17" h="48" extrusionOk="0">
                  <a:moveTo>
                    <a:pt x="17" y="0"/>
                  </a:moveTo>
                  <a:lnTo>
                    <a:pt x="1" y="16"/>
                  </a:lnTo>
                  <a:cubicBezTo>
                    <a:pt x="1" y="31"/>
                    <a:pt x="1" y="31"/>
                    <a:pt x="17" y="4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092;p55">
              <a:extLst>
                <a:ext uri="{FF2B5EF4-FFF2-40B4-BE49-F238E27FC236}">
                  <a16:creationId xmlns:a16="http://schemas.microsoft.com/office/drawing/2014/main" id="{ACDD6E06-B148-45BE-B1D6-B485A0182EDF}"/>
                </a:ext>
              </a:extLst>
            </p:cNvPr>
            <p:cNvSpPr/>
            <p:nvPr/>
          </p:nvSpPr>
          <p:spPr>
            <a:xfrm>
              <a:off x="5167389" y="1753197"/>
              <a:ext cx="5227" cy="5582"/>
            </a:xfrm>
            <a:custGeom>
              <a:avLst/>
              <a:gdLst/>
              <a:ahLst/>
              <a:cxnLst/>
              <a:rect l="l" t="t" r="r" b="b"/>
              <a:pathLst>
                <a:path w="236" h="252" extrusionOk="0">
                  <a:moveTo>
                    <a:pt x="236" y="1"/>
                  </a:moveTo>
                  <a:lnTo>
                    <a:pt x="236" y="1"/>
                  </a:lnTo>
                  <a:cubicBezTo>
                    <a:pt x="142" y="111"/>
                    <a:pt x="79" y="126"/>
                    <a:pt x="1" y="158"/>
                  </a:cubicBezTo>
                  <a:cubicBezTo>
                    <a:pt x="30" y="187"/>
                    <a:pt x="102" y="175"/>
                    <a:pt x="57" y="239"/>
                  </a:cubicBezTo>
                  <a:lnTo>
                    <a:pt x="57" y="239"/>
                  </a:lnTo>
                  <a:cubicBezTo>
                    <a:pt x="73" y="218"/>
                    <a:pt x="107" y="172"/>
                    <a:pt x="142" y="126"/>
                  </a:cubicBezTo>
                  <a:cubicBezTo>
                    <a:pt x="189" y="64"/>
                    <a:pt x="236" y="1"/>
                    <a:pt x="236" y="1"/>
                  </a:cubicBezTo>
                  <a:close/>
                  <a:moveTo>
                    <a:pt x="57" y="239"/>
                  </a:moveTo>
                  <a:cubicBezTo>
                    <a:pt x="51" y="247"/>
                    <a:pt x="48" y="252"/>
                    <a:pt x="48" y="252"/>
                  </a:cubicBezTo>
                  <a:cubicBezTo>
                    <a:pt x="51" y="247"/>
                    <a:pt x="54" y="243"/>
                    <a:pt x="57" y="239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093;p55">
              <a:extLst>
                <a:ext uri="{FF2B5EF4-FFF2-40B4-BE49-F238E27FC236}">
                  <a16:creationId xmlns:a16="http://schemas.microsoft.com/office/drawing/2014/main" id="{737E82E6-59B8-495B-8F9C-EE2202C5FF38}"/>
                </a:ext>
              </a:extLst>
            </p:cNvPr>
            <p:cNvSpPr/>
            <p:nvPr/>
          </p:nvSpPr>
          <p:spPr>
            <a:xfrm>
              <a:off x="5106631" y="1778315"/>
              <a:ext cx="5338" cy="3389"/>
            </a:xfrm>
            <a:custGeom>
              <a:avLst/>
              <a:gdLst/>
              <a:ahLst/>
              <a:cxnLst/>
              <a:rect l="l" t="t" r="r" b="b"/>
              <a:pathLst>
                <a:path w="241" h="153" extrusionOk="0">
                  <a:moveTo>
                    <a:pt x="193" y="0"/>
                  </a:moveTo>
                  <a:cubicBezTo>
                    <a:pt x="178" y="0"/>
                    <a:pt x="152" y="8"/>
                    <a:pt x="110" y="27"/>
                  </a:cubicBezTo>
                  <a:cubicBezTo>
                    <a:pt x="79" y="58"/>
                    <a:pt x="32" y="74"/>
                    <a:pt x="1" y="105"/>
                  </a:cubicBezTo>
                  <a:lnTo>
                    <a:pt x="48" y="152"/>
                  </a:lnTo>
                  <a:cubicBezTo>
                    <a:pt x="167" y="81"/>
                    <a:pt x="241" y="0"/>
                    <a:pt x="19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094;p55">
              <a:extLst>
                <a:ext uri="{FF2B5EF4-FFF2-40B4-BE49-F238E27FC236}">
                  <a16:creationId xmlns:a16="http://schemas.microsoft.com/office/drawing/2014/main" id="{BB82D119-A365-4580-AD4A-3A86C6587E26}"/>
                </a:ext>
              </a:extLst>
            </p:cNvPr>
            <p:cNvSpPr/>
            <p:nvPr/>
          </p:nvSpPr>
          <p:spPr>
            <a:xfrm>
              <a:off x="5148296" y="1754858"/>
              <a:ext cx="8018" cy="6822"/>
            </a:xfrm>
            <a:custGeom>
              <a:avLst/>
              <a:gdLst/>
              <a:ahLst/>
              <a:cxnLst/>
              <a:rect l="l" t="t" r="r" b="b"/>
              <a:pathLst>
                <a:path w="362" h="308" extrusionOk="0">
                  <a:moveTo>
                    <a:pt x="20" y="249"/>
                  </a:moveTo>
                  <a:lnTo>
                    <a:pt x="20" y="249"/>
                  </a:lnTo>
                  <a:cubicBezTo>
                    <a:pt x="9" y="256"/>
                    <a:pt x="1" y="259"/>
                    <a:pt x="1" y="271"/>
                  </a:cubicBezTo>
                  <a:cubicBezTo>
                    <a:pt x="7" y="264"/>
                    <a:pt x="13" y="256"/>
                    <a:pt x="20" y="249"/>
                  </a:cubicBezTo>
                  <a:close/>
                  <a:moveTo>
                    <a:pt x="304" y="0"/>
                  </a:moveTo>
                  <a:cubicBezTo>
                    <a:pt x="218" y="0"/>
                    <a:pt x="128" y="126"/>
                    <a:pt x="20" y="249"/>
                  </a:cubicBezTo>
                  <a:lnTo>
                    <a:pt x="20" y="249"/>
                  </a:lnTo>
                  <a:cubicBezTo>
                    <a:pt x="24" y="247"/>
                    <a:pt x="28" y="244"/>
                    <a:pt x="32" y="239"/>
                  </a:cubicBezTo>
                  <a:cubicBezTo>
                    <a:pt x="49" y="287"/>
                    <a:pt x="72" y="307"/>
                    <a:pt x="100" y="307"/>
                  </a:cubicBezTo>
                  <a:cubicBezTo>
                    <a:pt x="171" y="307"/>
                    <a:pt x="270" y="168"/>
                    <a:pt x="361" y="20"/>
                  </a:cubicBezTo>
                  <a:cubicBezTo>
                    <a:pt x="342" y="7"/>
                    <a:pt x="323" y="0"/>
                    <a:pt x="30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095;p55">
              <a:extLst>
                <a:ext uri="{FF2B5EF4-FFF2-40B4-BE49-F238E27FC236}">
                  <a16:creationId xmlns:a16="http://schemas.microsoft.com/office/drawing/2014/main" id="{F0DC26DB-A516-4517-A232-B1444F22B10C}"/>
                </a:ext>
              </a:extLst>
            </p:cNvPr>
            <p:cNvSpPr/>
            <p:nvPr/>
          </p:nvSpPr>
          <p:spPr>
            <a:xfrm>
              <a:off x="5144131" y="1761547"/>
              <a:ext cx="3500" cy="3389"/>
            </a:xfrm>
            <a:custGeom>
              <a:avLst/>
              <a:gdLst/>
              <a:ahLst/>
              <a:cxnLst/>
              <a:rect l="l" t="t" r="r" b="b"/>
              <a:pathLst>
                <a:path w="158" h="153" extrusionOk="0">
                  <a:moveTo>
                    <a:pt x="157" y="0"/>
                  </a:moveTo>
                  <a:lnTo>
                    <a:pt x="157" y="0"/>
                  </a:lnTo>
                  <a:cubicBezTo>
                    <a:pt x="110" y="47"/>
                    <a:pt x="47" y="94"/>
                    <a:pt x="0" y="126"/>
                  </a:cubicBezTo>
                  <a:cubicBezTo>
                    <a:pt x="4" y="144"/>
                    <a:pt x="10" y="152"/>
                    <a:pt x="17" y="152"/>
                  </a:cubicBezTo>
                  <a:cubicBezTo>
                    <a:pt x="41" y="152"/>
                    <a:pt x="86" y="72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096;p55">
              <a:extLst>
                <a:ext uri="{FF2B5EF4-FFF2-40B4-BE49-F238E27FC236}">
                  <a16:creationId xmlns:a16="http://schemas.microsoft.com/office/drawing/2014/main" id="{3BC90B11-8DBD-4EB7-9D4B-63580F479581}"/>
                </a:ext>
              </a:extLst>
            </p:cNvPr>
            <p:cNvSpPr/>
            <p:nvPr/>
          </p:nvSpPr>
          <p:spPr>
            <a:xfrm>
              <a:off x="5147254" y="1748700"/>
              <a:ext cx="3832" cy="3832"/>
            </a:xfrm>
            <a:custGeom>
              <a:avLst/>
              <a:gdLst/>
              <a:ahLst/>
              <a:cxnLst/>
              <a:rect l="l" t="t" r="r" b="b"/>
              <a:pathLst>
                <a:path w="173" h="173" extrusionOk="0">
                  <a:moveTo>
                    <a:pt x="173" y="0"/>
                  </a:moveTo>
                  <a:lnTo>
                    <a:pt x="0" y="110"/>
                  </a:lnTo>
                  <a:lnTo>
                    <a:pt x="157" y="173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097;p55">
              <a:extLst>
                <a:ext uri="{FF2B5EF4-FFF2-40B4-BE49-F238E27FC236}">
                  <a16:creationId xmlns:a16="http://schemas.microsoft.com/office/drawing/2014/main" id="{AD6482ED-F3B5-4974-9207-27E22D6A93E7}"/>
                </a:ext>
              </a:extLst>
            </p:cNvPr>
            <p:cNvSpPr/>
            <p:nvPr/>
          </p:nvSpPr>
          <p:spPr>
            <a:xfrm>
              <a:off x="5168430" y="1726483"/>
              <a:ext cx="6977" cy="7310"/>
            </a:xfrm>
            <a:custGeom>
              <a:avLst/>
              <a:gdLst/>
              <a:ahLst/>
              <a:cxnLst/>
              <a:rect l="l" t="t" r="r" b="b"/>
              <a:pathLst>
                <a:path w="315" h="330" extrusionOk="0">
                  <a:moveTo>
                    <a:pt x="267" y="0"/>
                  </a:moveTo>
                  <a:lnTo>
                    <a:pt x="267" y="0"/>
                  </a:lnTo>
                  <a:cubicBezTo>
                    <a:pt x="267" y="0"/>
                    <a:pt x="220" y="63"/>
                    <a:pt x="157" y="125"/>
                  </a:cubicBezTo>
                  <a:lnTo>
                    <a:pt x="16" y="235"/>
                  </a:lnTo>
                  <a:cubicBezTo>
                    <a:pt x="48" y="251"/>
                    <a:pt x="32" y="282"/>
                    <a:pt x="1" y="329"/>
                  </a:cubicBezTo>
                  <a:cubicBezTo>
                    <a:pt x="142" y="188"/>
                    <a:pt x="314" y="31"/>
                    <a:pt x="26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098;p55">
              <a:extLst>
                <a:ext uri="{FF2B5EF4-FFF2-40B4-BE49-F238E27FC236}">
                  <a16:creationId xmlns:a16="http://schemas.microsoft.com/office/drawing/2014/main" id="{86AAC975-8790-4FBB-926E-11CF74690C67}"/>
                </a:ext>
              </a:extLst>
            </p:cNvPr>
            <p:cNvSpPr/>
            <p:nvPr/>
          </p:nvSpPr>
          <p:spPr>
            <a:xfrm>
              <a:off x="5164953" y="1733771"/>
              <a:ext cx="3500" cy="4873"/>
            </a:xfrm>
            <a:custGeom>
              <a:avLst/>
              <a:gdLst/>
              <a:ahLst/>
              <a:cxnLst/>
              <a:rect l="l" t="t" r="r" b="b"/>
              <a:pathLst>
                <a:path w="158" h="220" extrusionOk="0">
                  <a:moveTo>
                    <a:pt x="158" y="0"/>
                  </a:moveTo>
                  <a:lnTo>
                    <a:pt x="158" y="0"/>
                  </a:lnTo>
                  <a:cubicBezTo>
                    <a:pt x="79" y="79"/>
                    <a:pt x="17" y="157"/>
                    <a:pt x="1" y="220"/>
                  </a:cubicBezTo>
                  <a:cubicBezTo>
                    <a:pt x="32" y="188"/>
                    <a:pt x="111" y="79"/>
                    <a:pt x="15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099;p55">
              <a:extLst>
                <a:ext uri="{FF2B5EF4-FFF2-40B4-BE49-F238E27FC236}">
                  <a16:creationId xmlns:a16="http://schemas.microsoft.com/office/drawing/2014/main" id="{96F52474-2E3B-4279-BC38-A1E79B078E05}"/>
                </a:ext>
              </a:extLst>
            </p:cNvPr>
            <p:cNvSpPr/>
            <p:nvPr/>
          </p:nvSpPr>
          <p:spPr>
            <a:xfrm>
              <a:off x="5154188" y="1738976"/>
              <a:ext cx="5582" cy="4873"/>
            </a:xfrm>
            <a:custGeom>
              <a:avLst/>
              <a:gdLst/>
              <a:ahLst/>
              <a:cxnLst/>
              <a:rect l="l" t="t" r="r" b="b"/>
              <a:pathLst>
                <a:path w="252" h="220" extrusionOk="0">
                  <a:moveTo>
                    <a:pt x="252" y="0"/>
                  </a:moveTo>
                  <a:cubicBezTo>
                    <a:pt x="252" y="1"/>
                    <a:pt x="1" y="220"/>
                    <a:pt x="1" y="220"/>
                  </a:cubicBezTo>
                  <a:lnTo>
                    <a:pt x="79" y="173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100;p55">
              <a:extLst>
                <a:ext uri="{FF2B5EF4-FFF2-40B4-BE49-F238E27FC236}">
                  <a16:creationId xmlns:a16="http://schemas.microsoft.com/office/drawing/2014/main" id="{44EB4A47-1345-4A53-9064-DE9DCC217D91}"/>
                </a:ext>
              </a:extLst>
            </p:cNvPr>
            <p:cNvSpPr/>
            <p:nvPr/>
          </p:nvSpPr>
          <p:spPr>
            <a:xfrm>
              <a:off x="4856997" y="1844855"/>
              <a:ext cx="6977" cy="2126"/>
            </a:xfrm>
            <a:custGeom>
              <a:avLst/>
              <a:gdLst/>
              <a:ahLst/>
              <a:cxnLst/>
              <a:rect l="l" t="t" r="r" b="b"/>
              <a:pathLst>
                <a:path w="315" h="96" extrusionOk="0">
                  <a:moveTo>
                    <a:pt x="110" y="1"/>
                  </a:moveTo>
                  <a:cubicBezTo>
                    <a:pt x="110" y="1"/>
                    <a:pt x="1" y="48"/>
                    <a:pt x="1" y="48"/>
                  </a:cubicBezTo>
                  <a:cubicBezTo>
                    <a:pt x="1" y="48"/>
                    <a:pt x="314" y="95"/>
                    <a:pt x="314" y="95"/>
                  </a:cubicBezTo>
                  <a:lnTo>
                    <a:pt x="11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101;p55">
              <a:extLst>
                <a:ext uri="{FF2B5EF4-FFF2-40B4-BE49-F238E27FC236}">
                  <a16:creationId xmlns:a16="http://schemas.microsoft.com/office/drawing/2014/main" id="{E51E6840-3019-4DF9-B74C-80331BA45CF9}"/>
                </a:ext>
              </a:extLst>
            </p:cNvPr>
            <p:cNvSpPr/>
            <p:nvPr/>
          </p:nvSpPr>
          <p:spPr>
            <a:xfrm>
              <a:off x="4869844" y="1840358"/>
              <a:ext cx="5582" cy="4186"/>
            </a:xfrm>
            <a:custGeom>
              <a:avLst/>
              <a:gdLst/>
              <a:ahLst/>
              <a:cxnLst/>
              <a:rect l="l" t="t" r="r" b="b"/>
              <a:pathLst>
                <a:path w="252" h="189" extrusionOk="0">
                  <a:moveTo>
                    <a:pt x="252" y="0"/>
                  </a:moveTo>
                  <a:lnTo>
                    <a:pt x="252" y="0"/>
                  </a:lnTo>
                  <a:cubicBezTo>
                    <a:pt x="206" y="9"/>
                    <a:pt x="145" y="18"/>
                    <a:pt x="93" y="18"/>
                  </a:cubicBezTo>
                  <a:cubicBezTo>
                    <a:pt x="54" y="18"/>
                    <a:pt x="21" y="13"/>
                    <a:pt x="1" y="0"/>
                  </a:cubicBezTo>
                  <a:lnTo>
                    <a:pt x="1" y="0"/>
                  </a:lnTo>
                  <a:lnTo>
                    <a:pt x="79" y="18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102;p55">
              <a:extLst>
                <a:ext uri="{FF2B5EF4-FFF2-40B4-BE49-F238E27FC236}">
                  <a16:creationId xmlns:a16="http://schemas.microsoft.com/office/drawing/2014/main" id="{7DC8D208-7F42-45EC-A48D-758EAD8BBA26}"/>
                </a:ext>
              </a:extLst>
            </p:cNvPr>
            <p:cNvSpPr/>
            <p:nvPr/>
          </p:nvSpPr>
          <p:spPr>
            <a:xfrm>
              <a:off x="4901098" y="1316791"/>
              <a:ext cx="4873" cy="2459"/>
            </a:xfrm>
            <a:custGeom>
              <a:avLst/>
              <a:gdLst/>
              <a:ahLst/>
              <a:cxnLst/>
              <a:rect l="l" t="t" r="r" b="b"/>
              <a:pathLst>
                <a:path w="220" h="111" extrusionOk="0">
                  <a:moveTo>
                    <a:pt x="0" y="0"/>
                  </a:moveTo>
                  <a:lnTo>
                    <a:pt x="204" y="110"/>
                  </a:lnTo>
                  <a:lnTo>
                    <a:pt x="220" y="63"/>
                  </a:lnTo>
                  <a:cubicBezTo>
                    <a:pt x="173" y="16"/>
                    <a:pt x="110" y="0"/>
                    <a:pt x="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103;p55">
              <a:extLst>
                <a:ext uri="{FF2B5EF4-FFF2-40B4-BE49-F238E27FC236}">
                  <a16:creationId xmlns:a16="http://schemas.microsoft.com/office/drawing/2014/main" id="{ECD4C5E3-945E-4863-ADCD-DB4BEFD9EAD4}"/>
                </a:ext>
              </a:extLst>
            </p:cNvPr>
            <p:cNvSpPr/>
            <p:nvPr/>
          </p:nvSpPr>
          <p:spPr>
            <a:xfrm>
              <a:off x="4826451" y="1323724"/>
              <a:ext cx="3500" cy="3145"/>
            </a:xfrm>
            <a:custGeom>
              <a:avLst/>
              <a:gdLst/>
              <a:ahLst/>
              <a:cxnLst/>
              <a:rect l="l" t="t" r="r" b="b"/>
              <a:pathLst>
                <a:path w="158" h="142" extrusionOk="0">
                  <a:moveTo>
                    <a:pt x="0" y="1"/>
                  </a:moveTo>
                  <a:lnTo>
                    <a:pt x="94" y="142"/>
                  </a:lnTo>
                  <a:lnTo>
                    <a:pt x="157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104;p55">
              <a:extLst>
                <a:ext uri="{FF2B5EF4-FFF2-40B4-BE49-F238E27FC236}">
                  <a16:creationId xmlns:a16="http://schemas.microsoft.com/office/drawing/2014/main" id="{76F20B07-78AF-499C-8E00-F4FF09FAF39B}"/>
                </a:ext>
              </a:extLst>
            </p:cNvPr>
            <p:cNvSpPr/>
            <p:nvPr/>
          </p:nvSpPr>
          <p:spPr>
            <a:xfrm>
              <a:off x="4769148" y="1352209"/>
              <a:ext cx="9768" cy="4519"/>
            </a:xfrm>
            <a:custGeom>
              <a:avLst/>
              <a:gdLst/>
              <a:ahLst/>
              <a:cxnLst/>
              <a:rect l="l" t="t" r="r" b="b"/>
              <a:pathLst>
                <a:path w="441" h="204" extrusionOk="0">
                  <a:moveTo>
                    <a:pt x="440" y="0"/>
                  </a:moveTo>
                  <a:cubicBezTo>
                    <a:pt x="421" y="10"/>
                    <a:pt x="401" y="21"/>
                    <a:pt x="381" y="34"/>
                  </a:cubicBezTo>
                  <a:lnTo>
                    <a:pt x="381" y="34"/>
                  </a:lnTo>
                  <a:cubicBezTo>
                    <a:pt x="401" y="25"/>
                    <a:pt x="421" y="14"/>
                    <a:pt x="440" y="0"/>
                  </a:cubicBezTo>
                  <a:close/>
                  <a:moveTo>
                    <a:pt x="381" y="34"/>
                  </a:moveTo>
                  <a:cubicBezTo>
                    <a:pt x="192" y="123"/>
                    <a:pt x="0" y="48"/>
                    <a:pt x="142" y="204"/>
                  </a:cubicBezTo>
                  <a:cubicBezTo>
                    <a:pt x="217" y="154"/>
                    <a:pt x="302" y="84"/>
                    <a:pt x="381" y="34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105;p55">
              <a:extLst>
                <a:ext uri="{FF2B5EF4-FFF2-40B4-BE49-F238E27FC236}">
                  <a16:creationId xmlns:a16="http://schemas.microsoft.com/office/drawing/2014/main" id="{B5F9704F-E631-4CE2-B499-168AC259D337}"/>
                </a:ext>
              </a:extLst>
            </p:cNvPr>
            <p:cNvSpPr/>
            <p:nvPr/>
          </p:nvSpPr>
          <p:spPr>
            <a:xfrm>
              <a:off x="4856310" y="1436558"/>
              <a:ext cx="189936" cy="636082"/>
            </a:xfrm>
            <a:custGeom>
              <a:avLst/>
              <a:gdLst/>
              <a:ahLst/>
              <a:cxnLst/>
              <a:rect l="l" t="t" r="r" b="b"/>
              <a:pathLst>
                <a:path w="8575" h="28717" extrusionOk="0">
                  <a:moveTo>
                    <a:pt x="3339" y="5863"/>
                  </a:moveTo>
                  <a:cubicBezTo>
                    <a:pt x="3386" y="4609"/>
                    <a:pt x="3417" y="3355"/>
                    <a:pt x="3464" y="2086"/>
                  </a:cubicBezTo>
                  <a:cubicBezTo>
                    <a:pt x="3480" y="1615"/>
                    <a:pt x="3543" y="1145"/>
                    <a:pt x="3606" y="675"/>
                  </a:cubicBezTo>
                  <a:cubicBezTo>
                    <a:pt x="3637" y="361"/>
                    <a:pt x="3684" y="1"/>
                    <a:pt x="4154" y="17"/>
                  </a:cubicBezTo>
                  <a:cubicBezTo>
                    <a:pt x="4640" y="48"/>
                    <a:pt x="4577" y="424"/>
                    <a:pt x="4562" y="753"/>
                  </a:cubicBezTo>
                  <a:cubicBezTo>
                    <a:pt x="4515" y="2117"/>
                    <a:pt x="4468" y="3496"/>
                    <a:pt x="4405" y="4860"/>
                  </a:cubicBezTo>
                  <a:cubicBezTo>
                    <a:pt x="4327" y="7290"/>
                    <a:pt x="4232" y="9703"/>
                    <a:pt x="4123" y="12415"/>
                  </a:cubicBezTo>
                  <a:cubicBezTo>
                    <a:pt x="5627" y="11239"/>
                    <a:pt x="6584" y="9766"/>
                    <a:pt x="8088" y="8998"/>
                  </a:cubicBezTo>
                  <a:cubicBezTo>
                    <a:pt x="8574" y="9625"/>
                    <a:pt x="8559" y="9750"/>
                    <a:pt x="8041" y="10252"/>
                  </a:cubicBezTo>
                  <a:cubicBezTo>
                    <a:pt x="7007" y="11255"/>
                    <a:pt x="5988" y="12290"/>
                    <a:pt x="4954" y="13293"/>
                  </a:cubicBezTo>
                  <a:cubicBezTo>
                    <a:pt x="4374" y="13857"/>
                    <a:pt x="4138" y="14484"/>
                    <a:pt x="4138" y="15315"/>
                  </a:cubicBezTo>
                  <a:cubicBezTo>
                    <a:pt x="4138" y="19124"/>
                    <a:pt x="4044" y="22933"/>
                    <a:pt x="3997" y="26726"/>
                  </a:cubicBezTo>
                  <a:cubicBezTo>
                    <a:pt x="3997" y="27086"/>
                    <a:pt x="4029" y="27447"/>
                    <a:pt x="4076" y="27807"/>
                  </a:cubicBezTo>
                  <a:cubicBezTo>
                    <a:pt x="4138" y="28293"/>
                    <a:pt x="3950" y="28607"/>
                    <a:pt x="3464" y="28669"/>
                  </a:cubicBezTo>
                  <a:cubicBezTo>
                    <a:pt x="2963" y="28716"/>
                    <a:pt x="2869" y="28309"/>
                    <a:pt x="2869" y="27933"/>
                  </a:cubicBezTo>
                  <a:cubicBezTo>
                    <a:pt x="2884" y="27149"/>
                    <a:pt x="2994" y="26350"/>
                    <a:pt x="2994" y="25550"/>
                  </a:cubicBezTo>
                  <a:cubicBezTo>
                    <a:pt x="3026" y="22102"/>
                    <a:pt x="3026" y="18669"/>
                    <a:pt x="3057" y="15221"/>
                  </a:cubicBezTo>
                  <a:cubicBezTo>
                    <a:pt x="3073" y="13152"/>
                    <a:pt x="3120" y="11083"/>
                    <a:pt x="3198" y="9029"/>
                  </a:cubicBezTo>
                  <a:cubicBezTo>
                    <a:pt x="3229" y="8402"/>
                    <a:pt x="3057" y="7901"/>
                    <a:pt x="2712" y="7399"/>
                  </a:cubicBezTo>
                  <a:cubicBezTo>
                    <a:pt x="1897" y="6208"/>
                    <a:pt x="1082" y="5001"/>
                    <a:pt x="283" y="3810"/>
                  </a:cubicBezTo>
                  <a:cubicBezTo>
                    <a:pt x="189" y="3684"/>
                    <a:pt x="47" y="3575"/>
                    <a:pt x="47" y="3449"/>
                  </a:cubicBezTo>
                  <a:cubicBezTo>
                    <a:pt x="32" y="3214"/>
                    <a:pt x="0" y="2901"/>
                    <a:pt x="141" y="2775"/>
                  </a:cubicBezTo>
                  <a:cubicBezTo>
                    <a:pt x="361" y="2572"/>
                    <a:pt x="659" y="2603"/>
                    <a:pt x="878" y="2901"/>
                  </a:cubicBezTo>
                  <a:cubicBezTo>
                    <a:pt x="1489" y="3763"/>
                    <a:pt x="2116" y="4609"/>
                    <a:pt x="2743" y="5456"/>
                  </a:cubicBezTo>
                  <a:cubicBezTo>
                    <a:pt x="2869" y="5612"/>
                    <a:pt x="2994" y="5785"/>
                    <a:pt x="3120" y="5957"/>
                  </a:cubicBezTo>
                  <a:cubicBezTo>
                    <a:pt x="3182" y="5926"/>
                    <a:pt x="3261" y="5895"/>
                    <a:pt x="3339" y="5863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106;p55">
              <a:extLst>
                <a:ext uri="{FF2B5EF4-FFF2-40B4-BE49-F238E27FC236}">
                  <a16:creationId xmlns:a16="http://schemas.microsoft.com/office/drawing/2014/main" id="{D74DAA9C-BAAE-4953-AC8A-5EE3CB7D954C}"/>
                </a:ext>
              </a:extLst>
            </p:cNvPr>
            <p:cNvSpPr/>
            <p:nvPr/>
          </p:nvSpPr>
          <p:spPr>
            <a:xfrm>
              <a:off x="4856310" y="1436558"/>
              <a:ext cx="189936" cy="636082"/>
            </a:xfrm>
            <a:custGeom>
              <a:avLst/>
              <a:gdLst/>
              <a:ahLst/>
              <a:cxnLst/>
              <a:rect l="l" t="t" r="r" b="b"/>
              <a:pathLst>
                <a:path w="8575" h="28717" fill="none" extrusionOk="0">
                  <a:moveTo>
                    <a:pt x="3339" y="5863"/>
                  </a:moveTo>
                  <a:cubicBezTo>
                    <a:pt x="3386" y="4609"/>
                    <a:pt x="3417" y="3355"/>
                    <a:pt x="3464" y="2086"/>
                  </a:cubicBezTo>
                  <a:cubicBezTo>
                    <a:pt x="3480" y="1615"/>
                    <a:pt x="3543" y="1145"/>
                    <a:pt x="3606" y="675"/>
                  </a:cubicBezTo>
                  <a:cubicBezTo>
                    <a:pt x="3637" y="361"/>
                    <a:pt x="3684" y="1"/>
                    <a:pt x="4154" y="17"/>
                  </a:cubicBezTo>
                  <a:cubicBezTo>
                    <a:pt x="4640" y="48"/>
                    <a:pt x="4577" y="424"/>
                    <a:pt x="4562" y="753"/>
                  </a:cubicBezTo>
                  <a:cubicBezTo>
                    <a:pt x="4515" y="2117"/>
                    <a:pt x="4468" y="3496"/>
                    <a:pt x="4405" y="4860"/>
                  </a:cubicBezTo>
                  <a:cubicBezTo>
                    <a:pt x="4327" y="7290"/>
                    <a:pt x="4232" y="9703"/>
                    <a:pt x="4123" y="12415"/>
                  </a:cubicBezTo>
                  <a:cubicBezTo>
                    <a:pt x="5627" y="11239"/>
                    <a:pt x="6584" y="9766"/>
                    <a:pt x="8088" y="8998"/>
                  </a:cubicBezTo>
                  <a:cubicBezTo>
                    <a:pt x="8574" y="9625"/>
                    <a:pt x="8559" y="9750"/>
                    <a:pt x="8041" y="10252"/>
                  </a:cubicBezTo>
                  <a:cubicBezTo>
                    <a:pt x="7007" y="11255"/>
                    <a:pt x="5988" y="12290"/>
                    <a:pt x="4954" y="13293"/>
                  </a:cubicBezTo>
                  <a:cubicBezTo>
                    <a:pt x="4374" y="13857"/>
                    <a:pt x="4138" y="14484"/>
                    <a:pt x="4138" y="15315"/>
                  </a:cubicBezTo>
                  <a:cubicBezTo>
                    <a:pt x="4138" y="19124"/>
                    <a:pt x="4044" y="22933"/>
                    <a:pt x="3997" y="26726"/>
                  </a:cubicBezTo>
                  <a:cubicBezTo>
                    <a:pt x="3997" y="27086"/>
                    <a:pt x="4029" y="27447"/>
                    <a:pt x="4076" y="27807"/>
                  </a:cubicBezTo>
                  <a:cubicBezTo>
                    <a:pt x="4138" y="28293"/>
                    <a:pt x="3950" y="28607"/>
                    <a:pt x="3464" y="28669"/>
                  </a:cubicBezTo>
                  <a:cubicBezTo>
                    <a:pt x="2963" y="28716"/>
                    <a:pt x="2869" y="28309"/>
                    <a:pt x="2869" y="27933"/>
                  </a:cubicBezTo>
                  <a:cubicBezTo>
                    <a:pt x="2884" y="27149"/>
                    <a:pt x="2994" y="26350"/>
                    <a:pt x="2994" y="25550"/>
                  </a:cubicBezTo>
                  <a:cubicBezTo>
                    <a:pt x="3026" y="22102"/>
                    <a:pt x="3026" y="18669"/>
                    <a:pt x="3057" y="15221"/>
                  </a:cubicBezTo>
                  <a:cubicBezTo>
                    <a:pt x="3073" y="13152"/>
                    <a:pt x="3120" y="11083"/>
                    <a:pt x="3198" y="9029"/>
                  </a:cubicBezTo>
                  <a:cubicBezTo>
                    <a:pt x="3229" y="8402"/>
                    <a:pt x="3057" y="7901"/>
                    <a:pt x="2712" y="7399"/>
                  </a:cubicBezTo>
                  <a:cubicBezTo>
                    <a:pt x="1897" y="6208"/>
                    <a:pt x="1082" y="5001"/>
                    <a:pt x="283" y="3810"/>
                  </a:cubicBezTo>
                  <a:cubicBezTo>
                    <a:pt x="189" y="3684"/>
                    <a:pt x="47" y="3575"/>
                    <a:pt x="47" y="3449"/>
                  </a:cubicBezTo>
                  <a:cubicBezTo>
                    <a:pt x="32" y="3214"/>
                    <a:pt x="0" y="2901"/>
                    <a:pt x="141" y="2775"/>
                  </a:cubicBezTo>
                  <a:cubicBezTo>
                    <a:pt x="361" y="2572"/>
                    <a:pt x="659" y="2603"/>
                    <a:pt x="878" y="2901"/>
                  </a:cubicBezTo>
                  <a:cubicBezTo>
                    <a:pt x="1489" y="3763"/>
                    <a:pt x="2116" y="4609"/>
                    <a:pt x="2743" y="5456"/>
                  </a:cubicBezTo>
                  <a:cubicBezTo>
                    <a:pt x="2869" y="5612"/>
                    <a:pt x="2994" y="5785"/>
                    <a:pt x="3120" y="5957"/>
                  </a:cubicBezTo>
                  <a:cubicBezTo>
                    <a:pt x="3182" y="5926"/>
                    <a:pt x="3261" y="5895"/>
                    <a:pt x="3339" y="5863"/>
                  </a:cubicBezTo>
                  <a:close/>
                </a:path>
              </a:pathLst>
            </a:custGeom>
            <a:noFill/>
            <a:ln w="22725" cap="rnd" cmpd="sng">
              <a:solidFill>
                <a:srgbClr val="9973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107;p55">
              <a:extLst>
                <a:ext uri="{FF2B5EF4-FFF2-40B4-BE49-F238E27FC236}">
                  <a16:creationId xmlns:a16="http://schemas.microsoft.com/office/drawing/2014/main" id="{26E238E2-A60E-402F-A1E9-DEEF4ACC24CA}"/>
                </a:ext>
              </a:extLst>
            </p:cNvPr>
            <p:cNvSpPr/>
            <p:nvPr/>
          </p:nvSpPr>
          <p:spPr>
            <a:xfrm>
              <a:off x="4834425" y="1352541"/>
              <a:ext cx="43082" cy="33358"/>
            </a:xfrm>
            <a:custGeom>
              <a:avLst/>
              <a:gdLst/>
              <a:ahLst/>
              <a:cxnLst/>
              <a:rect l="l" t="t" r="r" b="b"/>
              <a:pathLst>
                <a:path w="1945" h="1506" extrusionOk="0">
                  <a:moveTo>
                    <a:pt x="973" y="1"/>
                  </a:moveTo>
                  <a:cubicBezTo>
                    <a:pt x="1" y="1"/>
                    <a:pt x="1" y="1506"/>
                    <a:pt x="973" y="1506"/>
                  </a:cubicBezTo>
                  <a:cubicBezTo>
                    <a:pt x="1945" y="1506"/>
                    <a:pt x="1945" y="1"/>
                    <a:pt x="973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108;p55">
              <a:extLst>
                <a:ext uri="{FF2B5EF4-FFF2-40B4-BE49-F238E27FC236}">
                  <a16:creationId xmlns:a16="http://schemas.microsoft.com/office/drawing/2014/main" id="{00B16A80-907C-4684-86DE-00B4F4715CBE}"/>
                </a:ext>
              </a:extLst>
            </p:cNvPr>
            <p:cNvSpPr/>
            <p:nvPr/>
          </p:nvSpPr>
          <p:spPr>
            <a:xfrm>
              <a:off x="4717095" y="1443513"/>
              <a:ext cx="43060" cy="33690"/>
            </a:xfrm>
            <a:custGeom>
              <a:avLst/>
              <a:gdLst/>
              <a:ahLst/>
              <a:cxnLst/>
              <a:rect l="l" t="t" r="r" b="b"/>
              <a:pathLst>
                <a:path w="1944" h="1521" extrusionOk="0">
                  <a:moveTo>
                    <a:pt x="972" y="0"/>
                  </a:moveTo>
                  <a:cubicBezTo>
                    <a:pt x="0" y="0"/>
                    <a:pt x="0" y="1521"/>
                    <a:pt x="972" y="1521"/>
                  </a:cubicBezTo>
                  <a:cubicBezTo>
                    <a:pt x="1944" y="1521"/>
                    <a:pt x="1944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109;p55">
              <a:extLst>
                <a:ext uri="{FF2B5EF4-FFF2-40B4-BE49-F238E27FC236}">
                  <a16:creationId xmlns:a16="http://schemas.microsoft.com/office/drawing/2014/main" id="{D98E7C72-B635-458A-A7FC-619F85665645}"/>
                </a:ext>
              </a:extLst>
            </p:cNvPr>
            <p:cNvSpPr/>
            <p:nvPr/>
          </p:nvSpPr>
          <p:spPr>
            <a:xfrm>
              <a:off x="4782018" y="1560865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88" y="0"/>
                  </a:moveTo>
                  <a:cubicBezTo>
                    <a:pt x="0" y="0"/>
                    <a:pt x="0" y="1521"/>
                    <a:pt x="988" y="1521"/>
                  </a:cubicBezTo>
                  <a:cubicBezTo>
                    <a:pt x="1959" y="1521"/>
                    <a:pt x="1959" y="0"/>
                    <a:pt x="988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110;p55">
              <a:extLst>
                <a:ext uri="{FF2B5EF4-FFF2-40B4-BE49-F238E27FC236}">
                  <a16:creationId xmlns:a16="http://schemas.microsoft.com/office/drawing/2014/main" id="{8BE6581A-F372-4BDB-9138-C228D9009705}"/>
                </a:ext>
              </a:extLst>
            </p:cNvPr>
            <p:cNvSpPr/>
            <p:nvPr/>
          </p:nvSpPr>
          <p:spPr>
            <a:xfrm>
              <a:off x="4664998" y="1580646"/>
              <a:ext cx="43082" cy="33358"/>
            </a:xfrm>
            <a:custGeom>
              <a:avLst/>
              <a:gdLst/>
              <a:ahLst/>
              <a:cxnLst/>
              <a:rect l="l" t="t" r="r" b="b"/>
              <a:pathLst>
                <a:path w="1945" h="1506" extrusionOk="0">
                  <a:moveTo>
                    <a:pt x="973" y="1"/>
                  </a:moveTo>
                  <a:cubicBezTo>
                    <a:pt x="1" y="1"/>
                    <a:pt x="1" y="1506"/>
                    <a:pt x="973" y="1506"/>
                  </a:cubicBezTo>
                  <a:cubicBezTo>
                    <a:pt x="1944" y="1506"/>
                    <a:pt x="1944" y="1"/>
                    <a:pt x="973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111;p55">
              <a:extLst>
                <a:ext uri="{FF2B5EF4-FFF2-40B4-BE49-F238E27FC236}">
                  <a16:creationId xmlns:a16="http://schemas.microsoft.com/office/drawing/2014/main" id="{D6FB2F12-4A07-4ABD-9B5D-1CF8455649E1}"/>
                </a:ext>
              </a:extLst>
            </p:cNvPr>
            <p:cNvSpPr/>
            <p:nvPr/>
          </p:nvSpPr>
          <p:spPr>
            <a:xfrm>
              <a:off x="4757365" y="1704245"/>
              <a:ext cx="43060" cy="33712"/>
            </a:xfrm>
            <a:custGeom>
              <a:avLst/>
              <a:gdLst/>
              <a:ahLst/>
              <a:cxnLst/>
              <a:rect l="l" t="t" r="r" b="b"/>
              <a:pathLst>
                <a:path w="1944" h="1522" extrusionOk="0">
                  <a:moveTo>
                    <a:pt x="972" y="1"/>
                  </a:moveTo>
                  <a:cubicBezTo>
                    <a:pt x="0" y="1"/>
                    <a:pt x="0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112;p55">
              <a:extLst>
                <a:ext uri="{FF2B5EF4-FFF2-40B4-BE49-F238E27FC236}">
                  <a16:creationId xmlns:a16="http://schemas.microsoft.com/office/drawing/2014/main" id="{EEE962FD-C7AF-4067-8BF8-17CC9E1477BF}"/>
                </a:ext>
              </a:extLst>
            </p:cNvPr>
            <p:cNvSpPr/>
            <p:nvPr/>
          </p:nvSpPr>
          <p:spPr>
            <a:xfrm>
              <a:off x="5029902" y="1541417"/>
              <a:ext cx="43082" cy="33712"/>
            </a:xfrm>
            <a:custGeom>
              <a:avLst/>
              <a:gdLst/>
              <a:ahLst/>
              <a:cxnLst/>
              <a:rect l="l" t="t" r="r" b="b"/>
              <a:pathLst>
                <a:path w="1945" h="1522" extrusionOk="0">
                  <a:moveTo>
                    <a:pt x="972" y="1"/>
                  </a:moveTo>
                  <a:cubicBezTo>
                    <a:pt x="1" y="1"/>
                    <a:pt x="1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113;p55">
              <a:extLst>
                <a:ext uri="{FF2B5EF4-FFF2-40B4-BE49-F238E27FC236}">
                  <a16:creationId xmlns:a16="http://schemas.microsoft.com/office/drawing/2014/main" id="{A6EA53DA-F355-4DDB-A616-9B4336195014}"/>
                </a:ext>
              </a:extLst>
            </p:cNvPr>
            <p:cNvSpPr/>
            <p:nvPr/>
          </p:nvSpPr>
          <p:spPr>
            <a:xfrm>
              <a:off x="4977827" y="1365388"/>
              <a:ext cx="43082" cy="33712"/>
            </a:xfrm>
            <a:custGeom>
              <a:avLst/>
              <a:gdLst/>
              <a:ahLst/>
              <a:cxnLst/>
              <a:rect l="l" t="t" r="r" b="b"/>
              <a:pathLst>
                <a:path w="1945" h="1522" extrusionOk="0">
                  <a:moveTo>
                    <a:pt x="972" y="1"/>
                  </a:moveTo>
                  <a:cubicBezTo>
                    <a:pt x="0" y="1"/>
                    <a:pt x="0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114;p55">
              <a:extLst>
                <a:ext uri="{FF2B5EF4-FFF2-40B4-BE49-F238E27FC236}">
                  <a16:creationId xmlns:a16="http://schemas.microsoft.com/office/drawing/2014/main" id="{19AE4F93-CD44-48CF-95A5-CE7A0ED1BBB7}"/>
                </a:ext>
              </a:extLst>
            </p:cNvPr>
            <p:cNvSpPr/>
            <p:nvPr/>
          </p:nvSpPr>
          <p:spPr>
            <a:xfrm>
              <a:off x="5114627" y="1437266"/>
              <a:ext cx="43060" cy="33358"/>
            </a:xfrm>
            <a:custGeom>
              <a:avLst/>
              <a:gdLst/>
              <a:ahLst/>
              <a:cxnLst/>
              <a:rect l="l" t="t" r="r" b="b"/>
              <a:pathLst>
                <a:path w="1944" h="1506" extrusionOk="0">
                  <a:moveTo>
                    <a:pt x="972" y="0"/>
                  </a:moveTo>
                  <a:cubicBezTo>
                    <a:pt x="0" y="0"/>
                    <a:pt x="0" y="1505"/>
                    <a:pt x="972" y="1505"/>
                  </a:cubicBezTo>
                  <a:cubicBezTo>
                    <a:pt x="1944" y="1505"/>
                    <a:pt x="1944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115;p55">
              <a:extLst>
                <a:ext uri="{FF2B5EF4-FFF2-40B4-BE49-F238E27FC236}">
                  <a16:creationId xmlns:a16="http://schemas.microsoft.com/office/drawing/2014/main" id="{1E18F2CD-102C-43A4-A5C8-AA7CF71657AB}"/>
                </a:ext>
              </a:extLst>
            </p:cNvPr>
            <p:cNvSpPr/>
            <p:nvPr/>
          </p:nvSpPr>
          <p:spPr>
            <a:xfrm>
              <a:off x="5160102" y="1560865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72" y="0"/>
                  </a:moveTo>
                  <a:cubicBezTo>
                    <a:pt x="0" y="0"/>
                    <a:pt x="0" y="1521"/>
                    <a:pt x="972" y="1521"/>
                  </a:cubicBezTo>
                  <a:cubicBezTo>
                    <a:pt x="1960" y="1521"/>
                    <a:pt x="1960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116;p55">
              <a:extLst>
                <a:ext uri="{FF2B5EF4-FFF2-40B4-BE49-F238E27FC236}">
                  <a16:creationId xmlns:a16="http://schemas.microsoft.com/office/drawing/2014/main" id="{9937D078-33D9-456D-926E-EF730022628A}"/>
                </a:ext>
              </a:extLst>
            </p:cNvPr>
            <p:cNvSpPr/>
            <p:nvPr/>
          </p:nvSpPr>
          <p:spPr>
            <a:xfrm>
              <a:off x="5101425" y="1671617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88" y="0"/>
                  </a:moveTo>
                  <a:cubicBezTo>
                    <a:pt x="0" y="0"/>
                    <a:pt x="0" y="1521"/>
                    <a:pt x="988" y="1521"/>
                  </a:cubicBezTo>
                  <a:cubicBezTo>
                    <a:pt x="1960" y="1521"/>
                    <a:pt x="1960" y="0"/>
                    <a:pt x="988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979005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144;p55">
            <a:extLst>
              <a:ext uri="{FF2B5EF4-FFF2-40B4-BE49-F238E27FC236}">
                <a16:creationId xmlns:a16="http://schemas.microsoft.com/office/drawing/2014/main" id="{2A626D2B-7CEE-4860-B4ED-D9559E444C8E}"/>
              </a:ext>
            </a:extLst>
          </p:cNvPr>
          <p:cNvGrpSpPr/>
          <p:nvPr/>
        </p:nvGrpSpPr>
        <p:grpSpPr>
          <a:xfrm>
            <a:off x="6043015" y="3196173"/>
            <a:ext cx="1137074" cy="1724772"/>
            <a:chOff x="1348984" y="1749033"/>
            <a:chExt cx="899228" cy="1363995"/>
          </a:xfrm>
        </p:grpSpPr>
        <p:sp>
          <p:nvSpPr>
            <p:cNvPr id="3" name="Google Shape;5145;p55">
              <a:extLst>
                <a:ext uri="{FF2B5EF4-FFF2-40B4-BE49-F238E27FC236}">
                  <a16:creationId xmlns:a16="http://schemas.microsoft.com/office/drawing/2014/main" id="{76031FFF-1AAF-492B-8CD2-C31C2888126B}"/>
                </a:ext>
              </a:extLst>
            </p:cNvPr>
            <p:cNvSpPr/>
            <p:nvPr/>
          </p:nvSpPr>
          <p:spPr>
            <a:xfrm>
              <a:off x="1438560" y="2796855"/>
              <a:ext cx="650988" cy="234391"/>
            </a:xfrm>
            <a:custGeom>
              <a:avLst/>
              <a:gdLst/>
              <a:ahLst/>
              <a:cxnLst/>
              <a:rect l="l" t="t" r="r" b="b"/>
              <a:pathLst>
                <a:path w="29390" h="10582" extrusionOk="0">
                  <a:moveTo>
                    <a:pt x="15675" y="1568"/>
                  </a:moveTo>
                  <a:cubicBezTo>
                    <a:pt x="12932" y="1568"/>
                    <a:pt x="4311" y="785"/>
                    <a:pt x="2743" y="4311"/>
                  </a:cubicBezTo>
                  <a:cubicBezTo>
                    <a:pt x="0" y="10189"/>
                    <a:pt x="13324" y="9797"/>
                    <a:pt x="16458" y="9797"/>
                  </a:cubicBezTo>
                  <a:cubicBezTo>
                    <a:pt x="20377" y="9797"/>
                    <a:pt x="29390" y="10581"/>
                    <a:pt x="28606" y="4311"/>
                  </a:cubicBezTo>
                  <a:cubicBezTo>
                    <a:pt x="28214" y="1"/>
                    <a:pt x="19593" y="1568"/>
                    <a:pt x="15675" y="1568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5146;p55">
              <a:extLst>
                <a:ext uri="{FF2B5EF4-FFF2-40B4-BE49-F238E27FC236}">
                  <a16:creationId xmlns:a16="http://schemas.microsoft.com/office/drawing/2014/main" id="{AB7723E8-F685-4DE0-9309-7DF9587BA9F2}"/>
                </a:ext>
              </a:extLst>
            </p:cNvPr>
            <p:cNvSpPr/>
            <p:nvPr/>
          </p:nvSpPr>
          <p:spPr>
            <a:xfrm>
              <a:off x="1866637" y="3041262"/>
              <a:ext cx="192727" cy="71766"/>
            </a:xfrm>
            <a:custGeom>
              <a:avLst/>
              <a:gdLst/>
              <a:ahLst/>
              <a:cxnLst/>
              <a:rect l="l" t="t" r="r" b="b"/>
              <a:pathLst>
                <a:path w="8701" h="3240" extrusionOk="0">
                  <a:moveTo>
                    <a:pt x="5562" y="0"/>
                  </a:moveTo>
                  <a:cubicBezTo>
                    <a:pt x="5156" y="0"/>
                    <a:pt x="4727" y="47"/>
                    <a:pt x="4311" y="111"/>
                  </a:cubicBezTo>
                  <a:cubicBezTo>
                    <a:pt x="3136" y="174"/>
                    <a:pt x="1" y="535"/>
                    <a:pt x="424" y="2353"/>
                  </a:cubicBezTo>
                  <a:cubicBezTo>
                    <a:pt x="608" y="3120"/>
                    <a:pt x="2221" y="3239"/>
                    <a:pt x="3571" y="3239"/>
                  </a:cubicBezTo>
                  <a:cubicBezTo>
                    <a:pt x="4179" y="3239"/>
                    <a:pt x="4734" y="3215"/>
                    <a:pt x="5079" y="3215"/>
                  </a:cubicBezTo>
                  <a:cubicBezTo>
                    <a:pt x="6459" y="3215"/>
                    <a:pt x="8700" y="2102"/>
                    <a:pt x="7242" y="535"/>
                  </a:cubicBezTo>
                  <a:cubicBezTo>
                    <a:pt x="6859" y="132"/>
                    <a:pt x="6243" y="0"/>
                    <a:pt x="556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147;p55">
              <a:extLst>
                <a:ext uri="{FF2B5EF4-FFF2-40B4-BE49-F238E27FC236}">
                  <a16:creationId xmlns:a16="http://schemas.microsoft.com/office/drawing/2014/main" id="{C152801B-1C1B-46F7-B87C-B8E1FC834996}"/>
                </a:ext>
              </a:extLst>
            </p:cNvPr>
            <p:cNvSpPr/>
            <p:nvPr/>
          </p:nvSpPr>
          <p:spPr>
            <a:xfrm>
              <a:off x="1348984" y="1749033"/>
              <a:ext cx="899224" cy="924231"/>
            </a:xfrm>
            <a:custGeom>
              <a:avLst/>
              <a:gdLst/>
              <a:ahLst/>
              <a:cxnLst/>
              <a:rect l="l" t="t" r="r" b="b"/>
              <a:pathLst>
                <a:path w="40597" h="41726" extrusionOk="0">
                  <a:moveTo>
                    <a:pt x="16866" y="38231"/>
                  </a:moveTo>
                  <a:cubicBezTo>
                    <a:pt x="16694" y="38278"/>
                    <a:pt x="16631" y="38293"/>
                    <a:pt x="16584" y="38325"/>
                  </a:cubicBezTo>
                  <a:cubicBezTo>
                    <a:pt x="14656" y="39453"/>
                    <a:pt x="12524" y="39704"/>
                    <a:pt x="10361" y="39720"/>
                  </a:cubicBezTo>
                  <a:cubicBezTo>
                    <a:pt x="9327" y="39720"/>
                    <a:pt x="8292" y="39720"/>
                    <a:pt x="7258" y="39720"/>
                  </a:cubicBezTo>
                  <a:cubicBezTo>
                    <a:pt x="4405" y="39720"/>
                    <a:pt x="1584" y="37651"/>
                    <a:pt x="800" y="34563"/>
                  </a:cubicBezTo>
                  <a:cubicBezTo>
                    <a:pt x="63" y="31757"/>
                    <a:pt x="659" y="29312"/>
                    <a:pt x="2226" y="27008"/>
                  </a:cubicBezTo>
                  <a:cubicBezTo>
                    <a:pt x="2571" y="26506"/>
                    <a:pt x="3104" y="26130"/>
                    <a:pt x="3637" y="25628"/>
                  </a:cubicBezTo>
                  <a:cubicBezTo>
                    <a:pt x="1004" y="24124"/>
                    <a:pt x="0" y="21882"/>
                    <a:pt x="910" y="18967"/>
                  </a:cubicBezTo>
                  <a:cubicBezTo>
                    <a:pt x="1678" y="16459"/>
                    <a:pt x="3794" y="15785"/>
                    <a:pt x="6145" y="15456"/>
                  </a:cubicBezTo>
                  <a:cubicBezTo>
                    <a:pt x="5925" y="14813"/>
                    <a:pt x="5706" y="14217"/>
                    <a:pt x="5533" y="13606"/>
                  </a:cubicBezTo>
                  <a:cubicBezTo>
                    <a:pt x="5392" y="13136"/>
                    <a:pt x="5220" y="12634"/>
                    <a:pt x="5236" y="12148"/>
                  </a:cubicBezTo>
                  <a:cubicBezTo>
                    <a:pt x="5267" y="10706"/>
                    <a:pt x="5392" y="9280"/>
                    <a:pt x="6364" y="8089"/>
                  </a:cubicBezTo>
                  <a:cubicBezTo>
                    <a:pt x="7070" y="7211"/>
                    <a:pt x="7932" y="6553"/>
                    <a:pt x="8997" y="6224"/>
                  </a:cubicBezTo>
                  <a:cubicBezTo>
                    <a:pt x="10424" y="5785"/>
                    <a:pt x="11897" y="5675"/>
                    <a:pt x="13355" y="6098"/>
                  </a:cubicBezTo>
                  <a:cubicBezTo>
                    <a:pt x="13559" y="6161"/>
                    <a:pt x="13762" y="6192"/>
                    <a:pt x="13998" y="6239"/>
                  </a:cubicBezTo>
                  <a:cubicBezTo>
                    <a:pt x="14515" y="4515"/>
                    <a:pt x="15534" y="3120"/>
                    <a:pt x="16850" y="1992"/>
                  </a:cubicBezTo>
                  <a:cubicBezTo>
                    <a:pt x="18543" y="549"/>
                    <a:pt x="20549" y="1"/>
                    <a:pt x="22775" y="267"/>
                  </a:cubicBezTo>
                  <a:cubicBezTo>
                    <a:pt x="24358" y="455"/>
                    <a:pt x="25800" y="1004"/>
                    <a:pt x="27117" y="1913"/>
                  </a:cubicBezTo>
                  <a:cubicBezTo>
                    <a:pt x="28246" y="2697"/>
                    <a:pt x="28810" y="3778"/>
                    <a:pt x="29217" y="5032"/>
                  </a:cubicBezTo>
                  <a:cubicBezTo>
                    <a:pt x="29703" y="6584"/>
                    <a:pt x="29797" y="8152"/>
                    <a:pt x="29358" y="9860"/>
                  </a:cubicBezTo>
                  <a:cubicBezTo>
                    <a:pt x="29719" y="9750"/>
                    <a:pt x="29970" y="9688"/>
                    <a:pt x="30221" y="9609"/>
                  </a:cubicBezTo>
                  <a:cubicBezTo>
                    <a:pt x="31177" y="9296"/>
                    <a:pt x="32148" y="9076"/>
                    <a:pt x="33167" y="9327"/>
                  </a:cubicBezTo>
                  <a:cubicBezTo>
                    <a:pt x="35330" y="9844"/>
                    <a:pt x="36945" y="11051"/>
                    <a:pt x="37838" y="13120"/>
                  </a:cubicBezTo>
                  <a:cubicBezTo>
                    <a:pt x="38324" y="14280"/>
                    <a:pt x="38716" y="15471"/>
                    <a:pt x="38638" y="16741"/>
                  </a:cubicBezTo>
                  <a:cubicBezTo>
                    <a:pt x="38622" y="17055"/>
                    <a:pt x="38622" y="17384"/>
                    <a:pt x="38528" y="17666"/>
                  </a:cubicBezTo>
                  <a:cubicBezTo>
                    <a:pt x="38120" y="19077"/>
                    <a:pt x="37854" y="20550"/>
                    <a:pt x="36725" y="21616"/>
                  </a:cubicBezTo>
                  <a:cubicBezTo>
                    <a:pt x="36396" y="21945"/>
                    <a:pt x="36067" y="22274"/>
                    <a:pt x="35659" y="22666"/>
                  </a:cubicBezTo>
                  <a:cubicBezTo>
                    <a:pt x="35895" y="22744"/>
                    <a:pt x="36036" y="22791"/>
                    <a:pt x="36208" y="22823"/>
                  </a:cubicBezTo>
                  <a:cubicBezTo>
                    <a:pt x="38073" y="23105"/>
                    <a:pt x="39359" y="24265"/>
                    <a:pt x="40048" y="25911"/>
                  </a:cubicBezTo>
                  <a:cubicBezTo>
                    <a:pt x="40456" y="26882"/>
                    <a:pt x="40503" y="28042"/>
                    <a:pt x="40550" y="29124"/>
                  </a:cubicBezTo>
                  <a:cubicBezTo>
                    <a:pt x="40597" y="30738"/>
                    <a:pt x="39892" y="32118"/>
                    <a:pt x="38982" y="33434"/>
                  </a:cubicBezTo>
                  <a:cubicBezTo>
                    <a:pt x="38042" y="34814"/>
                    <a:pt x="36804" y="35582"/>
                    <a:pt x="35236" y="36036"/>
                  </a:cubicBezTo>
                  <a:cubicBezTo>
                    <a:pt x="34390" y="36271"/>
                    <a:pt x="33575" y="36585"/>
                    <a:pt x="32681" y="36569"/>
                  </a:cubicBezTo>
                  <a:cubicBezTo>
                    <a:pt x="32211" y="36569"/>
                    <a:pt x="31913" y="36773"/>
                    <a:pt x="31835" y="37259"/>
                  </a:cubicBezTo>
                  <a:cubicBezTo>
                    <a:pt x="31333" y="39939"/>
                    <a:pt x="28199" y="41365"/>
                    <a:pt x="26051" y="41569"/>
                  </a:cubicBezTo>
                  <a:cubicBezTo>
                    <a:pt x="25346" y="41632"/>
                    <a:pt x="24609" y="41726"/>
                    <a:pt x="23904" y="41663"/>
                  </a:cubicBezTo>
                  <a:cubicBezTo>
                    <a:pt x="21741" y="41475"/>
                    <a:pt x="19609" y="41177"/>
                    <a:pt x="17979" y="39532"/>
                  </a:cubicBezTo>
                  <a:cubicBezTo>
                    <a:pt x="17587" y="39124"/>
                    <a:pt x="17242" y="38669"/>
                    <a:pt x="16866" y="382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148;p55">
              <a:extLst>
                <a:ext uri="{FF2B5EF4-FFF2-40B4-BE49-F238E27FC236}">
                  <a16:creationId xmlns:a16="http://schemas.microsoft.com/office/drawing/2014/main" id="{2E0DF83D-86DE-4FE9-94F0-46702E853742}"/>
                </a:ext>
              </a:extLst>
            </p:cNvPr>
            <p:cNvSpPr/>
            <p:nvPr/>
          </p:nvSpPr>
          <p:spPr>
            <a:xfrm>
              <a:off x="1686112" y="1753529"/>
              <a:ext cx="562101" cy="806570"/>
            </a:xfrm>
            <a:custGeom>
              <a:avLst/>
              <a:gdLst/>
              <a:ahLst/>
              <a:cxnLst/>
              <a:rect l="l" t="t" r="r" b="b"/>
              <a:pathLst>
                <a:path w="25377" h="36414" extrusionOk="0">
                  <a:moveTo>
                    <a:pt x="6492" y="0"/>
                  </a:moveTo>
                  <a:cubicBezTo>
                    <a:pt x="5430" y="0"/>
                    <a:pt x="4424" y="200"/>
                    <a:pt x="3480" y="613"/>
                  </a:cubicBezTo>
                  <a:cubicBezTo>
                    <a:pt x="941" y="3466"/>
                    <a:pt x="0" y="7651"/>
                    <a:pt x="2445" y="10958"/>
                  </a:cubicBezTo>
                  <a:cubicBezTo>
                    <a:pt x="3793" y="12792"/>
                    <a:pt x="5674" y="13795"/>
                    <a:pt x="7822" y="14438"/>
                  </a:cubicBezTo>
                  <a:cubicBezTo>
                    <a:pt x="8950" y="14783"/>
                    <a:pt x="10408" y="15190"/>
                    <a:pt x="10925" y="16381"/>
                  </a:cubicBezTo>
                  <a:cubicBezTo>
                    <a:pt x="11693" y="18200"/>
                    <a:pt x="11395" y="20864"/>
                    <a:pt x="9546" y="21930"/>
                  </a:cubicBezTo>
                  <a:cubicBezTo>
                    <a:pt x="8558" y="22494"/>
                    <a:pt x="7383" y="22776"/>
                    <a:pt x="6474" y="23482"/>
                  </a:cubicBezTo>
                  <a:cubicBezTo>
                    <a:pt x="5486" y="24234"/>
                    <a:pt x="4750" y="25441"/>
                    <a:pt x="4452" y="26632"/>
                  </a:cubicBezTo>
                  <a:cubicBezTo>
                    <a:pt x="3902" y="28774"/>
                    <a:pt x="5925" y="29237"/>
                    <a:pt x="8030" y="29237"/>
                  </a:cubicBezTo>
                  <a:cubicBezTo>
                    <a:pt x="9407" y="29237"/>
                    <a:pt x="10818" y="29039"/>
                    <a:pt x="11568" y="28983"/>
                  </a:cubicBezTo>
                  <a:cubicBezTo>
                    <a:pt x="12428" y="28925"/>
                    <a:pt x="13347" y="28814"/>
                    <a:pt x="14245" y="28814"/>
                  </a:cubicBezTo>
                  <a:cubicBezTo>
                    <a:pt x="14804" y="28814"/>
                    <a:pt x="15355" y="28857"/>
                    <a:pt x="15878" y="28983"/>
                  </a:cubicBezTo>
                  <a:cubicBezTo>
                    <a:pt x="17618" y="29407"/>
                    <a:pt x="17838" y="31241"/>
                    <a:pt x="17665" y="32777"/>
                  </a:cubicBezTo>
                  <a:cubicBezTo>
                    <a:pt x="17540" y="33968"/>
                    <a:pt x="17085" y="35206"/>
                    <a:pt x="17101" y="36413"/>
                  </a:cubicBezTo>
                  <a:cubicBezTo>
                    <a:pt x="17211" y="36382"/>
                    <a:pt x="17336" y="36366"/>
                    <a:pt x="17461" y="36366"/>
                  </a:cubicBezTo>
                  <a:cubicBezTo>
                    <a:pt x="17483" y="36366"/>
                    <a:pt x="17505" y="36367"/>
                    <a:pt x="17526" y="36367"/>
                  </a:cubicBezTo>
                  <a:cubicBezTo>
                    <a:pt x="18394" y="36367"/>
                    <a:pt x="19190" y="36063"/>
                    <a:pt x="20016" y="35833"/>
                  </a:cubicBezTo>
                  <a:cubicBezTo>
                    <a:pt x="21584" y="35379"/>
                    <a:pt x="22822" y="34611"/>
                    <a:pt x="23762" y="33231"/>
                  </a:cubicBezTo>
                  <a:cubicBezTo>
                    <a:pt x="24672" y="31915"/>
                    <a:pt x="25377" y="30535"/>
                    <a:pt x="25330" y="28921"/>
                  </a:cubicBezTo>
                  <a:cubicBezTo>
                    <a:pt x="25283" y="27839"/>
                    <a:pt x="25236" y="26679"/>
                    <a:pt x="24828" y="25708"/>
                  </a:cubicBezTo>
                  <a:cubicBezTo>
                    <a:pt x="24139" y="24062"/>
                    <a:pt x="22853" y="22902"/>
                    <a:pt x="20988" y="22620"/>
                  </a:cubicBezTo>
                  <a:cubicBezTo>
                    <a:pt x="20816" y="22588"/>
                    <a:pt x="20675" y="22541"/>
                    <a:pt x="20439" y="22463"/>
                  </a:cubicBezTo>
                  <a:cubicBezTo>
                    <a:pt x="20847" y="22071"/>
                    <a:pt x="21176" y="21742"/>
                    <a:pt x="21505" y="21413"/>
                  </a:cubicBezTo>
                  <a:cubicBezTo>
                    <a:pt x="22634" y="20347"/>
                    <a:pt x="22900" y="18874"/>
                    <a:pt x="23308" y="17463"/>
                  </a:cubicBezTo>
                  <a:cubicBezTo>
                    <a:pt x="23402" y="17181"/>
                    <a:pt x="23402" y="16852"/>
                    <a:pt x="23418" y="16538"/>
                  </a:cubicBezTo>
                  <a:cubicBezTo>
                    <a:pt x="23496" y="15268"/>
                    <a:pt x="23104" y="14077"/>
                    <a:pt x="22618" y="12917"/>
                  </a:cubicBezTo>
                  <a:cubicBezTo>
                    <a:pt x="21725" y="10848"/>
                    <a:pt x="20110" y="9641"/>
                    <a:pt x="17947" y="9124"/>
                  </a:cubicBezTo>
                  <a:cubicBezTo>
                    <a:pt x="17638" y="9048"/>
                    <a:pt x="17333" y="9015"/>
                    <a:pt x="17032" y="9015"/>
                  </a:cubicBezTo>
                  <a:cubicBezTo>
                    <a:pt x="16340" y="9015"/>
                    <a:pt x="15666" y="9188"/>
                    <a:pt x="15001" y="9406"/>
                  </a:cubicBezTo>
                  <a:cubicBezTo>
                    <a:pt x="14750" y="9485"/>
                    <a:pt x="14499" y="9547"/>
                    <a:pt x="14138" y="9657"/>
                  </a:cubicBezTo>
                  <a:cubicBezTo>
                    <a:pt x="14577" y="7949"/>
                    <a:pt x="14483" y="6381"/>
                    <a:pt x="13997" y="4829"/>
                  </a:cubicBezTo>
                  <a:cubicBezTo>
                    <a:pt x="13590" y="3575"/>
                    <a:pt x="13026" y="2494"/>
                    <a:pt x="11897" y="1710"/>
                  </a:cubicBezTo>
                  <a:cubicBezTo>
                    <a:pt x="10580" y="801"/>
                    <a:pt x="9138" y="252"/>
                    <a:pt x="7555" y="64"/>
                  </a:cubicBezTo>
                  <a:cubicBezTo>
                    <a:pt x="7195" y="22"/>
                    <a:pt x="6840" y="0"/>
                    <a:pt x="6492" y="0"/>
                  </a:cubicBezTo>
                  <a:close/>
                </a:path>
              </a:pathLst>
            </a:cu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149;p55">
              <a:extLst>
                <a:ext uri="{FF2B5EF4-FFF2-40B4-BE49-F238E27FC236}">
                  <a16:creationId xmlns:a16="http://schemas.microsoft.com/office/drawing/2014/main" id="{D7B63AB0-4019-4C3E-B8D4-F99A598F0341}"/>
                </a:ext>
              </a:extLst>
            </p:cNvPr>
            <p:cNvSpPr/>
            <p:nvPr/>
          </p:nvSpPr>
          <p:spPr>
            <a:xfrm>
              <a:off x="1624644" y="1936114"/>
              <a:ext cx="335750" cy="993760"/>
            </a:xfrm>
            <a:custGeom>
              <a:avLst/>
              <a:gdLst/>
              <a:ahLst/>
              <a:cxnLst/>
              <a:rect l="l" t="t" r="r" b="b"/>
              <a:pathLst>
                <a:path w="15158" h="44865" extrusionOk="0">
                  <a:moveTo>
                    <a:pt x="8651" y="0"/>
                  </a:moveTo>
                  <a:cubicBezTo>
                    <a:pt x="8631" y="0"/>
                    <a:pt x="8611" y="1"/>
                    <a:pt x="8590" y="3"/>
                  </a:cubicBezTo>
                  <a:cubicBezTo>
                    <a:pt x="8230" y="35"/>
                    <a:pt x="7885" y="427"/>
                    <a:pt x="7556" y="693"/>
                  </a:cubicBezTo>
                  <a:cubicBezTo>
                    <a:pt x="7446" y="787"/>
                    <a:pt x="7368" y="944"/>
                    <a:pt x="7336" y="1101"/>
                  </a:cubicBezTo>
                  <a:cubicBezTo>
                    <a:pt x="7117" y="2229"/>
                    <a:pt x="6866" y="3358"/>
                    <a:pt x="6694" y="4502"/>
                  </a:cubicBezTo>
                  <a:cubicBezTo>
                    <a:pt x="6396" y="6477"/>
                    <a:pt x="6145" y="8452"/>
                    <a:pt x="5863" y="10442"/>
                  </a:cubicBezTo>
                  <a:cubicBezTo>
                    <a:pt x="5832" y="10693"/>
                    <a:pt x="5706" y="10944"/>
                    <a:pt x="5581" y="11320"/>
                  </a:cubicBezTo>
                  <a:cubicBezTo>
                    <a:pt x="4923" y="10568"/>
                    <a:pt x="4343" y="9909"/>
                    <a:pt x="3763" y="9267"/>
                  </a:cubicBezTo>
                  <a:cubicBezTo>
                    <a:pt x="3418" y="8906"/>
                    <a:pt x="3057" y="8546"/>
                    <a:pt x="2665" y="8232"/>
                  </a:cubicBezTo>
                  <a:cubicBezTo>
                    <a:pt x="2529" y="8119"/>
                    <a:pt x="2371" y="8064"/>
                    <a:pt x="2210" y="8064"/>
                  </a:cubicBezTo>
                  <a:cubicBezTo>
                    <a:pt x="2038" y="8064"/>
                    <a:pt x="1863" y="8127"/>
                    <a:pt x="1709" y="8248"/>
                  </a:cubicBezTo>
                  <a:cubicBezTo>
                    <a:pt x="1412" y="8499"/>
                    <a:pt x="1553" y="8781"/>
                    <a:pt x="1694" y="9094"/>
                  </a:cubicBezTo>
                  <a:cubicBezTo>
                    <a:pt x="2603" y="10975"/>
                    <a:pt x="3481" y="12872"/>
                    <a:pt x="4390" y="14769"/>
                  </a:cubicBezTo>
                  <a:cubicBezTo>
                    <a:pt x="4719" y="15490"/>
                    <a:pt x="4876" y="16211"/>
                    <a:pt x="4766" y="17026"/>
                  </a:cubicBezTo>
                  <a:cubicBezTo>
                    <a:pt x="4578" y="18452"/>
                    <a:pt x="4499" y="19894"/>
                    <a:pt x="4358" y="21320"/>
                  </a:cubicBezTo>
                  <a:cubicBezTo>
                    <a:pt x="4311" y="21932"/>
                    <a:pt x="4249" y="22527"/>
                    <a:pt x="4170" y="23280"/>
                  </a:cubicBezTo>
                  <a:cubicBezTo>
                    <a:pt x="3528" y="22559"/>
                    <a:pt x="3057" y="21947"/>
                    <a:pt x="2493" y="21414"/>
                  </a:cubicBezTo>
                  <a:cubicBezTo>
                    <a:pt x="2070" y="21023"/>
                    <a:pt x="1568" y="20678"/>
                    <a:pt x="1067" y="20396"/>
                  </a:cubicBezTo>
                  <a:cubicBezTo>
                    <a:pt x="998" y="20355"/>
                    <a:pt x="903" y="20338"/>
                    <a:pt x="801" y="20338"/>
                  </a:cubicBezTo>
                  <a:cubicBezTo>
                    <a:pt x="626" y="20338"/>
                    <a:pt x="428" y="20389"/>
                    <a:pt x="299" y="20458"/>
                  </a:cubicBezTo>
                  <a:cubicBezTo>
                    <a:pt x="1" y="20631"/>
                    <a:pt x="111" y="20944"/>
                    <a:pt x="236" y="21211"/>
                  </a:cubicBezTo>
                  <a:cubicBezTo>
                    <a:pt x="518" y="21806"/>
                    <a:pt x="785" y="22402"/>
                    <a:pt x="1082" y="22982"/>
                  </a:cubicBezTo>
                  <a:cubicBezTo>
                    <a:pt x="1929" y="24596"/>
                    <a:pt x="2775" y="26195"/>
                    <a:pt x="3637" y="27794"/>
                  </a:cubicBezTo>
                  <a:cubicBezTo>
                    <a:pt x="3888" y="28248"/>
                    <a:pt x="3951" y="28719"/>
                    <a:pt x="3888" y="29236"/>
                  </a:cubicBezTo>
                  <a:cubicBezTo>
                    <a:pt x="3731" y="30600"/>
                    <a:pt x="3575" y="31963"/>
                    <a:pt x="3528" y="33327"/>
                  </a:cubicBezTo>
                  <a:cubicBezTo>
                    <a:pt x="3402" y="36258"/>
                    <a:pt x="3339" y="39205"/>
                    <a:pt x="3245" y="42136"/>
                  </a:cubicBezTo>
                  <a:cubicBezTo>
                    <a:pt x="3230" y="42967"/>
                    <a:pt x="3151" y="43813"/>
                    <a:pt x="3089" y="44738"/>
                  </a:cubicBezTo>
                  <a:cubicBezTo>
                    <a:pt x="3567" y="44781"/>
                    <a:pt x="4005" y="44865"/>
                    <a:pt x="4427" y="44865"/>
                  </a:cubicBezTo>
                  <a:cubicBezTo>
                    <a:pt x="4462" y="44865"/>
                    <a:pt x="4496" y="44864"/>
                    <a:pt x="4531" y="44863"/>
                  </a:cubicBezTo>
                  <a:cubicBezTo>
                    <a:pt x="5597" y="44848"/>
                    <a:pt x="6662" y="44785"/>
                    <a:pt x="7713" y="44738"/>
                  </a:cubicBezTo>
                  <a:cubicBezTo>
                    <a:pt x="7767" y="44736"/>
                    <a:pt x="7822" y="44735"/>
                    <a:pt x="7877" y="44735"/>
                  </a:cubicBezTo>
                  <a:cubicBezTo>
                    <a:pt x="8159" y="44735"/>
                    <a:pt x="8442" y="44756"/>
                    <a:pt x="8724" y="44756"/>
                  </a:cubicBezTo>
                  <a:cubicBezTo>
                    <a:pt x="8857" y="44756"/>
                    <a:pt x="8990" y="44751"/>
                    <a:pt x="9123" y="44738"/>
                  </a:cubicBezTo>
                  <a:cubicBezTo>
                    <a:pt x="9954" y="44644"/>
                    <a:pt x="10785" y="44456"/>
                    <a:pt x="11631" y="44393"/>
                  </a:cubicBezTo>
                  <a:cubicBezTo>
                    <a:pt x="12101" y="44362"/>
                    <a:pt x="12462" y="44221"/>
                    <a:pt x="12807" y="43876"/>
                  </a:cubicBezTo>
                  <a:cubicBezTo>
                    <a:pt x="12775" y="43437"/>
                    <a:pt x="12760" y="43061"/>
                    <a:pt x="12728" y="42700"/>
                  </a:cubicBezTo>
                  <a:cubicBezTo>
                    <a:pt x="12603" y="41133"/>
                    <a:pt x="12415" y="39581"/>
                    <a:pt x="12352" y="38029"/>
                  </a:cubicBezTo>
                  <a:cubicBezTo>
                    <a:pt x="12274" y="36054"/>
                    <a:pt x="12321" y="34079"/>
                    <a:pt x="12227" y="32120"/>
                  </a:cubicBezTo>
                  <a:cubicBezTo>
                    <a:pt x="12164" y="30725"/>
                    <a:pt x="12070" y="29314"/>
                    <a:pt x="11851" y="27935"/>
                  </a:cubicBezTo>
                  <a:cubicBezTo>
                    <a:pt x="11678" y="26806"/>
                    <a:pt x="11945" y="25772"/>
                    <a:pt x="12242" y="24737"/>
                  </a:cubicBezTo>
                  <a:cubicBezTo>
                    <a:pt x="12728" y="23123"/>
                    <a:pt x="13308" y="21540"/>
                    <a:pt x="13873" y="19957"/>
                  </a:cubicBezTo>
                  <a:cubicBezTo>
                    <a:pt x="14155" y="19126"/>
                    <a:pt x="14515" y="18327"/>
                    <a:pt x="14813" y="17496"/>
                  </a:cubicBezTo>
                  <a:cubicBezTo>
                    <a:pt x="15001" y="16979"/>
                    <a:pt x="15158" y="16414"/>
                    <a:pt x="14484" y="15897"/>
                  </a:cubicBezTo>
                  <a:cubicBezTo>
                    <a:pt x="13089" y="16461"/>
                    <a:pt x="12321" y="17778"/>
                    <a:pt x="11271" y="18938"/>
                  </a:cubicBezTo>
                  <a:cubicBezTo>
                    <a:pt x="11239" y="18687"/>
                    <a:pt x="11208" y="18577"/>
                    <a:pt x="11208" y="18468"/>
                  </a:cubicBezTo>
                  <a:cubicBezTo>
                    <a:pt x="11004" y="16164"/>
                    <a:pt x="10816" y="13859"/>
                    <a:pt x="10628" y="11555"/>
                  </a:cubicBezTo>
                  <a:cubicBezTo>
                    <a:pt x="10409" y="8875"/>
                    <a:pt x="10189" y="6195"/>
                    <a:pt x="9938" y="3514"/>
                  </a:cubicBezTo>
                  <a:cubicBezTo>
                    <a:pt x="9844" y="2621"/>
                    <a:pt x="9656" y="1728"/>
                    <a:pt x="9452" y="865"/>
                  </a:cubicBezTo>
                  <a:cubicBezTo>
                    <a:pt x="9348" y="447"/>
                    <a:pt x="9058" y="0"/>
                    <a:pt x="8651" y="0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150;p55">
              <a:extLst>
                <a:ext uri="{FF2B5EF4-FFF2-40B4-BE49-F238E27FC236}">
                  <a16:creationId xmlns:a16="http://schemas.microsoft.com/office/drawing/2014/main" id="{1F6243C0-BCB7-4221-BD21-5913FC2341DF}"/>
                </a:ext>
              </a:extLst>
            </p:cNvPr>
            <p:cNvSpPr/>
            <p:nvPr/>
          </p:nvSpPr>
          <p:spPr>
            <a:xfrm>
              <a:off x="1728817" y="1975232"/>
              <a:ext cx="76750" cy="911738"/>
            </a:xfrm>
            <a:custGeom>
              <a:avLst/>
              <a:gdLst/>
              <a:ahLst/>
              <a:cxnLst/>
              <a:rect l="l" t="t" r="r" b="b"/>
              <a:pathLst>
                <a:path w="3465" h="41162" extrusionOk="0">
                  <a:moveTo>
                    <a:pt x="3300" y="1"/>
                  </a:moveTo>
                  <a:cubicBezTo>
                    <a:pt x="3217" y="1"/>
                    <a:pt x="3135" y="56"/>
                    <a:pt x="3135" y="165"/>
                  </a:cubicBezTo>
                  <a:cubicBezTo>
                    <a:pt x="3088" y="3676"/>
                    <a:pt x="2351" y="7140"/>
                    <a:pt x="2273" y="10667"/>
                  </a:cubicBezTo>
                  <a:cubicBezTo>
                    <a:pt x="2179" y="14147"/>
                    <a:pt x="2320" y="17642"/>
                    <a:pt x="1975" y="21106"/>
                  </a:cubicBezTo>
                  <a:cubicBezTo>
                    <a:pt x="1662" y="24429"/>
                    <a:pt x="658" y="27658"/>
                    <a:pt x="392" y="30997"/>
                  </a:cubicBezTo>
                  <a:cubicBezTo>
                    <a:pt x="126" y="34288"/>
                    <a:pt x="0" y="37705"/>
                    <a:pt x="173" y="40997"/>
                  </a:cubicBezTo>
                  <a:cubicBezTo>
                    <a:pt x="180" y="41107"/>
                    <a:pt x="267" y="41161"/>
                    <a:pt x="349" y="41161"/>
                  </a:cubicBezTo>
                  <a:cubicBezTo>
                    <a:pt x="431" y="41161"/>
                    <a:pt x="510" y="41107"/>
                    <a:pt x="502" y="40997"/>
                  </a:cubicBezTo>
                  <a:cubicBezTo>
                    <a:pt x="329" y="37690"/>
                    <a:pt x="517" y="34320"/>
                    <a:pt x="721" y="30997"/>
                  </a:cubicBezTo>
                  <a:cubicBezTo>
                    <a:pt x="909" y="27658"/>
                    <a:pt x="1928" y="24429"/>
                    <a:pt x="2304" y="21106"/>
                  </a:cubicBezTo>
                  <a:cubicBezTo>
                    <a:pt x="2696" y="17658"/>
                    <a:pt x="2524" y="14131"/>
                    <a:pt x="2602" y="10667"/>
                  </a:cubicBezTo>
                  <a:cubicBezTo>
                    <a:pt x="2665" y="7140"/>
                    <a:pt x="3417" y="3676"/>
                    <a:pt x="3464" y="165"/>
                  </a:cubicBezTo>
                  <a:cubicBezTo>
                    <a:pt x="3464" y="56"/>
                    <a:pt x="3382" y="1"/>
                    <a:pt x="3300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51;p55">
              <a:extLst>
                <a:ext uri="{FF2B5EF4-FFF2-40B4-BE49-F238E27FC236}">
                  <a16:creationId xmlns:a16="http://schemas.microsoft.com/office/drawing/2014/main" id="{F7C7D07E-709D-4931-B97D-3F9BFFF7BADB}"/>
                </a:ext>
              </a:extLst>
            </p:cNvPr>
            <p:cNvSpPr/>
            <p:nvPr/>
          </p:nvSpPr>
          <p:spPr>
            <a:xfrm>
              <a:off x="1745474" y="2071675"/>
              <a:ext cx="99675" cy="700095"/>
            </a:xfrm>
            <a:custGeom>
              <a:avLst/>
              <a:gdLst/>
              <a:ahLst/>
              <a:cxnLst/>
              <a:rect l="l" t="t" r="r" b="b"/>
              <a:pathLst>
                <a:path w="4500" h="31607" extrusionOk="0">
                  <a:moveTo>
                    <a:pt x="3225" y="0"/>
                  </a:moveTo>
                  <a:cubicBezTo>
                    <a:pt x="3143" y="0"/>
                    <a:pt x="3065" y="51"/>
                    <a:pt x="3073" y="153"/>
                  </a:cubicBezTo>
                  <a:cubicBezTo>
                    <a:pt x="3402" y="3006"/>
                    <a:pt x="3073" y="5843"/>
                    <a:pt x="2932" y="8680"/>
                  </a:cubicBezTo>
                  <a:cubicBezTo>
                    <a:pt x="2791" y="11705"/>
                    <a:pt x="2759" y="14636"/>
                    <a:pt x="2273" y="17630"/>
                  </a:cubicBezTo>
                  <a:cubicBezTo>
                    <a:pt x="1693" y="21266"/>
                    <a:pt x="0" y="25295"/>
                    <a:pt x="565" y="29025"/>
                  </a:cubicBezTo>
                  <a:cubicBezTo>
                    <a:pt x="706" y="30013"/>
                    <a:pt x="1051" y="31204"/>
                    <a:pt x="2101" y="31564"/>
                  </a:cubicBezTo>
                  <a:cubicBezTo>
                    <a:pt x="2188" y="31593"/>
                    <a:pt x="2272" y="31607"/>
                    <a:pt x="2352" y="31607"/>
                  </a:cubicBezTo>
                  <a:cubicBezTo>
                    <a:pt x="2929" y="31607"/>
                    <a:pt x="3349" y="30933"/>
                    <a:pt x="3527" y="30452"/>
                  </a:cubicBezTo>
                  <a:cubicBezTo>
                    <a:pt x="4154" y="28774"/>
                    <a:pt x="4499" y="25216"/>
                    <a:pt x="2712" y="24056"/>
                  </a:cubicBezTo>
                  <a:cubicBezTo>
                    <a:pt x="2687" y="24036"/>
                    <a:pt x="2660" y="24027"/>
                    <a:pt x="2633" y="24027"/>
                  </a:cubicBezTo>
                  <a:cubicBezTo>
                    <a:pt x="2578" y="24027"/>
                    <a:pt x="2525" y="24066"/>
                    <a:pt x="2493" y="24119"/>
                  </a:cubicBezTo>
                  <a:cubicBezTo>
                    <a:pt x="1819" y="25013"/>
                    <a:pt x="1129" y="28273"/>
                    <a:pt x="2681" y="28712"/>
                  </a:cubicBezTo>
                  <a:cubicBezTo>
                    <a:pt x="2695" y="28715"/>
                    <a:pt x="2708" y="28716"/>
                    <a:pt x="2721" y="28716"/>
                  </a:cubicBezTo>
                  <a:cubicBezTo>
                    <a:pt x="2894" y="28716"/>
                    <a:pt x="2949" y="28442"/>
                    <a:pt x="2759" y="28398"/>
                  </a:cubicBezTo>
                  <a:cubicBezTo>
                    <a:pt x="1975" y="28179"/>
                    <a:pt x="2132" y="26909"/>
                    <a:pt x="2179" y="26298"/>
                  </a:cubicBezTo>
                  <a:cubicBezTo>
                    <a:pt x="2194" y="26047"/>
                    <a:pt x="2473" y="24476"/>
                    <a:pt x="2715" y="24476"/>
                  </a:cubicBezTo>
                  <a:cubicBezTo>
                    <a:pt x="2730" y="24476"/>
                    <a:pt x="2744" y="24482"/>
                    <a:pt x="2759" y="24495"/>
                  </a:cubicBezTo>
                  <a:cubicBezTo>
                    <a:pt x="3653" y="25232"/>
                    <a:pt x="3653" y="26956"/>
                    <a:pt x="3637" y="28006"/>
                  </a:cubicBezTo>
                  <a:cubicBezTo>
                    <a:pt x="3621" y="28884"/>
                    <a:pt x="3512" y="30875"/>
                    <a:pt x="2477" y="31251"/>
                  </a:cubicBezTo>
                  <a:cubicBezTo>
                    <a:pt x="2402" y="31277"/>
                    <a:pt x="2330" y="31290"/>
                    <a:pt x="2260" y="31290"/>
                  </a:cubicBezTo>
                  <a:cubicBezTo>
                    <a:pt x="1542" y="31290"/>
                    <a:pt x="1101" y="29997"/>
                    <a:pt x="972" y="29511"/>
                  </a:cubicBezTo>
                  <a:cubicBezTo>
                    <a:pt x="753" y="28633"/>
                    <a:pt x="800" y="27677"/>
                    <a:pt x="863" y="26784"/>
                  </a:cubicBezTo>
                  <a:cubicBezTo>
                    <a:pt x="957" y="25310"/>
                    <a:pt x="1254" y="23837"/>
                    <a:pt x="1662" y="22411"/>
                  </a:cubicBezTo>
                  <a:cubicBezTo>
                    <a:pt x="2289" y="20138"/>
                    <a:pt x="2634" y="17724"/>
                    <a:pt x="2916" y="15388"/>
                  </a:cubicBezTo>
                  <a:cubicBezTo>
                    <a:pt x="3214" y="12990"/>
                    <a:pt x="3167" y="10592"/>
                    <a:pt x="3292" y="8178"/>
                  </a:cubicBezTo>
                  <a:cubicBezTo>
                    <a:pt x="3417" y="5498"/>
                    <a:pt x="3715" y="2849"/>
                    <a:pt x="3402" y="153"/>
                  </a:cubicBezTo>
                  <a:cubicBezTo>
                    <a:pt x="3394" y="51"/>
                    <a:pt x="3308" y="0"/>
                    <a:pt x="3225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52;p55">
              <a:extLst>
                <a:ext uri="{FF2B5EF4-FFF2-40B4-BE49-F238E27FC236}">
                  <a16:creationId xmlns:a16="http://schemas.microsoft.com/office/drawing/2014/main" id="{A82F9DC9-4AAD-4E6D-94C0-5CB75B696769}"/>
                </a:ext>
              </a:extLst>
            </p:cNvPr>
            <p:cNvSpPr/>
            <p:nvPr/>
          </p:nvSpPr>
          <p:spPr>
            <a:xfrm>
              <a:off x="1813875" y="2233815"/>
              <a:ext cx="47933" cy="658807"/>
            </a:xfrm>
            <a:custGeom>
              <a:avLst/>
              <a:gdLst/>
              <a:ahLst/>
              <a:cxnLst/>
              <a:rect l="l" t="t" r="r" b="b"/>
              <a:pathLst>
                <a:path w="2164" h="29743" extrusionOk="0">
                  <a:moveTo>
                    <a:pt x="1094" y="0"/>
                  </a:moveTo>
                  <a:cubicBezTo>
                    <a:pt x="1011" y="0"/>
                    <a:pt x="933" y="51"/>
                    <a:pt x="941" y="153"/>
                  </a:cubicBezTo>
                  <a:cubicBezTo>
                    <a:pt x="1270" y="2708"/>
                    <a:pt x="1411" y="5278"/>
                    <a:pt x="1270" y="7849"/>
                  </a:cubicBezTo>
                  <a:cubicBezTo>
                    <a:pt x="1113" y="10420"/>
                    <a:pt x="0" y="12896"/>
                    <a:pt x="110" y="15451"/>
                  </a:cubicBezTo>
                  <a:cubicBezTo>
                    <a:pt x="157" y="16439"/>
                    <a:pt x="690" y="17395"/>
                    <a:pt x="1035" y="18304"/>
                  </a:cubicBezTo>
                  <a:cubicBezTo>
                    <a:pt x="1474" y="19417"/>
                    <a:pt x="1693" y="20545"/>
                    <a:pt x="1646" y="21752"/>
                  </a:cubicBezTo>
                  <a:cubicBezTo>
                    <a:pt x="1599" y="22990"/>
                    <a:pt x="1239" y="24182"/>
                    <a:pt x="1223" y="25420"/>
                  </a:cubicBezTo>
                  <a:cubicBezTo>
                    <a:pt x="1207" y="26815"/>
                    <a:pt x="1442" y="28210"/>
                    <a:pt x="1552" y="29589"/>
                  </a:cubicBezTo>
                  <a:cubicBezTo>
                    <a:pt x="1560" y="29691"/>
                    <a:pt x="1646" y="29742"/>
                    <a:pt x="1728" y="29742"/>
                  </a:cubicBezTo>
                  <a:cubicBezTo>
                    <a:pt x="1811" y="29742"/>
                    <a:pt x="1889" y="29691"/>
                    <a:pt x="1881" y="29589"/>
                  </a:cubicBezTo>
                  <a:cubicBezTo>
                    <a:pt x="1787" y="28351"/>
                    <a:pt x="1615" y="27113"/>
                    <a:pt x="1552" y="25875"/>
                  </a:cubicBezTo>
                  <a:cubicBezTo>
                    <a:pt x="1489" y="24480"/>
                    <a:pt x="1850" y="23132"/>
                    <a:pt x="1975" y="21752"/>
                  </a:cubicBezTo>
                  <a:cubicBezTo>
                    <a:pt x="2163" y="19589"/>
                    <a:pt x="988" y="17849"/>
                    <a:pt x="486" y="15827"/>
                  </a:cubicBezTo>
                  <a:cubicBezTo>
                    <a:pt x="141" y="14417"/>
                    <a:pt x="737" y="12802"/>
                    <a:pt x="1082" y="11438"/>
                  </a:cubicBezTo>
                  <a:cubicBezTo>
                    <a:pt x="1364" y="10263"/>
                    <a:pt x="1505" y="9056"/>
                    <a:pt x="1583" y="7849"/>
                  </a:cubicBezTo>
                  <a:cubicBezTo>
                    <a:pt x="1787" y="5294"/>
                    <a:pt x="1583" y="2692"/>
                    <a:pt x="1270" y="153"/>
                  </a:cubicBezTo>
                  <a:cubicBezTo>
                    <a:pt x="1262" y="51"/>
                    <a:pt x="1176" y="0"/>
                    <a:pt x="1094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153;p55">
              <a:extLst>
                <a:ext uri="{FF2B5EF4-FFF2-40B4-BE49-F238E27FC236}">
                  <a16:creationId xmlns:a16="http://schemas.microsoft.com/office/drawing/2014/main" id="{385CA8E8-9383-4510-A63D-DAFD2154C266}"/>
                </a:ext>
              </a:extLst>
            </p:cNvPr>
            <p:cNvSpPr/>
            <p:nvPr/>
          </p:nvSpPr>
          <p:spPr>
            <a:xfrm>
              <a:off x="1685425" y="2154694"/>
              <a:ext cx="70481" cy="363902"/>
            </a:xfrm>
            <a:custGeom>
              <a:avLst/>
              <a:gdLst/>
              <a:ahLst/>
              <a:cxnLst/>
              <a:rect l="l" t="t" r="r" b="b"/>
              <a:pathLst>
                <a:path w="3182" h="16429" extrusionOk="0">
                  <a:moveTo>
                    <a:pt x="197" y="1"/>
                  </a:moveTo>
                  <a:cubicBezTo>
                    <a:pt x="97" y="1"/>
                    <a:pt x="0" y="77"/>
                    <a:pt x="47" y="198"/>
                  </a:cubicBezTo>
                  <a:cubicBezTo>
                    <a:pt x="470" y="1342"/>
                    <a:pt x="1269" y="2220"/>
                    <a:pt x="1943" y="3208"/>
                  </a:cubicBezTo>
                  <a:cubicBezTo>
                    <a:pt x="2868" y="4571"/>
                    <a:pt x="2806" y="6343"/>
                    <a:pt x="2837" y="7926"/>
                  </a:cubicBezTo>
                  <a:cubicBezTo>
                    <a:pt x="2884" y="10716"/>
                    <a:pt x="2085" y="13474"/>
                    <a:pt x="2037" y="16264"/>
                  </a:cubicBezTo>
                  <a:cubicBezTo>
                    <a:pt x="2037" y="16374"/>
                    <a:pt x="2120" y="16429"/>
                    <a:pt x="2202" y="16429"/>
                  </a:cubicBezTo>
                  <a:cubicBezTo>
                    <a:pt x="2284" y="16429"/>
                    <a:pt x="2367" y="16374"/>
                    <a:pt x="2367" y="16264"/>
                  </a:cubicBezTo>
                  <a:cubicBezTo>
                    <a:pt x="2414" y="13459"/>
                    <a:pt x="3119" y="10716"/>
                    <a:pt x="3166" y="7926"/>
                  </a:cubicBezTo>
                  <a:cubicBezTo>
                    <a:pt x="3182" y="6531"/>
                    <a:pt x="3103" y="5089"/>
                    <a:pt x="2633" y="3772"/>
                  </a:cubicBezTo>
                  <a:cubicBezTo>
                    <a:pt x="2132" y="2424"/>
                    <a:pt x="878" y="1484"/>
                    <a:pt x="360" y="120"/>
                  </a:cubicBezTo>
                  <a:cubicBezTo>
                    <a:pt x="335" y="37"/>
                    <a:pt x="265" y="1"/>
                    <a:pt x="197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154;p55">
              <a:extLst>
                <a:ext uri="{FF2B5EF4-FFF2-40B4-BE49-F238E27FC236}">
                  <a16:creationId xmlns:a16="http://schemas.microsoft.com/office/drawing/2014/main" id="{8D0072ED-B3C5-4242-8A97-FF4AF3090EC0}"/>
                </a:ext>
              </a:extLst>
            </p:cNvPr>
            <p:cNvSpPr/>
            <p:nvPr/>
          </p:nvSpPr>
          <p:spPr>
            <a:xfrm>
              <a:off x="1837487" y="2328286"/>
              <a:ext cx="99985" cy="319558"/>
            </a:xfrm>
            <a:custGeom>
              <a:avLst/>
              <a:gdLst/>
              <a:ahLst/>
              <a:cxnLst/>
              <a:rect l="l" t="t" r="r" b="b"/>
              <a:pathLst>
                <a:path w="4514" h="14427" extrusionOk="0">
                  <a:moveTo>
                    <a:pt x="4317" y="1"/>
                  </a:moveTo>
                  <a:cubicBezTo>
                    <a:pt x="4249" y="1"/>
                    <a:pt x="4179" y="37"/>
                    <a:pt x="4154" y="120"/>
                  </a:cubicBezTo>
                  <a:cubicBezTo>
                    <a:pt x="3684" y="1468"/>
                    <a:pt x="2477" y="2361"/>
                    <a:pt x="1740" y="3553"/>
                  </a:cubicBezTo>
                  <a:cubicBezTo>
                    <a:pt x="1082" y="4587"/>
                    <a:pt x="1035" y="5982"/>
                    <a:pt x="894" y="7158"/>
                  </a:cubicBezTo>
                  <a:cubicBezTo>
                    <a:pt x="580" y="9744"/>
                    <a:pt x="0" y="11938"/>
                    <a:pt x="1301" y="14352"/>
                  </a:cubicBezTo>
                  <a:cubicBezTo>
                    <a:pt x="1330" y="14405"/>
                    <a:pt x="1376" y="14427"/>
                    <a:pt x="1423" y="14427"/>
                  </a:cubicBezTo>
                  <a:cubicBezTo>
                    <a:pt x="1532" y="14427"/>
                    <a:pt x="1649" y="14311"/>
                    <a:pt x="1583" y="14180"/>
                  </a:cubicBezTo>
                  <a:cubicBezTo>
                    <a:pt x="267" y="11735"/>
                    <a:pt x="956" y="9368"/>
                    <a:pt x="1270" y="6750"/>
                  </a:cubicBezTo>
                  <a:cubicBezTo>
                    <a:pt x="1474" y="5089"/>
                    <a:pt x="1818" y="3803"/>
                    <a:pt x="2947" y="2503"/>
                  </a:cubicBezTo>
                  <a:cubicBezTo>
                    <a:pt x="3558" y="1782"/>
                    <a:pt x="4154" y="1108"/>
                    <a:pt x="4467" y="198"/>
                  </a:cubicBezTo>
                  <a:cubicBezTo>
                    <a:pt x="4514" y="78"/>
                    <a:pt x="4417" y="1"/>
                    <a:pt x="4317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155;p55">
              <a:extLst>
                <a:ext uri="{FF2B5EF4-FFF2-40B4-BE49-F238E27FC236}">
                  <a16:creationId xmlns:a16="http://schemas.microsoft.com/office/drawing/2014/main" id="{1FBD175E-0E8F-40C8-AB90-68700B317E81}"/>
                </a:ext>
              </a:extLst>
            </p:cNvPr>
            <p:cNvSpPr/>
            <p:nvPr/>
          </p:nvSpPr>
          <p:spPr>
            <a:xfrm>
              <a:off x="1650117" y="2411040"/>
              <a:ext cx="94337" cy="497112"/>
            </a:xfrm>
            <a:custGeom>
              <a:avLst/>
              <a:gdLst/>
              <a:ahLst/>
              <a:cxnLst/>
              <a:rect l="l" t="t" r="r" b="b"/>
              <a:pathLst>
                <a:path w="4259" h="22443" extrusionOk="0">
                  <a:moveTo>
                    <a:pt x="232" y="0"/>
                  </a:moveTo>
                  <a:cubicBezTo>
                    <a:pt x="111" y="0"/>
                    <a:pt x="0" y="167"/>
                    <a:pt x="120" y="287"/>
                  </a:cubicBezTo>
                  <a:cubicBezTo>
                    <a:pt x="1139" y="1321"/>
                    <a:pt x="2425" y="2168"/>
                    <a:pt x="3193" y="3437"/>
                  </a:cubicBezTo>
                  <a:cubicBezTo>
                    <a:pt x="3741" y="4331"/>
                    <a:pt x="3631" y="5381"/>
                    <a:pt x="3584" y="6384"/>
                  </a:cubicBezTo>
                  <a:cubicBezTo>
                    <a:pt x="3537" y="7513"/>
                    <a:pt x="3459" y="8657"/>
                    <a:pt x="3381" y="9801"/>
                  </a:cubicBezTo>
                  <a:cubicBezTo>
                    <a:pt x="3052" y="13955"/>
                    <a:pt x="2769" y="18109"/>
                    <a:pt x="2769" y="22278"/>
                  </a:cubicBezTo>
                  <a:cubicBezTo>
                    <a:pt x="2769" y="22388"/>
                    <a:pt x="2852" y="22443"/>
                    <a:pt x="2934" y="22443"/>
                  </a:cubicBezTo>
                  <a:cubicBezTo>
                    <a:pt x="3016" y="22443"/>
                    <a:pt x="3099" y="22388"/>
                    <a:pt x="3099" y="22278"/>
                  </a:cubicBezTo>
                  <a:cubicBezTo>
                    <a:pt x="3099" y="17607"/>
                    <a:pt x="3506" y="12983"/>
                    <a:pt x="3804" y="8328"/>
                  </a:cubicBezTo>
                  <a:cubicBezTo>
                    <a:pt x="3914" y="6651"/>
                    <a:pt x="4258" y="4832"/>
                    <a:pt x="3475" y="3265"/>
                  </a:cubicBezTo>
                  <a:cubicBezTo>
                    <a:pt x="2816" y="1948"/>
                    <a:pt x="1359" y="1071"/>
                    <a:pt x="340" y="52"/>
                  </a:cubicBezTo>
                  <a:cubicBezTo>
                    <a:pt x="307" y="15"/>
                    <a:pt x="269" y="0"/>
                    <a:pt x="232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156;p55">
              <a:extLst>
                <a:ext uri="{FF2B5EF4-FFF2-40B4-BE49-F238E27FC236}">
                  <a16:creationId xmlns:a16="http://schemas.microsoft.com/office/drawing/2014/main" id="{C4EDD885-C9C5-49DC-BA5D-773C8E2D2D54}"/>
                </a:ext>
              </a:extLst>
            </p:cNvPr>
            <p:cNvSpPr/>
            <p:nvPr/>
          </p:nvSpPr>
          <p:spPr>
            <a:xfrm>
              <a:off x="1853457" y="2644682"/>
              <a:ext cx="49306" cy="249963"/>
            </a:xfrm>
            <a:custGeom>
              <a:avLst/>
              <a:gdLst/>
              <a:ahLst/>
              <a:cxnLst/>
              <a:rect l="l" t="t" r="r" b="b"/>
              <a:pathLst>
                <a:path w="2226" h="11285" extrusionOk="0">
                  <a:moveTo>
                    <a:pt x="803" y="1"/>
                  </a:moveTo>
                  <a:cubicBezTo>
                    <a:pt x="704" y="1"/>
                    <a:pt x="605" y="80"/>
                    <a:pt x="643" y="194"/>
                  </a:cubicBezTo>
                  <a:cubicBezTo>
                    <a:pt x="1912" y="3799"/>
                    <a:pt x="0" y="7529"/>
                    <a:pt x="1082" y="11166"/>
                  </a:cubicBezTo>
                  <a:cubicBezTo>
                    <a:pt x="1107" y="11249"/>
                    <a:pt x="1174" y="11285"/>
                    <a:pt x="1241" y="11285"/>
                  </a:cubicBezTo>
                  <a:cubicBezTo>
                    <a:pt x="1337" y="11285"/>
                    <a:pt x="1432" y="11208"/>
                    <a:pt x="1395" y="11087"/>
                  </a:cubicBezTo>
                  <a:cubicBezTo>
                    <a:pt x="314" y="7451"/>
                    <a:pt x="2226" y="3720"/>
                    <a:pt x="956" y="115"/>
                  </a:cubicBezTo>
                  <a:cubicBezTo>
                    <a:pt x="932" y="35"/>
                    <a:pt x="867" y="1"/>
                    <a:pt x="803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157;p55">
              <a:extLst>
                <a:ext uri="{FF2B5EF4-FFF2-40B4-BE49-F238E27FC236}">
                  <a16:creationId xmlns:a16="http://schemas.microsoft.com/office/drawing/2014/main" id="{DBB02469-92ED-46EA-91FD-D08280A904A5}"/>
                </a:ext>
              </a:extLst>
            </p:cNvPr>
            <p:cNvSpPr/>
            <p:nvPr/>
          </p:nvSpPr>
          <p:spPr>
            <a:xfrm>
              <a:off x="1792699" y="2742875"/>
              <a:ext cx="30213" cy="167277"/>
            </a:xfrm>
            <a:custGeom>
              <a:avLst/>
              <a:gdLst/>
              <a:ahLst/>
              <a:cxnLst/>
              <a:rect l="l" t="t" r="r" b="b"/>
              <a:pathLst>
                <a:path w="1364" h="7552" extrusionOk="0">
                  <a:moveTo>
                    <a:pt x="1205" y="1"/>
                  </a:moveTo>
                  <a:cubicBezTo>
                    <a:pt x="1125" y="1"/>
                    <a:pt x="1043" y="55"/>
                    <a:pt x="1035" y="165"/>
                  </a:cubicBezTo>
                  <a:cubicBezTo>
                    <a:pt x="972" y="1309"/>
                    <a:pt x="329" y="2281"/>
                    <a:pt x="204" y="3410"/>
                  </a:cubicBezTo>
                  <a:cubicBezTo>
                    <a:pt x="63" y="4758"/>
                    <a:pt x="0" y="6106"/>
                    <a:pt x="251" y="7438"/>
                  </a:cubicBezTo>
                  <a:cubicBezTo>
                    <a:pt x="269" y="7518"/>
                    <a:pt x="328" y="7552"/>
                    <a:pt x="390" y="7552"/>
                  </a:cubicBezTo>
                  <a:cubicBezTo>
                    <a:pt x="488" y="7552"/>
                    <a:pt x="593" y="7468"/>
                    <a:pt x="564" y="7344"/>
                  </a:cubicBezTo>
                  <a:cubicBezTo>
                    <a:pt x="298" y="5980"/>
                    <a:pt x="329" y="4444"/>
                    <a:pt x="612" y="3065"/>
                  </a:cubicBezTo>
                  <a:cubicBezTo>
                    <a:pt x="815" y="2077"/>
                    <a:pt x="1301" y="1200"/>
                    <a:pt x="1364" y="165"/>
                  </a:cubicBezTo>
                  <a:cubicBezTo>
                    <a:pt x="1364" y="55"/>
                    <a:pt x="1285" y="1"/>
                    <a:pt x="1205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158;p55">
              <a:extLst>
                <a:ext uri="{FF2B5EF4-FFF2-40B4-BE49-F238E27FC236}">
                  <a16:creationId xmlns:a16="http://schemas.microsoft.com/office/drawing/2014/main" id="{A611D292-9CF7-48AD-AF87-A2C7F46C2E74}"/>
                </a:ext>
              </a:extLst>
            </p:cNvPr>
            <p:cNvSpPr/>
            <p:nvPr/>
          </p:nvSpPr>
          <p:spPr>
            <a:xfrm>
              <a:off x="1821162" y="2795083"/>
              <a:ext cx="10787" cy="107272"/>
            </a:xfrm>
            <a:custGeom>
              <a:avLst/>
              <a:gdLst/>
              <a:ahLst/>
              <a:cxnLst/>
              <a:rect l="l" t="t" r="r" b="b"/>
              <a:pathLst>
                <a:path w="487" h="4843" extrusionOk="0">
                  <a:moveTo>
                    <a:pt x="151" y="1"/>
                  </a:moveTo>
                  <a:cubicBezTo>
                    <a:pt x="72" y="1"/>
                    <a:pt x="1" y="52"/>
                    <a:pt x="16" y="159"/>
                  </a:cubicBezTo>
                  <a:cubicBezTo>
                    <a:pt x="173" y="1664"/>
                    <a:pt x="95" y="3169"/>
                    <a:pt x="95" y="4689"/>
                  </a:cubicBezTo>
                  <a:cubicBezTo>
                    <a:pt x="95" y="4791"/>
                    <a:pt x="177" y="4842"/>
                    <a:pt x="259" y="4842"/>
                  </a:cubicBezTo>
                  <a:cubicBezTo>
                    <a:pt x="341" y="4842"/>
                    <a:pt x="424" y="4791"/>
                    <a:pt x="424" y="4689"/>
                  </a:cubicBezTo>
                  <a:cubicBezTo>
                    <a:pt x="424" y="3169"/>
                    <a:pt x="486" y="1664"/>
                    <a:pt x="330" y="159"/>
                  </a:cubicBezTo>
                  <a:cubicBezTo>
                    <a:pt x="322" y="56"/>
                    <a:pt x="232" y="1"/>
                    <a:pt x="151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159;p55">
              <a:extLst>
                <a:ext uri="{FF2B5EF4-FFF2-40B4-BE49-F238E27FC236}">
                  <a16:creationId xmlns:a16="http://schemas.microsoft.com/office/drawing/2014/main" id="{275AEBD3-A7DD-4970-95EE-44D1542935B4}"/>
                </a:ext>
              </a:extLst>
            </p:cNvPr>
            <p:cNvSpPr/>
            <p:nvPr/>
          </p:nvSpPr>
          <p:spPr>
            <a:xfrm>
              <a:off x="1757546" y="2719705"/>
              <a:ext cx="16413" cy="203824"/>
            </a:xfrm>
            <a:custGeom>
              <a:avLst/>
              <a:gdLst/>
              <a:ahLst/>
              <a:cxnLst/>
              <a:rect l="l" t="t" r="r" b="b"/>
              <a:pathLst>
                <a:path w="741" h="9202" extrusionOk="0">
                  <a:moveTo>
                    <a:pt x="205" y="0"/>
                  </a:moveTo>
                  <a:cubicBezTo>
                    <a:pt x="110" y="0"/>
                    <a:pt x="1" y="84"/>
                    <a:pt x="20" y="208"/>
                  </a:cubicBezTo>
                  <a:cubicBezTo>
                    <a:pt x="412" y="3139"/>
                    <a:pt x="365" y="6086"/>
                    <a:pt x="349" y="9048"/>
                  </a:cubicBezTo>
                  <a:cubicBezTo>
                    <a:pt x="349" y="9150"/>
                    <a:pt x="431" y="9201"/>
                    <a:pt x="514" y="9201"/>
                  </a:cubicBezTo>
                  <a:cubicBezTo>
                    <a:pt x="596" y="9201"/>
                    <a:pt x="678" y="9150"/>
                    <a:pt x="678" y="9048"/>
                  </a:cubicBezTo>
                  <a:cubicBezTo>
                    <a:pt x="694" y="6055"/>
                    <a:pt x="741" y="3076"/>
                    <a:pt x="333" y="114"/>
                  </a:cubicBezTo>
                  <a:cubicBezTo>
                    <a:pt x="321" y="34"/>
                    <a:pt x="266" y="0"/>
                    <a:pt x="205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160;p55">
              <a:extLst>
                <a:ext uri="{FF2B5EF4-FFF2-40B4-BE49-F238E27FC236}">
                  <a16:creationId xmlns:a16="http://schemas.microsoft.com/office/drawing/2014/main" id="{66D99E35-04FB-4378-9C3D-B2142B306B9E}"/>
                </a:ext>
              </a:extLst>
            </p:cNvPr>
            <p:cNvSpPr/>
            <p:nvPr/>
          </p:nvSpPr>
          <p:spPr>
            <a:xfrm>
              <a:off x="1574319" y="1978887"/>
              <a:ext cx="68754" cy="59384"/>
            </a:xfrm>
            <a:custGeom>
              <a:avLst/>
              <a:gdLst/>
              <a:ahLst/>
              <a:cxnLst/>
              <a:rect l="l" t="t" r="r" b="b"/>
              <a:pathLst>
                <a:path w="3104" h="2681" extrusionOk="0">
                  <a:moveTo>
                    <a:pt x="1364" y="2681"/>
                  </a:moveTo>
                  <a:cubicBezTo>
                    <a:pt x="533" y="2681"/>
                    <a:pt x="47" y="2257"/>
                    <a:pt x="31" y="1489"/>
                  </a:cubicBezTo>
                  <a:cubicBezTo>
                    <a:pt x="0" y="659"/>
                    <a:pt x="627" y="0"/>
                    <a:pt x="1411" y="32"/>
                  </a:cubicBezTo>
                  <a:cubicBezTo>
                    <a:pt x="2524" y="79"/>
                    <a:pt x="3057" y="455"/>
                    <a:pt x="3072" y="1223"/>
                  </a:cubicBezTo>
                  <a:cubicBezTo>
                    <a:pt x="3104" y="1928"/>
                    <a:pt x="2210" y="2681"/>
                    <a:pt x="1364" y="26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161;p55">
              <a:extLst>
                <a:ext uri="{FF2B5EF4-FFF2-40B4-BE49-F238E27FC236}">
                  <a16:creationId xmlns:a16="http://schemas.microsoft.com/office/drawing/2014/main" id="{3C7E9B38-CCE4-4FBD-9DB4-92D589A760A0}"/>
                </a:ext>
              </a:extLst>
            </p:cNvPr>
            <p:cNvSpPr/>
            <p:nvPr/>
          </p:nvSpPr>
          <p:spPr>
            <a:xfrm>
              <a:off x="1891999" y="2009786"/>
              <a:ext cx="55907" cy="53138"/>
            </a:xfrm>
            <a:custGeom>
              <a:avLst/>
              <a:gdLst/>
              <a:ahLst/>
              <a:cxnLst/>
              <a:rect l="l" t="t" r="r" b="b"/>
              <a:pathLst>
                <a:path w="2524" h="2399" extrusionOk="0">
                  <a:moveTo>
                    <a:pt x="31" y="1003"/>
                  </a:moveTo>
                  <a:cubicBezTo>
                    <a:pt x="47" y="392"/>
                    <a:pt x="549" y="0"/>
                    <a:pt x="1270" y="32"/>
                  </a:cubicBezTo>
                  <a:cubicBezTo>
                    <a:pt x="2022" y="79"/>
                    <a:pt x="2508" y="486"/>
                    <a:pt x="2524" y="1050"/>
                  </a:cubicBezTo>
                  <a:cubicBezTo>
                    <a:pt x="2524" y="1709"/>
                    <a:pt x="1850" y="2398"/>
                    <a:pt x="1238" y="2367"/>
                  </a:cubicBezTo>
                  <a:cubicBezTo>
                    <a:pt x="517" y="2320"/>
                    <a:pt x="0" y="1756"/>
                    <a:pt x="31" y="1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162;p55">
              <a:extLst>
                <a:ext uri="{FF2B5EF4-FFF2-40B4-BE49-F238E27FC236}">
                  <a16:creationId xmlns:a16="http://schemas.microsoft.com/office/drawing/2014/main" id="{634AD1E3-FFF4-4E59-A3AF-9D9CEDE6EB97}"/>
                </a:ext>
              </a:extLst>
            </p:cNvPr>
            <p:cNvSpPr/>
            <p:nvPr/>
          </p:nvSpPr>
          <p:spPr>
            <a:xfrm>
              <a:off x="1552080" y="2506951"/>
              <a:ext cx="62862" cy="54888"/>
            </a:xfrm>
            <a:custGeom>
              <a:avLst/>
              <a:gdLst/>
              <a:ahLst/>
              <a:cxnLst/>
              <a:rect l="l" t="t" r="r" b="b"/>
              <a:pathLst>
                <a:path w="2838" h="2478" extrusionOk="0">
                  <a:moveTo>
                    <a:pt x="2524" y="126"/>
                  </a:moveTo>
                  <a:cubicBezTo>
                    <a:pt x="2634" y="455"/>
                    <a:pt x="2775" y="738"/>
                    <a:pt x="2807" y="1020"/>
                  </a:cubicBezTo>
                  <a:cubicBezTo>
                    <a:pt x="2838" y="1474"/>
                    <a:pt x="2681" y="1882"/>
                    <a:pt x="2242" y="2148"/>
                  </a:cubicBezTo>
                  <a:cubicBezTo>
                    <a:pt x="1662" y="2477"/>
                    <a:pt x="1051" y="2430"/>
                    <a:pt x="565" y="2070"/>
                  </a:cubicBezTo>
                  <a:cubicBezTo>
                    <a:pt x="283" y="1866"/>
                    <a:pt x="95" y="1396"/>
                    <a:pt x="64" y="1035"/>
                  </a:cubicBezTo>
                  <a:cubicBezTo>
                    <a:pt x="1" y="550"/>
                    <a:pt x="565" y="79"/>
                    <a:pt x="1208" y="32"/>
                  </a:cubicBezTo>
                  <a:cubicBezTo>
                    <a:pt x="1631" y="1"/>
                    <a:pt x="2070" y="79"/>
                    <a:pt x="2524" y="1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163;p55">
              <a:extLst>
                <a:ext uri="{FF2B5EF4-FFF2-40B4-BE49-F238E27FC236}">
                  <a16:creationId xmlns:a16="http://schemas.microsoft.com/office/drawing/2014/main" id="{AB11C0EB-8479-4645-A589-9233AF264C41}"/>
                </a:ext>
              </a:extLst>
            </p:cNvPr>
            <p:cNvSpPr/>
            <p:nvPr/>
          </p:nvSpPr>
          <p:spPr>
            <a:xfrm>
              <a:off x="1975661" y="2137904"/>
              <a:ext cx="64944" cy="50701"/>
            </a:xfrm>
            <a:custGeom>
              <a:avLst/>
              <a:gdLst/>
              <a:ahLst/>
              <a:cxnLst/>
              <a:rect l="l" t="t" r="r" b="b"/>
              <a:pathLst>
                <a:path w="2932" h="2289" extrusionOk="0">
                  <a:moveTo>
                    <a:pt x="1474" y="2257"/>
                  </a:moveTo>
                  <a:cubicBezTo>
                    <a:pt x="722" y="2257"/>
                    <a:pt x="220" y="1881"/>
                    <a:pt x="95" y="1285"/>
                  </a:cubicBezTo>
                  <a:cubicBezTo>
                    <a:pt x="1" y="784"/>
                    <a:pt x="455" y="173"/>
                    <a:pt x="1160" y="63"/>
                  </a:cubicBezTo>
                  <a:cubicBezTo>
                    <a:pt x="1599" y="0"/>
                    <a:pt x="2195" y="31"/>
                    <a:pt x="2524" y="282"/>
                  </a:cubicBezTo>
                  <a:cubicBezTo>
                    <a:pt x="2932" y="564"/>
                    <a:pt x="2838" y="1160"/>
                    <a:pt x="2618" y="1615"/>
                  </a:cubicBezTo>
                  <a:cubicBezTo>
                    <a:pt x="2383" y="2116"/>
                    <a:pt x="1960" y="2289"/>
                    <a:pt x="1474" y="22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164;p55">
              <a:extLst>
                <a:ext uri="{FF2B5EF4-FFF2-40B4-BE49-F238E27FC236}">
                  <a16:creationId xmlns:a16="http://schemas.microsoft.com/office/drawing/2014/main" id="{DA9CBAC3-5BBF-41E8-A7A3-4C9ADB421FE4}"/>
                </a:ext>
              </a:extLst>
            </p:cNvPr>
            <p:cNvSpPr/>
            <p:nvPr/>
          </p:nvSpPr>
          <p:spPr>
            <a:xfrm>
              <a:off x="1461131" y="2460081"/>
              <a:ext cx="59384" cy="55574"/>
            </a:xfrm>
            <a:custGeom>
              <a:avLst/>
              <a:gdLst/>
              <a:ahLst/>
              <a:cxnLst/>
              <a:rect l="l" t="t" r="r" b="b"/>
              <a:pathLst>
                <a:path w="2681" h="2509" extrusionOk="0">
                  <a:moveTo>
                    <a:pt x="1333" y="2477"/>
                  </a:moveTo>
                  <a:cubicBezTo>
                    <a:pt x="659" y="2509"/>
                    <a:pt x="94" y="1929"/>
                    <a:pt x="47" y="1176"/>
                  </a:cubicBezTo>
                  <a:cubicBezTo>
                    <a:pt x="0" y="628"/>
                    <a:pt x="549" y="79"/>
                    <a:pt x="1191" y="48"/>
                  </a:cubicBezTo>
                  <a:cubicBezTo>
                    <a:pt x="1975" y="1"/>
                    <a:pt x="2649" y="612"/>
                    <a:pt x="2681" y="1365"/>
                  </a:cubicBezTo>
                  <a:cubicBezTo>
                    <a:pt x="2681" y="1897"/>
                    <a:pt x="2007" y="2446"/>
                    <a:pt x="1333" y="2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165;p55">
              <a:extLst>
                <a:ext uri="{FF2B5EF4-FFF2-40B4-BE49-F238E27FC236}">
                  <a16:creationId xmlns:a16="http://schemas.microsoft.com/office/drawing/2014/main" id="{AAB9B8A1-1D85-4DE0-8748-3CDFEC7C9C0A}"/>
                </a:ext>
              </a:extLst>
            </p:cNvPr>
            <p:cNvSpPr/>
            <p:nvPr/>
          </p:nvSpPr>
          <p:spPr>
            <a:xfrm>
              <a:off x="1949966" y="2462163"/>
              <a:ext cx="55929" cy="51765"/>
            </a:xfrm>
            <a:custGeom>
              <a:avLst/>
              <a:gdLst/>
              <a:ahLst/>
              <a:cxnLst/>
              <a:rect l="l" t="t" r="r" b="b"/>
              <a:pathLst>
                <a:path w="2525" h="2337" extrusionOk="0">
                  <a:moveTo>
                    <a:pt x="1098" y="2305"/>
                  </a:moveTo>
                  <a:cubicBezTo>
                    <a:pt x="471" y="2289"/>
                    <a:pt x="1" y="1819"/>
                    <a:pt x="16" y="1255"/>
                  </a:cubicBezTo>
                  <a:cubicBezTo>
                    <a:pt x="32" y="597"/>
                    <a:pt x="675" y="1"/>
                    <a:pt x="1349" y="17"/>
                  </a:cubicBezTo>
                  <a:cubicBezTo>
                    <a:pt x="2085" y="48"/>
                    <a:pt x="2524" y="471"/>
                    <a:pt x="2477" y="1114"/>
                  </a:cubicBezTo>
                  <a:cubicBezTo>
                    <a:pt x="2430" y="1788"/>
                    <a:pt x="1803" y="2336"/>
                    <a:pt x="1098" y="2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166;p55">
              <a:extLst>
                <a:ext uri="{FF2B5EF4-FFF2-40B4-BE49-F238E27FC236}">
                  <a16:creationId xmlns:a16="http://schemas.microsoft.com/office/drawing/2014/main" id="{3EDA2F6B-9051-437C-ACAF-F0AA71D019B3}"/>
                </a:ext>
              </a:extLst>
            </p:cNvPr>
            <p:cNvSpPr/>
            <p:nvPr/>
          </p:nvSpPr>
          <p:spPr>
            <a:xfrm>
              <a:off x="1554517" y="2202827"/>
              <a:ext cx="54179" cy="50015"/>
            </a:xfrm>
            <a:custGeom>
              <a:avLst/>
              <a:gdLst/>
              <a:ahLst/>
              <a:cxnLst/>
              <a:rect l="l" t="t" r="r" b="b"/>
              <a:pathLst>
                <a:path w="2446" h="2258" extrusionOk="0">
                  <a:moveTo>
                    <a:pt x="1192" y="2257"/>
                  </a:moveTo>
                  <a:cubicBezTo>
                    <a:pt x="408" y="2242"/>
                    <a:pt x="1" y="1881"/>
                    <a:pt x="16" y="1238"/>
                  </a:cubicBezTo>
                  <a:cubicBezTo>
                    <a:pt x="48" y="580"/>
                    <a:pt x="565" y="0"/>
                    <a:pt x="1082" y="16"/>
                  </a:cubicBezTo>
                  <a:cubicBezTo>
                    <a:pt x="1725" y="47"/>
                    <a:pt x="2446" y="721"/>
                    <a:pt x="2446" y="1285"/>
                  </a:cubicBezTo>
                  <a:cubicBezTo>
                    <a:pt x="2446" y="1850"/>
                    <a:pt x="1929" y="2257"/>
                    <a:pt x="1192" y="22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167;p55">
              <a:extLst>
                <a:ext uri="{FF2B5EF4-FFF2-40B4-BE49-F238E27FC236}">
                  <a16:creationId xmlns:a16="http://schemas.microsoft.com/office/drawing/2014/main" id="{79279A93-2F82-4C83-AA14-DCB8ED95D2A1}"/>
                </a:ext>
              </a:extLst>
            </p:cNvPr>
            <p:cNvSpPr/>
            <p:nvPr/>
          </p:nvSpPr>
          <p:spPr>
            <a:xfrm>
              <a:off x="1434728" y="2192748"/>
              <a:ext cx="54888" cy="47246"/>
            </a:xfrm>
            <a:custGeom>
              <a:avLst/>
              <a:gdLst/>
              <a:ahLst/>
              <a:cxnLst/>
              <a:rect l="l" t="t" r="r" b="b"/>
              <a:pathLst>
                <a:path w="2478" h="2133" extrusionOk="0">
                  <a:moveTo>
                    <a:pt x="1098" y="2117"/>
                  </a:moveTo>
                  <a:cubicBezTo>
                    <a:pt x="456" y="2101"/>
                    <a:pt x="1" y="1631"/>
                    <a:pt x="32" y="1067"/>
                  </a:cubicBezTo>
                  <a:cubicBezTo>
                    <a:pt x="64" y="455"/>
                    <a:pt x="675" y="1"/>
                    <a:pt x="1412" y="32"/>
                  </a:cubicBezTo>
                  <a:cubicBezTo>
                    <a:pt x="2101" y="63"/>
                    <a:pt x="2478" y="440"/>
                    <a:pt x="2430" y="1082"/>
                  </a:cubicBezTo>
                  <a:cubicBezTo>
                    <a:pt x="2383" y="1740"/>
                    <a:pt x="1882" y="2132"/>
                    <a:pt x="1098" y="2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168;p55">
              <a:extLst>
                <a:ext uri="{FF2B5EF4-FFF2-40B4-BE49-F238E27FC236}">
                  <a16:creationId xmlns:a16="http://schemas.microsoft.com/office/drawing/2014/main" id="{4220CA6D-BCC1-464D-A4BB-37E25DF6CA20}"/>
                </a:ext>
              </a:extLst>
            </p:cNvPr>
            <p:cNvSpPr/>
            <p:nvPr/>
          </p:nvSpPr>
          <p:spPr>
            <a:xfrm>
              <a:off x="1808669" y="1812914"/>
              <a:ext cx="55574" cy="55574"/>
            </a:xfrm>
            <a:custGeom>
              <a:avLst/>
              <a:gdLst/>
              <a:ahLst/>
              <a:cxnLst/>
              <a:rect l="l" t="t" r="r" b="b"/>
              <a:pathLst>
                <a:path w="2509" h="2509" extrusionOk="0">
                  <a:moveTo>
                    <a:pt x="1097" y="2509"/>
                  </a:moveTo>
                  <a:cubicBezTo>
                    <a:pt x="423" y="2509"/>
                    <a:pt x="141" y="2086"/>
                    <a:pt x="79" y="1333"/>
                  </a:cubicBezTo>
                  <a:cubicBezTo>
                    <a:pt x="0" y="550"/>
                    <a:pt x="800" y="48"/>
                    <a:pt x="1333" y="32"/>
                  </a:cubicBezTo>
                  <a:cubicBezTo>
                    <a:pt x="1975" y="1"/>
                    <a:pt x="2508" y="612"/>
                    <a:pt x="2477" y="1286"/>
                  </a:cubicBezTo>
                  <a:cubicBezTo>
                    <a:pt x="2445" y="1945"/>
                    <a:pt x="1803" y="2509"/>
                    <a:pt x="1097" y="25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983AE47-7E30-4BBA-AED2-0B081E0CAC54}"/>
              </a:ext>
            </a:extLst>
          </p:cNvPr>
          <p:cNvSpPr txBox="1"/>
          <p:nvPr/>
        </p:nvSpPr>
        <p:spPr>
          <a:xfrm>
            <a:off x="2409246" y="438384"/>
            <a:ext cx="43205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>
                <a:solidFill>
                  <a:srgbClr val="0066FF"/>
                </a:solidFill>
                <a:latin typeface="Quicksand" panose="020B0604020202020204" charset="0"/>
              </a:rPr>
              <a:t>Kết luận chung</a:t>
            </a:r>
            <a:endParaRPr lang="en-US" sz="3200">
              <a:latin typeface="Quicksand" panose="020B060402020202020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5300F1-A00A-4112-96BB-171E1A5BFBAC}"/>
              </a:ext>
            </a:extLst>
          </p:cNvPr>
          <p:cNvSpPr txBox="1"/>
          <p:nvPr/>
        </p:nvSpPr>
        <p:spPr>
          <a:xfrm>
            <a:off x="840293" y="1002216"/>
            <a:ext cx="745849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Bảo vệ môi trường là nhiệm vụ hàng đầu và vô cùng quan trọng của mỗi cá nhân, cộng đồng. Vì thế chúng ta phải có ý thức giữ gìn vệ sinh môi trường xung quanh sạch, đẹp ở mọi lúc, mọi nơi.</a:t>
            </a:r>
          </a:p>
        </p:txBody>
      </p:sp>
    </p:spTree>
    <p:extLst>
      <p:ext uri="{BB962C8B-B14F-4D97-AF65-F5344CB8AC3E}">
        <p14:creationId xmlns:p14="http://schemas.microsoft.com/office/powerpoint/2010/main" val="2512253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467568-E0F3-4BBA-827F-DC42BEF8663F}"/>
              </a:ext>
            </a:extLst>
          </p:cNvPr>
          <p:cNvSpPr txBox="1"/>
          <p:nvPr/>
        </p:nvSpPr>
        <p:spPr>
          <a:xfrm>
            <a:off x="603955" y="348072"/>
            <a:ext cx="79360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b="1">
                <a:solidFill>
                  <a:srgbClr val="0070C0"/>
                </a:solidFill>
                <a:latin typeface="Quicksand" panose="020B0604020202020204" charset="0"/>
              </a:rPr>
              <a:t>Những </a:t>
            </a:r>
            <a:r>
              <a:rPr lang="en-US" altLang="en-US" sz="2800" b="1">
                <a:solidFill>
                  <a:srgbClr val="0070C0"/>
                </a:solidFill>
                <a:latin typeface="Quicksand" panose="020B0604020202020204" charset="0"/>
                <a:cs typeface="Times New Roman" panose="02020603050405020304" pitchFamily="18" charset="0"/>
              </a:rPr>
              <a:t>hình ảnh đẹp về môi trường hiện nay</a:t>
            </a:r>
            <a:endParaRPr lang="en-US" sz="2800" b="1">
              <a:solidFill>
                <a:srgbClr val="0070C0"/>
              </a:solidFill>
              <a:latin typeface="Quicksand" panose="020B060402020202020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F8D554-ED37-42E4-87A6-1EEE46A9B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44" y="814847"/>
            <a:ext cx="3059289" cy="198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3193AD-3E94-41E2-AF3B-E7B73236C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826136"/>
            <a:ext cx="3146778" cy="197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0C5A0D-16AC-4505-B3A5-37EDF31D5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44" y="2881153"/>
            <a:ext cx="3059289" cy="206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DEB473-87D2-4135-8CF3-BAA4148D0A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881153"/>
            <a:ext cx="3228623" cy="206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6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30;p23">
            <a:extLst>
              <a:ext uri="{FF2B5EF4-FFF2-40B4-BE49-F238E27FC236}">
                <a16:creationId xmlns:a16="http://schemas.microsoft.com/office/drawing/2014/main" id="{5A189A15-9677-48D0-93A2-24B461CB9A14}"/>
              </a:ext>
            </a:extLst>
          </p:cNvPr>
          <p:cNvSpPr txBox="1">
            <a:spLocks/>
          </p:cNvSpPr>
          <p:nvPr/>
        </p:nvSpPr>
        <p:spPr>
          <a:xfrm>
            <a:off x="578625" y="1972088"/>
            <a:ext cx="8027445" cy="10848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 b="1">
                <a:solidFill>
                  <a:schemeClr val="accent6">
                    <a:lumMod val="75000"/>
                  </a:schemeClr>
                </a:solidFill>
                <a:latin typeface="Quicksand" panose="020B0604020202020204" charset="0"/>
              </a:rPr>
              <a:t>Chúc các em học tốt</a:t>
            </a:r>
          </a:p>
        </p:txBody>
      </p:sp>
      <p:grpSp>
        <p:nvGrpSpPr>
          <p:cNvPr id="3" name="Google Shape;5222;p55">
            <a:extLst>
              <a:ext uri="{FF2B5EF4-FFF2-40B4-BE49-F238E27FC236}">
                <a16:creationId xmlns:a16="http://schemas.microsoft.com/office/drawing/2014/main" id="{91926C29-5797-4FFF-AF0A-39684398FDC5}"/>
              </a:ext>
            </a:extLst>
          </p:cNvPr>
          <p:cNvGrpSpPr/>
          <p:nvPr/>
        </p:nvGrpSpPr>
        <p:grpSpPr>
          <a:xfrm>
            <a:off x="3660747" y="312512"/>
            <a:ext cx="1567323" cy="1860337"/>
            <a:chOff x="2773161" y="2315882"/>
            <a:chExt cx="1239480" cy="1471203"/>
          </a:xfrm>
        </p:grpSpPr>
        <p:sp>
          <p:nvSpPr>
            <p:cNvPr id="4" name="Google Shape;5223;p55">
              <a:extLst>
                <a:ext uri="{FF2B5EF4-FFF2-40B4-BE49-F238E27FC236}">
                  <a16:creationId xmlns:a16="http://schemas.microsoft.com/office/drawing/2014/main" id="{51874E01-EF64-4FC6-AD98-7D52017F7C39}"/>
                </a:ext>
              </a:extLst>
            </p:cNvPr>
            <p:cNvSpPr/>
            <p:nvPr/>
          </p:nvSpPr>
          <p:spPr>
            <a:xfrm>
              <a:off x="2927659" y="2468764"/>
              <a:ext cx="512817" cy="450332"/>
            </a:xfrm>
            <a:custGeom>
              <a:avLst/>
              <a:gdLst/>
              <a:ahLst/>
              <a:cxnLst/>
              <a:rect l="l" t="t" r="r" b="b"/>
              <a:pathLst>
                <a:path w="23152" h="20331" extrusionOk="0">
                  <a:moveTo>
                    <a:pt x="23057" y="11020"/>
                  </a:moveTo>
                  <a:cubicBezTo>
                    <a:pt x="22854" y="14264"/>
                    <a:pt x="21271" y="16710"/>
                    <a:pt x="18575" y="18387"/>
                  </a:cubicBezTo>
                  <a:cubicBezTo>
                    <a:pt x="16600" y="19609"/>
                    <a:pt x="14421" y="20330"/>
                    <a:pt x="12038" y="20205"/>
                  </a:cubicBezTo>
                  <a:cubicBezTo>
                    <a:pt x="11145" y="20158"/>
                    <a:pt x="10252" y="20205"/>
                    <a:pt x="9358" y="20189"/>
                  </a:cubicBezTo>
                  <a:cubicBezTo>
                    <a:pt x="7085" y="20158"/>
                    <a:pt x="5001" y="19500"/>
                    <a:pt x="3229" y="18073"/>
                  </a:cubicBezTo>
                  <a:cubicBezTo>
                    <a:pt x="2650" y="17619"/>
                    <a:pt x="2085" y="17039"/>
                    <a:pt x="1740" y="16396"/>
                  </a:cubicBezTo>
                  <a:cubicBezTo>
                    <a:pt x="1176" y="15330"/>
                    <a:pt x="690" y="14217"/>
                    <a:pt x="361" y="13073"/>
                  </a:cubicBezTo>
                  <a:cubicBezTo>
                    <a:pt x="1" y="11772"/>
                    <a:pt x="1" y="10408"/>
                    <a:pt x="267" y="9076"/>
                  </a:cubicBezTo>
                  <a:cubicBezTo>
                    <a:pt x="455" y="8151"/>
                    <a:pt x="800" y="7242"/>
                    <a:pt x="1129" y="6333"/>
                  </a:cubicBezTo>
                  <a:cubicBezTo>
                    <a:pt x="1458" y="5471"/>
                    <a:pt x="1819" y="4609"/>
                    <a:pt x="2273" y="3810"/>
                  </a:cubicBezTo>
                  <a:cubicBezTo>
                    <a:pt x="3167" y="2258"/>
                    <a:pt x="4593" y="1333"/>
                    <a:pt x="6239" y="706"/>
                  </a:cubicBezTo>
                  <a:cubicBezTo>
                    <a:pt x="8151" y="1"/>
                    <a:pt x="10158" y="16"/>
                    <a:pt x="12148" y="126"/>
                  </a:cubicBezTo>
                  <a:cubicBezTo>
                    <a:pt x="13057" y="189"/>
                    <a:pt x="13982" y="471"/>
                    <a:pt x="14844" y="784"/>
                  </a:cubicBezTo>
                  <a:cubicBezTo>
                    <a:pt x="16302" y="1286"/>
                    <a:pt x="17838" y="1647"/>
                    <a:pt x="19045" y="2681"/>
                  </a:cubicBezTo>
                  <a:cubicBezTo>
                    <a:pt x="20220" y="3700"/>
                    <a:pt x="21365" y="4750"/>
                    <a:pt x="22117" y="6129"/>
                  </a:cubicBezTo>
                  <a:cubicBezTo>
                    <a:pt x="22932" y="7650"/>
                    <a:pt x="23152" y="9311"/>
                    <a:pt x="23057" y="110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224;p55">
              <a:extLst>
                <a:ext uri="{FF2B5EF4-FFF2-40B4-BE49-F238E27FC236}">
                  <a16:creationId xmlns:a16="http://schemas.microsoft.com/office/drawing/2014/main" id="{29AE7547-258E-4897-85CD-399A9684F707}"/>
                </a:ext>
              </a:extLst>
            </p:cNvPr>
            <p:cNvSpPr/>
            <p:nvPr/>
          </p:nvSpPr>
          <p:spPr>
            <a:xfrm>
              <a:off x="3091195" y="2654871"/>
              <a:ext cx="53470" cy="41332"/>
            </a:xfrm>
            <a:custGeom>
              <a:avLst/>
              <a:gdLst/>
              <a:ahLst/>
              <a:cxnLst/>
              <a:rect l="l" t="t" r="r" b="b"/>
              <a:pathLst>
                <a:path w="2414" h="1866" extrusionOk="0">
                  <a:moveTo>
                    <a:pt x="1207" y="0"/>
                  </a:moveTo>
                  <a:cubicBezTo>
                    <a:pt x="0" y="0"/>
                    <a:pt x="0" y="1865"/>
                    <a:pt x="1207" y="1865"/>
                  </a:cubicBezTo>
                  <a:cubicBezTo>
                    <a:pt x="2414" y="1865"/>
                    <a:pt x="2414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225;p55">
              <a:extLst>
                <a:ext uri="{FF2B5EF4-FFF2-40B4-BE49-F238E27FC236}">
                  <a16:creationId xmlns:a16="http://schemas.microsoft.com/office/drawing/2014/main" id="{B78E5620-5C7A-40E8-BACE-B52835DE2B9E}"/>
                </a:ext>
              </a:extLst>
            </p:cNvPr>
            <p:cNvSpPr/>
            <p:nvPr/>
          </p:nvSpPr>
          <p:spPr>
            <a:xfrm>
              <a:off x="3226246" y="2653830"/>
              <a:ext cx="53138" cy="41686"/>
            </a:xfrm>
            <a:custGeom>
              <a:avLst/>
              <a:gdLst/>
              <a:ahLst/>
              <a:cxnLst/>
              <a:rect l="l" t="t" r="r" b="b"/>
              <a:pathLst>
                <a:path w="2399" h="1882" extrusionOk="0">
                  <a:moveTo>
                    <a:pt x="1192" y="0"/>
                  </a:moveTo>
                  <a:cubicBezTo>
                    <a:pt x="0" y="0"/>
                    <a:pt x="0" y="1881"/>
                    <a:pt x="1192" y="1881"/>
                  </a:cubicBezTo>
                  <a:cubicBezTo>
                    <a:pt x="2399" y="1881"/>
                    <a:pt x="2399" y="0"/>
                    <a:pt x="1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226;p55">
              <a:extLst>
                <a:ext uri="{FF2B5EF4-FFF2-40B4-BE49-F238E27FC236}">
                  <a16:creationId xmlns:a16="http://schemas.microsoft.com/office/drawing/2014/main" id="{7FB95FDD-6748-48D5-BAFE-83619EE4BB4B}"/>
                </a:ext>
              </a:extLst>
            </p:cNvPr>
            <p:cNvSpPr/>
            <p:nvPr/>
          </p:nvSpPr>
          <p:spPr>
            <a:xfrm>
              <a:off x="3142052" y="2705285"/>
              <a:ext cx="92897" cy="62773"/>
            </a:xfrm>
            <a:custGeom>
              <a:avLst/>
              <a:gdLst/>
              <a:ahLst/>
              <a:cxnLst/>
              <a:rect l="l" t="t" r="r" b="b"/>
              <a:pathLst>
                <a:path w="4194" h="2834" extrusionOk="0">
                  <a:moveTo>
                    <a:pt x="3843" y="1"/>
                  </a:moveTo>
                  <a:cubicBezTo>
                    <a:pt x="3664" y="1"/>
                    <a:pt x="3480" y="115"/>
                    <a:pt x="3472" y="342"/>
                  </a:cubicBezTo>
                  <a:cubicBezTo>
                    <a:pt x="3425" y="1063"/>
                    <a:pt x="3300" y="1862"/>
                    <a:pt x="2501" y="2082"/>
                  </a:cubicBezTo>
                  <a:cubicBezTo>
                    <a:pt x="2364" y="2121"/>
                    <a:pt x="2233" y="2139"/>
                    <a:pt x="2109" y="2139"/>
                  </a:cubicBezTo>
                  <a:cubicBezTo>
                    <a:pt x="1292" y="2139"/>
                    <a:pt x="757" y="1346"/>
                    <a:pt x="729" y="530"/>
                  </a:cubicBezTo>
                  <a:cubicBezTo>
                    <a:pt x="721" y="303"/>
                    <a:pt x="537" y="189"/>
                    <a:pt x="357" y="189"/>
                  </a:cubicBezTo>
                  <a:cubicBezTo>
                    <a:pt x="177" y="189"/>
                    <a:pt x="0" y="303"/>
                    <a:pt x="8" y="530"/>
                  </a:cubicBezTo>
                  <a:cubicBezTo>
                    <a:pt x="55" y="1862"/>
                    <a:pt x="902" y="2834"/>
                    <a:pt x="2250" y="2834"/>
                  </a:cubicBezTo>
                  <a:cubicBezTo>
                    <a:pt x="3660" y="2834"/>
                    <a:pt x="4115" y="1517"/>
                    <a:pt x="4178" y="342"/>
                  </a:cubicBezTo>
                  <a:cubicBezTo>
                    <a:pt x="4193" y="115"/>
                    <a:pt x="4021" y="1"/>
                    <a:pt x="3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27;p55">
              <a:extLst>
                <a:ext uri="{FF2B5EF4-FFF2-40B4-BE49-F238E27FC236}">
                  <a16:creationId xmlns:a16="http://schemas.microsoft.com/office/drawing/2014/main" id="{E2D0D77A-4B7B-4D55-9CF8-5C9B81CF2A61}"/>
                </a:ext>
              </a:extLst>
            </p:cNvPr>
            <p:cNvSpPr/>
            <p:nvPr/>
          </p:nvSpPr>
          <p:spPr>
            <a:xfrm>
              <a:off x="3058900" y="2716316"/>
              <a:ext cx="62175" cy="40645"/>
            </a:xfrm>
            <a:custGeom>
              <a:avLst/>
              <a:gdLst/>
              <a:ahLst/>
              <a:cxnLst/>
              <a:rect l="l" t="t" r="r" b="b"/>
              <a:pathLst>
                <a:path w="2807" h="1835" extrusionOk="0">
                  <a:moveTo>
                    <a:pt x="2790" y="972"/>
                  </a:moveTo>
                  <a:cubicBezTo>
                    <a:pt x="2775" y="1458"/>
                    <a:pt x="2132" y="1834"/>
                    <a:pt x="1364" y="1803"/>
                  </a:cubicBezTo>
                  <a:cubicBezTo>
                    <a:pt x="596" y="1772"/>
                    <a:pt x="0" y="1349"/>
                    <a:pt x="16" y="847"/>
                  </a:cubicBezTo>
                  <a:cubicBezTo>
                    <a:pt x="32" y="361"/>
                    <a:pt x="674" y="1"/>
                    <a:pt x="1442" y="32"/>
                  </a:cubicBezTo>
                  <a:cubicBezTo>
                    <a:pt x="2211" y="63"/>
                    <a:pt x="2806" y="471"/>
                    <a:pt x="2790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28;p55">
              <a:extLst>
                <a:ext uri="{FF2B5EF4-FFF2-40B4-BE49-F238E27FC236}">
                  <a16:creationId xmlns:a16="http://schemas.microsoft.com/office/drawing/2014/main" id="{2F055E98-43D0-4E31-8B67-56E41E7B0CB7}"/>
                </a:ext>
              </a:extLst>
            </p:cNvPr>
            <p:cNvSpPr/>
            <p:nvPr/>
          </p:nvSpPr>
          <p:spPr>
            <a:xfrm>
              <a:off x="3243257" y="2723604"/>
              <a:ext cx="62175" cy="40645"/>
            </a:xfrm>
            <a:custGeom>
              <a:avLst/>
              <a:gdLst/>
              <a:ahLst/>
              <a:cxnLst/>
              <a:rect l="l" t="t" r="r" b="b"/>
              <a:pathLst>
                <a:path w="2807" h="1835" extrusionOk="0">
                  <a:moveTo>
                    <a:pt x="2791" y="972"/>
                  </a:moveTo>
                  <a:cubicBezTo>
                    <a:pt x="2775" y="1474"/>
                    <a:pt x="2132" y="1835"/>
                    <a:pt x="1364" y="1803"/>
                  </a:cubicBezTo>
                  <a:cubicBezTo>
                    <a:pt x="596" y="1772"/>
                    <a:pt x="1" y="1349"/>
                    <a:pt x="16" y="863"/>
                  </a:cubicBezTo>
                  <a:cubicBezTo>
                    <a:pt x="32" y="377"/>
                    <a:pt x="675" y="1"/>
                    <a:pt x="1443" y="32"/>
                  </a:cubicBezTo>
                  <a:cubicBezTo>
                    <a:pt x="2211" y="63"/>
                    <a:pt x="2806" y="487"/>
                    <a:pt x="2791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29;p55">
              <a:extLst>
                <a:ext uri="{FF2B5EF4-FFF2-40B4-BE49-F238E27FC236}">
                  <a16:creationId xmlns:a16="http://schemas.microsoft.com/office/drawing/2014/main" id="{96ACDE59-8185-4C3F-AAE1-091C8D47B0B6}"/>
                </a:ext>
              </a:extLst>
            </p:cNvPr>
            <p:cNvSpPr/>
            <p:nvPr/>
          </p:nvSpPr>
          <p:spPr>
            <a:xfrm>
              <a:off x="3138929" y="2315882"/>
              <a:ext cx="76218" cy="289877"/>
            </a:xfrm>
            <a:custGeom>
              <a:avLst/>
              <a:gdLst/>
              <a:ahLst/>
              <a:cxnLst/>
              <a:rect l="l" t="t" r="r" b="b"/>
              <a:pathLst>
                <a:path w="3441" h="13087" extrusionOk="0">
                  <a:moveTo>
                    <a:pt x="1465" y="0"/>
                  </a:moveTo>
                  <a:cubicBezTo>
                    <a:pt x="746" y="0"/>
                    <a:pt x="79" y="455"/>
                    <a:pt x="181" y="1370"/>
                  </a:cubicBezTo>
                  <a:cubicBezTo>
                    <a:pt x="572" y="4818"/>
                    <a:pt x="196" y="8251"/>
                    <a:pt x="40" y="11699"/>
                  </a:cubicBezTo>
                  <a:cubicBezTo>
                    <a:pt x="0" y="12624"/>
                    <a:pt x="698" y="13086"/>
                    <a:pt x="1417" y="13086"/>
                  </a:cubicBezTo>
                  <a:cubicBezTo>
                    <a:pt x="2136" y="13086"/>
                    <a:pt x="2877" y="12624"/>
                    <a:pt x="2924" y="11699"/>
                  </a:cubicBezTo>
                  <a:cubicBezTo>
                    <a:pt x="3065" y="8251"/>
                    <a:pt x="3441" y="4818"/>
                    <a:pt x="3065" y="1370"/>
                  </a:cubicBezTo>
                  <a:cubicBezTo>
                    <a:pt x="2963" y="459"/>
                    <a:pt x="2188" y="0"/>
                    <a:pt x="1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30;p55">
              <a:extLst>
                <a:ext uri="{FF2B5EF4-FFF2-40B4-BE49-F238E27FC236}">
                  <a16:creationId xmlns:a16="http://schemas.microsoft.com/office/drawing/2014/main" id="{76914DCF-9173-464B-878B-60D80EBBE15D}"/>
                </a:ext>
              </a:extLst>
            </p:cNvPr>
            <p:cNvSpPr/>
            <p:nvPr/>
          </p:nvSpPr>
          <p:spPr>
            <a:xfrm>
              <a:off x="3132683" y="2851411"/>
              <a:ext cx="71544" cy="209650"/>
            </a:xfrm>
            <a:custGeom>
              <a:avLst/>
              <a:gdLst/>
              <a:ahLst/>
              <a:cxnLst/>
              <a:rect l="l" t="t" r="r" b="b"/>
              <a:pathLst>
                <a:path w="3230" h="9465" extrusionOk="0">
                  <a:moveTo>
                    <a:pt x="1813" y="1"/>
                  </a:moveTo>
                  <a:cubicBezTo>
                    <a:pt x="1093" y="1"/>
                    <a:pt x="353" y="467"/>
                    <a:pt x="322" y="1394"/>
                  </a:cubicBezTo>
                  <a:cubicBezTo>
                    <a:pt x="228" y="3620"/>
                    <a:pt x="133" y="5845"/>
                    <a:pt x="39" y="8071"/>
                  </a:cubicBezTo>
                  <a:cubicBezTo>
                    <a:pt x="0" y="9002"/>
                    <a:pt x="699" y="9464"/>
                    <a:pt x="1416" y="9464"/>
                  </a:cubicBezTo>
                  <a:cubicBezTo>
                    <a:pt x="2137" y="9464"/>
                    <a:pt x="2876" y="8998"/>
                    <a:pt x="2908" y="8071"/>
                  </a:cubicBezTo>
                  <a:cubicBezTo>
                    <a:pt x="3002" y="5845"/>
                    <a:pt x="3096" y="3620"/>
                    <a:pt x="3190" y="1394"/>
                  </a:cubicBezTo>
                  <a:cubicBezTo>
                    <a:pt x="3229" y="463"/>
                    <a:pt x="2531" y="1"/>
                    <a:pt x="1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31;p55">
              <a:extLst>
                <a:ext uri="{FF2B5EF4-FFF2-40B4-BE49-F238E27FC236}">
                  <a16:creationId xmlns:a16="http://schemas.microsoft.com/office/drawing/2014/main" id="{8F82593D-1EE0-41BF-BAA6-66E4C37D4E22}"/>
                </a:ext>
              </a:extLst>
            </p:cNvPr>
            <p:cNvSpPr/>
            <p:nvPr/>
          </p:nvSpPr>
          <p:spPr>
            <a:xfrm>
              <a:off x="2773161" y="2668759"/>
              <a:ext cx="233993" cy="76262"/>
            </a:xfrm>
            <a:custGeom>
              <a:avLst/>
              <a:gdLst/>
              <a:ahLst/>
              <a:cxnLst/>
              <a:rect l="l" t="t" r="r" b="b"/>
              <a:pathLst>
                <a:path w="10564" h="3443" extrusionOk="0">
                  <a:moveTo>
                    <a:pt x="1791" y="15"/>
                  </a:moveTo>
                  <a:cubicBezTo>
                    <a:pt x="1" y="15"/>
                    <a:pt x="20" y="2822"/>
                    <a:pt x="1850" y="2884"/>
                  </a:cubicBezTo>
                  <a:cubicBezTo>
                    <a:pt x="3966" y="2963"/>
                    <a:pt x="6082" y="2837"/>
                    <a:pt x="8151" y="3386"/>
                  </a:cubicBezTo>
                  <a:cubicBezTo>
                    <a:pt x="8294" y="3425"/>
                    <a:pt x="8430" y="3443"/>
                    <a:pt x="8559" y="3443"/>
                  </a:cubicBezTo>
                  <a:cubicBezTo>
                    <a:pt x="10044" y="3443"/>
                    <a:pt x="10563" y="1058"/>
                    <a:pt x="8919" y="611"/>
                  </a:cubicBezTo>
                  <a:cubicBezTo>
                    <a:pt x="6599" y="0"/>
                    <a:pt x="4233" y="94"/>
                    <a:pt x="1850" y="16"/>
                  </a:cubicBezTo>
                  <a:cubicBezTo>
                    <a:pt x="1830" y="15"/>
                    <a:pt x="1810" y="15"/>
                    <a:pt x="1791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32;p55">
              <a:extLst>
                <a:ext uri="{FF2B5EF4-FFF2-40B4-BE49-F238E27FC236}">
                  <a16:creationId xmlns:a16="http://schemas.microsoft.com/office/drawing/2014/main" id="{2A1EA626-95BA-45C9-9B04-58B5C3051B8C}"/>
                </a:ext>
              </a:extLst>
            </p:cNvPr>
            <p:cNvSpPr/>
            <p:nvPr/>
          </p:nvSpPr>
          <p:spPr>
            <a:xfrm>
              <a:off x="3334649" y="2685505"/>
              <a:ext cx="254769" cy="67048"/>
            </a:xfrm>
            <a:custGeom>
              <a:avLst/>
              <a:gdLst/>
              <a:ahLst/>
              <a:cxnLst/>
              <a:rect l="l" t="t" r="r" b="b"/>
              <a:pathLst>
                <a:path w="11502" h="3027" extrusionOk="0">
                  <a:moveTo>
                    <a:pt x="1636" y="0"/>
                  </a:moveTo>
                  <a:cubicBezTo>
                    <a:pt x="0" y="0"/>
                    <a:pt x="79" y="2670"/>
                    <a:pt x="1831" y="2896"/>
                  </a:cubicBezTo>
                  <a:cubicBezTo>
                    <a:pt x="2648" y="2995"/>
                    <a:pt x="3464" y="3027"/>
                    <a:pt x="4282" y="3027"/>
                  </a:cubicBezTo>
                  <a:cubicBezTo>
                    <a:pt x="5801" y="3027"/>
                    <a:pt x="7321" y="2916"/>
                    <a:pt x="8847" y="2916"/>
                  </a:cubicBezTo>
                  <a:cubicBezTo>
                    <a:pt x="9115" y="2916"/>
                    <a:pt x="9384" y="2920"/>
                    <a:pt x="9652" y="2928"/>
                  </a:cubicBezTo>
                  <a:cubicBezTo>
                    <a:pt x="9672" y="2928"/>
                    <a:pt x="9692" y="2929"/>
                    <a:pt x="9711" y="2929"/>
                  </a:cubicBezTo>
                  <a:cubicBezTo>
                    <a:pt x="11502" y="2929"/>
                    <a:pt x="11482" y="106"/>
                    <a:pt x="9652" y="59"/>
                  </a:cubicBezTo>
                  <a:cubicBezTo>
                    <a:pt x="9383" y="51"/>
                    <a:pt x="9114" y="48"/>
                    <a:pt x="8845" y="48"/>
                  </a:cubicBezTo>
                  <a:cubicBezTo>
                    <a:pt x="7349" y="48"/>
                    <a:pt x="5858" y="153"/>
                    <a:pt x="4369" y="153"/>
                  </a:cubicBezTo>
                  <a:cubicBezTo>
                    <a:pt x="3523" y="153"/>
                    <a:pt x="2677" y="119"/>
                    <a:pt x="1831" y="12"/>
                  </a:cubicBezTo>
                  <a:cubicBezTo>
                    <a:pt x="1763" y="4"/>
                    <a:pt x="1698" y="0"/>
                    <a:pt x="16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33;p55">
              <a:extLst>
                <a:ext uri="{FF2B5EF4-FFF2-40B4-BE49-F238E27FC236}">
                  <a16:creationId xmlns:a16="http://schemas.microsoft.com/office/drawing/2014/main" id="{4E4DA5FC-FB16-4AF4-A941-43436AA13443}"/>
                </a:ext>
              </a:extLst>
            </p:cNvPr>
            <p:cNvSpPr/>
            <p:nvPr/>
          </p:nvSpPr>
          <p:spPr>
            <a:xfrm>
              <a:off x="2930229" y="2445484"/>
              <a:ext cx="171618" cy="163533"/>
            </a:xfrm>
            <a:custGeom>
              <a:avLst/>
              <a:gdLst/>
              <a:ahLst/>
              <a:cxnLst/>
              <a:rect l="l" t="t" r="r" b="b"/>
              <a:pathLst>
                <a:path w="7748" h="7383" extrusionOk="0">
                  <a:moveTo>
                    <a:pt x="1332" y="1"/>
                  </a:moveTo>
                  <a:cubicBezTo>
                    <a:pt x="519" y="1"/>
                    <a:pt x="1" y="1229"/>
                    <a:pt x="872" y="1757"/>
                  </a:cubicBezTo>
                  <a:cubicBezTo>
                    <a:pt x="2988" y="2995"/>
                    <a:pt x="4023" y="5441"/>
                    <a:pt x="5762" y="7118"/>
                  </a:cubicBezTo>
                  <a:cubicBezTo>
                    <a:pt x="5956" y="7304"/>
                    <a:pt x="6172" y="7382"/>
                    <a:pt x="6381" y="7382"/>
                  </a:cubicBezTo>
                  <a:cubicBezTo>
                    <a:pt x="7106" y="7382"/>
                    <a:pt x="7748" y="6445"/>
                    <a:pt x="7079" y="5801"/>
                  </a:cubicBezTo>
                  <a:cubicBezTo>
                    <a:pt x="5198" y="3983"/>
                    <a:pt x="4117" y="1506"/>
                    <a:pt x="1813" y="143"/>
                  </a:cubicBezTo>
                  <a:cubicBezTo>
                    <a:pt x="1647" y="44"/>
                    <a:pt x="1484" y="1"/>
                    <a:pt x="1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34;p55">
              <a:extLst>
                <a:ext uri="{FF2B5EF4-FFF2-40B4-BE49-F238E27FC236}">
                  <a16:creationId xmlns:a16="http://schemas.microsoft.com/office/drawing/2014/main" id="{B84284BA-A201-43EE-9128-E9569B2A2BE5}"/>
                </a:ext>
              </a:extLst>
            </p:cNvPr>
            <p:cNvSpPr/>
            <p:nvPr/>
          </p:nvSpPr>
          <p:spPr>
            <a:xfrm>
              <a:off x="3271942" y="2458065"/>
              <a:ext cx="157642" cy="128559"/>
            </a:xfrm>
            <a:custGeom>
              <a:avLst/>
              <a:gdLst/>
              <a:ahLst/>
              <a:cxnLst/>
              <a:rect l="l" t="t" r="r" b="b"/>
              <a:pathLst>
                <a:path w="7117" h="5804" extrusionOk="0">
                  <a:moveTo>
                    <a:pt x="5656" y="0"/>
                  </a:moveTo>
                  <a:cubicBezTo>
                    <a:pt x="5454" y="0"/>
                    <a:pt x="5245" y="65"/>
                    <a:pt x="5054" y="217"/>
                  </a:cubicBezTo>
                  <a:cubicBezTo>
                    <a:pt x="3486" y="1424"/>
                    <a:pt x="2138" y="2882"/>
                    <a:pt x="696" y="4230"/>
                  </a:cubicBezTo>
                  <a:cubicBezTo>
                    <a:pt x="1" y="4864"/>
                    <a:pt x="654" y="5803"/>
                    <a:pt x="1392" y="5803"/>
                  </a:cubicBezTo>
                  <a:cubicBezTo>
                    <a:pt x="1602" y="5803"/>
                    <a:pt x="1818" y="5727"/>
                    <a:pt x="2013" y="5547"/>
                  </a:cubicBezTo>
                  <a:cubicBezTo>
                    <a:pt x="3455" y="4199"/>
                    <a:pt x="4803" y="2757"/>
                    <a:pt x="6370" y="1534"/>
                  </a:cubicBezTo>
                  <a:cubicBezTo>
                    <a:pt x="7116" y="950"/>
                    <a:pt x="6432" y="0"/>
                    <a:pt x="5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35;p55">
              <a:extLst>
                <a:ext uri="{FF2B5EF4-FFF2-40B4-BE49-F238E27FC236}">
                  <a16:creationId xmlns:a16="http://schemas.microsoft.com/office/drawing/2014/main" id="{67221954-F72B-458C-9485-2F3B1E2C9054}"/>
                </a:ext>
              </a:extLst>
            </p:cNvPr>
            <p:cNvSpPr/>
            <p:nvPr/>
          </p:nvSpPr>
          <p:spPr>
            <a:xfrm>
              <a:off x="2926175" y="2804718"/>
              <a:ext cx="136355" cy="134074"/>
            </a:xfrm>
            <a:custGeom>
              <a:avLst/>
              <a:gdLst/>
              <a:ahLst/>
              <a:cxnLst/>
              <a:rect l="l" t="t" r="r" b="b"/>
              <a:pathLst>
                <a:path w="6156" h="6053" extrusionOk="0">
                  <a:moveTo>
                    <a:pt x="4896" y="1"/>
                  </a:moveTo>
                  <a:cubicBezTo>
                    <a:pt x="4617" y="1"/>
                    <a:pt x="4345" y="140"/>
                    <a:pt x="4174" y="477"/>
                  </a:cubicBezTo>
                  <a:cubicBezTo>
                    <a:pt x="3375" y="2028"/>
                    <a:pt x="2262" y="3282"/>
                    <a:pt x="820" y="4270"/>
                  </a:cubicBezTo>
                  <a:cubicBezTo>
                    <a:pt x="0" y="4842"/>
                    <a:pt x="509" y="6052"/>
                    <a:pt x="1270" y="6052"/>
                  </a:cubicBezTo>
                  <a:cubicBezTo>
                    <a:pt x="1426" y="6052"/>
                    <a:pt x="1593" y="6002"/>
                    <a:pt x="1760" y="5884"/>
                  </a:cubicBezTo>
                  <a:cubicBezTo>
                    <a:pt x="3469" y="4724"/>
                    <a:pt x="4848" y="3267"/>
                    <a:pt x="5789" y="1417"/>
                  </a:cubicBezTo>
                  <a:cubicBezTo>
                    <a:pt x="6156" y="683"/>
                    <a:pt x="5511" y="1"/>
                    <a:pt x="48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36;p55">
              <a:extLst>
                <a:ext uri="{FF2B5EF4-FFF2-40B4-BE49-F238E27FC236}">
                  <a16:creationId xmlns:a16="http://schemas.microsoft.com/office/drawing/2014/main" id="{35C8CF94-0D06-4891-83B9-B926558B1E94}"/>
                </a:ext>
              </a:extLst>
            </p:cNvPr>
            <p:cNvSpPr/>
            <p:nvPr/>
          </p:nvSpPr>
          <p:spPr>
            <a:xfrm>
              <a:off x="3305477" y="2824631"/>
              <a:ext cx="115490" cy="117639"/>
            </a:xfrm>
            <a:custGeom>
              <a:avLst/>
              <a:gdLst/>
              <a:ahLst/>
              <a:cxnLst/>
              <a:rect l="l" t="t" r="r" b="b"/>
              <a:pathLst>
                <a:path w="5214" h="5311" extrusionOk="0">
                  <a:moveTo>
                    <a:pt x="1317" y="1"/>
                  </a:moveTo>
                  <a:cubicBezTo>
                    <a:pt x="625" y="1"/>
                    <a:pt x="1" y="932"/>
                    <a:pt x="624" y="1615"/>
                  </a:cubicBezTo>
                  <a:cubicBezTo>
                    <a:pt x="1549" y="2634"/>
                    <a:pt x="2333" y="3747"/>
                    <a:pt x="3116" y="4891"/>
                  </a:cubicBezTo>
                  <a:cubicBezTo>
                    <a:pt x="3323" y="5188"/>
                    <a:pt x="3613" y="5310"/>
                    <a:pt x="3900" y="5310"/>
                  </a:cubicBezTo>
                  <a:cubicBezTo>
                    <a:pt x="4567" y="5310"/>
                    <a:pt x="5214" y="4642"/>
                    <a:pt x="4731" y="3951"/>
                  </a:cubicBezTo>
                  <a:cubicBezTo>
                    <a:pt x="3869" y="2681"/>
                    <a:pt x="2975" y="1443"/>
                    <a:pt x="1941" y="299"/>
                  </a:cubicBezTo>
                  <a:cubicBezTo>
                    <a:pt x="1749" y="89"/>
                    <a:pt x="1530" y="1"/>
                    <a:pt x="1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237;p55">
              <a:extLst>
                <a:ext uri="{FF2B5EF4-FFF2-40B4-BE49-F238E27FC236}">
                  <a16:creationId xmlns:a16="http://schemas.microsoft.com/office/drawing/2014/main" id="{B011497A-752A-4846-BD5A-A16E84676F79}"/>
                </a:ext>
              </a:extLst>
            </p:cNvPr>
            <p:cNvSpPr/>
            <p:nvPr/>
          </p:nvSpPr>
          <p:spPr>
            <a:xfrm>
              <a:off x="2994664" y="2513906"/>
              <a:ext cx="195496" cy="119809"/>
            </a:xfrm>
            <a:custGeom>
              <a:avLst/>
              <a:gdLst/>
              <a:ahLst/>
              <a:cxnLst/>
              <a:rect l="l" t="t" r="r" b="b"/>
              <a:pathLst>
                <a:path w="8826" h="5409" extrusionOk="0">
                  <a:moveTo>
                    <a:pt x="5158" y="47"/>
                  </a:moveTo>
                  <a:cubicBezTo>
                    <a:pt x="4092" y="94"/>
                    <a:pt x="3089" y="565"/>
                    <a:pt x="2305" y="1301"/>
                  </a:cubicBezTo>
                  <a:cubicBezTo>
                    <a:pt x="1161" y="2383"/>
                    <a:pt x="299" y="3841"/>
                    <a:pt x="1" y="5408"/>
                  </a:cubicBezTo>
                  <a:cubicBezTo>
                    <a:pt x="1098" y="4358"/>
                    <a:pt x="2321" y="3825"/>
                    <a:pt x="3904" y="3480"/>
                  </a:cubicBezTo>
                  <a:cubicBezTo>
                    <a:pt x="4499" y="3355"/>
                    <a:pt x="8825" y="2665"/>
                    <a:pt x="8402" y="1631"/>
                  </a:cubicBezTo>
                  <a:cubicBezTo>
                    <a:pt x="7979" y="627"/>
                    <a:pt x="6161" y="0"/>
                    <a:pt x="515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38;p55">
              <a:extLst>
                <a:ext uri="{FF2B5EF4-FFF2-40B4-BE49-F238E27FC236}">
                  <a16:creationId xmlns:a16="http://schemas.microsoft.com/office/drawing/2014/main" id="{7FC24713-DC27-4F25-BF0E-9DB02BF208B9}"/>
                </a:ext>
              </a:extLst>
            </p:cNvPr>
            <p:cNvSpPr/>
            <p:nvPr/>
          </p:nvSpPr>
          <p:spPr>
            <a:xfrm>
              <a:off x="3007157" y="2718288"/>
              <a:ext cx="1005477" cy="497024"/>
            </a:xfrm>
            <a:custGeom>
              <a:avLst/>
              <a:gdLst/>
              <a:ahLst/>
              <a:cxnLst/>
              <a:rect l="l" t="t" r="r" b="b"/>
              <a:pathLst>
                <a:path w="45394" h="22439" extrusionOk="0">
                  <a:moveTo>
                    <a:pt x="25130" y="1"/>
                  </a:moveTo>
                  <a:cubicBezTo>
                    <a:pt x="24825" y="1"/>
                    <a:pt x="24516" y="32"/>
                    <a:pt x="24202" y="100"/>
                  </a:cubicBezTo>
                  <a:cubicBezTo>
                    <a:pt x="23324" y="272"/>
                    <a:pt x="22431" y="382"/>
                    <a:pt x="21585" y="648"/>
                  </a:cubicBezTo>
                  <a:cubicBezTo>
                    <a:pt x="20127" y="1103"/>
                    <a:pt x="18763" y="1745"/>
                    <a:pt x="17823" y="2999"/>
                  </a:cubicBezTo>
                  <a:cubicBezTo>
                    <a:pt x="16914" y="4222"/>
                    <a:pt x="16083" y="5476"/>
                    <a:pt x="16130" y="7153"/>
                  </a:cubicBezTo>
                  <a:cubicBezTo>
                    <a:pt x="15910" y="7090"/>
                    <a:pt x="15769" y="7075"/>
                    <a:pt x="15660" y="7012"/>
                  </a:cubicBezTo>
                  <a:cubicBezTo>
                    <a:pt x="14663" y="6408"/>
                    <a:pt x="13602" y="6205"/>
                    <a:pt x="12520" y="6205"/>
                  </a:cubicBezTo>
                  <a:cubicBezTo>
                    <a:pt x="12002" y="6205"/>
                    <a:pt x="11480" y="6251"/>
                    <a:pt x="10957" y="6322"/>
                  </a:cubicBezTo>
                  <a:cubicBezTo>
                    <a:pt x="10440" y="6385"/>
                    <a:pt x="9860" y="6636"/>
                    <a:pt x="9484" y="6981"/>
                  </a:cubicBezTo>
                  <a:cubicBezTo>
                    <a:pt x="8653" y="7717"/>
                    <a:pt x="7901" y="8517"/>
                    <a:pt x="7838" y="9739"/>
                  </a:cubicBezTo>
                  <a:cubicBezTo>
                    <a:pt x="7807" y="10382"/>
                    <a:pt x="7697" y="11009"/>
                    <a:pt x="7619" y="11683"/>
                  </a:cubicBezTo>
                  <a:cubicBezTo>
                    <a:pt x="7072" y="11683"/>
                    <a:pt x="6526" y="11673"/>
                    <a:pt x="5980" y="11673"/>
                  </a:cubicBezTo>
                  <a:cubicBezTo>
                    <a:pt x="5570" y="11673"/>
                    <a:pt x="5160" y="11678"/>
                    <a:pt x="4750" y="11699"/>
                  </a:cubicBezTo>
                  <a:cubicBezTo>
                    <a:pt x="2916" y="11793"/>
                    <a:pt x="1584" y="12655"/>
                    <a:pt x="785" y="14348"/>
                  </a:cubicBezTo>
                  <a:cubicBezTo>
                    <a:pt x="1" y="16009"/>
                    <a:pt x="189" y="17529"/>
                    <a:pt x="1286" y="18987"/>
                  </a:cubicBezTo>
                  <a:cubicBezTo>
                    <a:pt x="2431" y="20508"/>
                    <a:pt x="4061" y="21244"/>
                    <a:pt x="5832" y="21605"/>
                  </a:cubicBezTo>
                  <a:cubicBezTo>
                    <a:pt x="7211" y="21871"/>
                    <a:pt x="8638" y="21981"/>
                    <a:pt x="10033" y="22059"/>
                  </a:cubicBezTo>
                  <a:cubicBezTo>
                    <a:pt x="12196" y="22200"/>
                    <a:pt x="14359" y="22279"/>
                    <a:pt x="16522" y="22341"/>
                  </a:cubicBezTo>
                  <a:cubicBezTo>
                    <a:pt x="18727" y="22396"/>
                    <a:pt x="20944" y="22439"/>
                    <a:pt x="23153" y="22439"/>
                  </a:cubicBezTo>
                  <a:cubicBezTo>
                    <a:pt x="23487" y="22439"/>
                    <a:pt x="23821" y="22438"/>
                    <a:pt x="24155" y="22436"/>
                  </a:cubicBezTo>
                  <a:cubicBezTo>
                    <a:pt x="26531" y="22421"/>
                    <a:pt x="28908" y="22293"/>
                    <a:pt x="31284" y="22293"/>
                  </a:cubicBezTo>
                  <a:cubicBezTo>
                    <a:pt x="31416" y="22293"/>
                    <a:pt x="31547" y="22294"/>
                    <a:pt x="31679" y="22294"/>
                  </a:cubicBezTo>
                  <a:cubicBezTo>
                    <a:pt x="31960" y="22296"/>
                    <a:pt x="32241" y="22297"/>
                    <a:pt x="32522" y="22297"/>
                  </a:cubicBezTo>
                  <a:cubicBezTo>
                    <a:pt x="34836" y="22297"/>
                    <a:pt x="37126" y="22219"/>
                    <a:pt x="39391" y="21730"/>
                  </a:cubicBezTo>
                  <a:cubicBezTo>
                    <a:pt x="40253" y="21542"/>
                    <a:pt x="41209" y="21323"/>
                    <a:pt x="41867" y="20805"/>
                  </a:cubicBezTo>
                  <a:cubicBezTo>
                    <a:pt x="43936" y="19144"/>
                    <a:pt x="45394" y="17153"/>
                    <a:pt x="45237" y="14254"/>
                  </a:cubicBezTo>
                  <a:cubicBezTo>
                    <a:pt x="45127" y="11902"/>
                    <a:pt x="43905" y="10288"/>
                    <a:pt x="42149" y="9081"/>
                  </a:cubicBezTo>
                  <a:cubicBezTo>
                    <a:pt x="40394" y="7883"/>
                    <a:pt x="38424" y="7413"/>
                    <a:pt x="36369" y="7413"/>
                  </a:cubicBezTo>
                  <a:cubicBezTo>
                    <a:pt x="35763" y="7413"/>
                    <a:pt x="35149" y="7454"/>
                    <a:pt x="34532" y="7529"/>
                  </a:cubicBezTo>
                  <a:cubicBezTo>
                    <a:pt x="34046" y="7592"/>
                    <a:pt x="33544" y="7749"/>
                    <a:pt x="33011" y="7890"/>
                  </a:cubicBezTo>
                  <a:cubicBezTo>
                    <a:pt x="32995" y="7670"/>
                    <a:pt x="32980" y="7545"/>
                    <a:pt x="32964" y="7404"/>
                  </a:cubicBezTo>
                  <a:cubicBezTo>
                    <a:pt x="32776" y="5617"/>
                    <a:pt x="32118" y="4018"/>
                    <a:pt x="30911" y="2686"/>
                  </a:cubicBezTo>
                  <a:cubicBezTo>
                    <a:pt x="29970" y="1651"/>
                    <a:pt x="28732" y="1118"/>
                    <a:pt x="27509" y="570"/>
                  </a:cubicBezTo>
                  <a:cubicBezTo>
                    <a:pt x="26743" y="227"/>
                    <a:pt x="25952" y="1"/>
                    <a:pt x="25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39;p55">
              <a:extLst>
                <a:ext uri="{FF2B5EF4-FFF2-40B4-BE49-F238E27FC236}">
                  <a16:creationId xmlns:a16="http://schemas.microsoft.com/office/drawing/2014/main" id="{E214DD1E-6F98-4499-AE6A-1B519D43B5A2}"/>
                </a:ext>
              </a:extLst>
            </p:cNvPr>
            <p:cNvSpPr/>
            <p:nvPr/>
          </p:nvSpPr>
          <p:spPr>
            <a:xfrm>
              <a:off x="3514754" y="2718398"/>
              <a:ext cx="497888" cy="492328"/>
            </a:xfrm>
            <a:custGeom>
              <a:avLst/>
              <a:gdLst/>
              <a:ahLst/>
              <a:cxnLst/>
              <a:rect l="l" t="t" r="r" b="b"/>
              <a:pathLst>
                <a:path w="22478" h="22227" extrusionOk="0">
                  <a:moveTo>
                    <a:pt x="2368" y="1"/>
                  </a:moveTo>
                  <a:cubicBezTo>
                    <a:pt x="1004" y="1693"/>
                    <a:pt x="1" y="4139"/>
                    <a:pt x="628" y="6317"/>
                  </a:cubicBezTo>
                  <a:cubicBezTo>
                    <a:pt x="1255" y="8590"/>
                    <a:pt x="2995" y="9766"/>
                    <a:pt x="5283" y="9828"/>
                  </a:cubicBezTo>
                  <a:cubicBezTo>
                    <a:pt x="8230" y="9922"/>
                    <a:pt x="11772" y="9656"/>
                    <a:pt x="13230" y="12869"/>
                  </a:cubicBezTo>
                  <a:cubicBezTo>
                    <a:pt x="14484" y="15612"/>
                    <a:pt x="11333" y="18245"/>
                    <a:pt x="11976" y="21051"/>
                  </a:cubicBezTo>
                  <a:cubicBezTo>
                    <a:pt x="12070" y="21474"/>
                    <a:pt x="12227" y="21866"/>
                    <a:pt x="12446" y="22227"/>
                  </a:cubicBezTo>
                  <a:cubicBezTo>
                    <a:pt x="13794" y="22164"/>
                    <a:pt x="15142" y="22023"/>
                    <a:pt x="16475" y="21725"/>
                  </a:cubicBezTo>
                  <a:cubicBezTo>
                    <a:pt x="17337" y="21537"/>
                    <a:pt x="18293" y="21318"/>
                    <a:pt x="18951" y="20800"/>
                  </a:cubicBezTo>
                  <a:cubicBezTo>
                    <a:pt x="21020" y="19139"/>
                    <a:pt x="22478" y="17148"/>
                    <a:pt x="22321" y="14249"/>
                  </a:cubicBezTo>
                  <a:cubicBezTo>
                    <a:pt x="22211" y="11897"/>
                    <a:pt x="20989" y="10283"/>
                    <a:pt x="19233" y="9076"/>
                  </a:cubicBezTo>
                  <a:cubicBezTo>
                    <a:pt x="17478" y="7878"/>
                    <a:pt x="15508" y="7408"/>
                    <a:pt x="13453" y="7408"/>
                  </a:cubicBezTo>
                  <a:cubicBezTo>
                    <a:pt x="12847" y="7408"/>
                    <a:pt x="12233" y="7449"/>
                    <a:pt x="11616" y="7524"/>
                  </a:cubicBezTo>
                  <a:cubicBezTo>
                    <a:pt x="11130" y="7587"/>
                    <a:pt x="10628" y="7744"/>
                    <a:pt x="10095" y="7885"/>
                  </a:cubicBezTo>
                  <a:cubicBezTo>
                    <a:pt x="10079" y="7665"/>
                    <a:pt x="10064" y="7540"/>
                    <a:pt x="10048" y="7399"/>
                  </a:cubicBezTo>
                  <a:cubicBezTo>
                    <a:pt x="9860" y="5612"/>
                    <a:pt x="9202" y="4013"/>
                    <a:pt x="7995" y="2681"/>
                  </a:cubicBezTo>
                  <a:cubicBezTo>
                    <a:pt x="7054" y="1646"/>
                    <a:pt x="5816" y="1113"/>
                    <a:pt x="4593" y="565"/>
                  </a:cubicBezTo>
                  <a:cubicBezTo>
                    <a:pt x="3888" y="236"/>
                    <a:pt x="3136" y="32"/>
                    <a:pt x="2368" y="1"/>
                  </a:cubicBezTo>
                  <a:close/>
                </a:path>
              </a:pathLst>
            </a:cu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40;p55">
              <a:extLst>
                <a:ext uri="{FF2B5EF4-FFF2-40B4-BE49-F238E27FC236}">
                  <a16:creationId xmlns:a16="http://schemas.microsoft.com/office/drawing/2014/main" id="{8B8F6F5A-D2E0-4463-A714-9026B689E579}"/>
                </a:ext>
              </a:extLst>
            </p:cNvPr>
            <p:cNvSpPr/>
            <p:nvPr/>
          </p:nvSpPr>
          <p:spPr>
            <a:xfrm>
              <a:off x="3468925" y="2974966"/>
              <a:ext cx="53492" cy="41686"/>
            </a:xfrm>
            <a:custGeom>
              <a:avLst/>
              <a:gdLst/>
              <a:ahLst/>
              <a:cxnLst/>
              <a:rect l="l" t="t" r="r" b="b"/>
              <a:pathLst>
                <a:path w="2415" h="1882" extrusionOk="0">
                  <a:moveTo>
                    <a:pt x="1208" y="1"/>
                  </a:moveTo>
                  <a:cubicBezTo>
                    <a:pt x="1" y="1"/>
                    <a:pt x="1" y="1882"/>
                    <a:pt x="1208" y="1882"/>
                  </a:cubicBezTo>
                  <a:cubicBezTo>
                    <a:pt x="2415" y="1882"/>
                    <a:pt x="2415" y="1"/>
                    <a:pt x="1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41;p55">
              <a:extLst>
                <a:ext uri="{FF2B5EF4-FFF2-40B4-BE49-F238E27FC236}">
                  <a16:creationId xmlns:a16="http://schemas.microsoft.com/office/drawing/2014/main" id="{D4D9B40E-C22D-4905-BFCF-ED74B57419F4}"/>
                </a:ext>
              </a:extLst>
            </p:cNvPr>
            <p:cNvSpPr/>
            <p:nvPr/>
          </p:nvSpPr>
          <p:spPr>
            <a:xfrm>
              <a:off x="3579344" y="2970802"/>
              <a:ext cx="53492" cy="41354"/>
            </a:xfrm>
            <a:custGeom>
              <a:avLst/>
              <a:gdLst/>
              <a:ahLst/>
              <a:cxnLst/>
              <a:rect l="l" t="t" r="r" b="b"/>
              <a:pathLst>
                <a:path w="2415" h="1867" extrusionOk="0">
                  <a:moveTo>
                    <a:pt x="1207" y="1"/>
                  </a:moveTo>
                  <a:cubicBezTo>
                    <a:pt x="0" y="1"/>
                    <a:pt x="0" y="1866"/>
                    <a:pt x="1207" y="1866"/>
                  </a:cubicBezTo>
                  <a:cubicBezTo>
                    <a:pt x="2414" y="1866"/>
                    <a:pt x="2414" y="1"/>
                    <a:pt x="12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42;p55">
              <a:extLst>
                <a:ext uri="{FF2B5EF4-FFF2-40B4-BE49-F238E27FC236}">
                  <a16:creationId xmlns:a16="http://schemas.microsoft.com/office/drawing/2014/main" id="{1E06108F-AC8A-45A0-AA4A-6C8A20C656D0}"/>
                </a:ext>
              </a:extLst>
            </p:cNvPr>
            <p:cNvSpPr/>
            <p:nvPr/>
          </p:nvSpPr>
          <p:spPr>
            <a:xfrm>
              <a:off x="3518054" y="3017849"/>
              <a:ext cx="76240" cy="50901"/>
            </a:xfrm>
            <a:custGeom>
              <a:avLst/>
              <a:gdLst/>
              <a:ahLst/>
              <a:cxnLst/>
              <a:rect l="l" t="t" r="r" b="b"/>
              <a:pathLst>
                <a:path w="3442" h="2298" extrusionOk="0">
                  <a:moveTo>
                    <a:pt x="3053" y="1"/>
                  </a:moveTo>
                  <a:cubicBezTo>
                    <a:pt x="2873" y="1"/>
                    <a:pt x="2697" y="118"/>
                    <a:pt x="2705" y="353"/>
                  </a:cubicBezTo>
                  <a:cubicBezTo>
                    <a:pt x="2705" y="933"/>
                    <a:pt x="2454" y="1529"/>
                    <a:pt x="1795" y="1592"/>
                  </a:cubicBezTo>
                  <a:cubicBezTo>
                    <a:pt x="1771" y="1593"/>
                    <a:pt x="1747" y="1594"/>
                    <a:pt x="1723" y="1594"/>
                  </a:cubicBezTo>
                  <a:cubicBezTo>
                    <a:pt x="1125" y="1594"/>
                    <a:pt x="775" y="1037"/>
                    <a:pt x="730" y="494"/>
                  </a:cubicBezTo>
                  <a:cubicBezTo>
                    <a:pt x="714" y="259"/>
                    <a:pt x="526" y="142"/>
                    <a:pt x="348" y="142"/>
                  </a:cubicBezTo>
                  <a:cubicBezTo>
                    <a:pt x="169" y="142"/>
                    <a:pt x="1" y="259"/>
                    <a:pt x="24" y="494"/>
                  </a:cubicBezTo>
                  <a:cubicBezTo>
                    <a:pt x="86" y="1473"/>
                    <a:pt x="718" y="2297"/>
                    <a:pt x="1766" y="2297"/>
                  </a:cubicBezTo>
                  <a:cubicBezTo>
                    <a:pt x="1776" y="2297"/>
                    <a:pt x="1786" y="2297"/>
                    <a:pt x="1795" y="2297"/>
                  </a:cubicBezTo>
                  <a:cubicBezTo>
                    <a:pt x="2846" y="2297"/>
                    <a:pt x="3441" y="1309"/>
                    <a:pt x="3426" y="353"/>
                  </a:cubicBezTo>
                  <a:cubicBezTo>
                    <a:pt x="3418" y="118"/>
                    <a:pt x="3234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43;p55">
              <a:extLst>
                <a:ext uri="{FF2B5EF4-FFF2-40B4-BE49-F238E27FC236}">
                  <a16:creationId xmlns:a16="http://schemas.microsoft.com/office/drawing/2014/main" id="{32FBD24A-F592-422F-8B68-3C6D46E3F337}"/>
                </a:ext>
              </a:extLst>
            </p:cNvPr>
            <p:cNvSpPr/>
            <p:nvPr/>
          </p:nvSpPr>
          <p:spPr>
            <a:xfrm>
              <a:off x="3427614" y="3023586"/>
              <a:ext cx="61821" cy="39250"/>
            </a:xfrm>
            <a:custGeom>
              <a:avLst/>
              <a:gdLst/>
              <a:ahLst/>
              <a:cxnLst/>
              <a:rect l="l" t="t" r="r" b="b"/>
              <a:pathLst>
                <a:path w="2791" h="1772" extrusionOk="0">
                  <a:moveTo>
                    <a:pt x="2791" y="894"/>
                  </a:moveTo>
                  <a:cubicBezTo>
                    <a:pt x="2791" y="1380"/>
                    <a:pt x="2164" y="1772"/>
                    <a:pt x="1396" y="1772"/>
                  </a:cubicBezTo>
                  <a:cubicBezTo>
                    <a:pt x="628" y="1772"/>
                    <a:pt x="1" y="1380"/>
                    <a:pt x="1" y="894"/>
                  </a:cubicBezTo>
                  <a:cubicBezTo>
                    <a:pt x="1" y="392"/>
                    <a:pt x="628" y="0"/>
                    <a:pt x="1396" y="0"/>
                  </a:cubicBezTo>
                  <a:cubicBezTo>
                    <a:pt x="2164" y="0"/>
                    <a:pt x="2791" y="392"/>
                    <a:pt x="2791" y="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44;p55">
              <a:extLst>
                <a:ext uri="{FF2B5EF4-FFF2-40B4-BE49-F238E27FC236}">
                  <a16:creationId xmlns:a16="http://schemas.microsoft.com/office/drawing/2014/main" id="{B3D89863-2B14-42D0-9575-376D210DBABA}"/>
                </a:ext>
              </a:extLst>
            </p:cNvPr>
            <p:cNvSpPr/>
            <p:nvPr/>
          </p:nvSpPr>
          <p:spPr>
            <a:xfrm>
              <a:off x="3612326" y="3023586"/>
              <a:ext cx="61466" cy="39250"/>
            </a:xfrm>
            <a:custGeom>
              <a:avLst/>
              <a:gdLst/>
              <a:ahLst/>
              <a:cxnLst/>
              <a:rect l="l" t="t" r="r" b="b"/>
              <a:pathLst>
                <a:path w="2775" h="1772" extrusionOk="0">
                  <a:moveTo>
                    <a:pt x="2775" y="894"/>
                  </a:moveTo>
                  <a:cubicBezTo>
                    <a:pt x="2775" y="1380"/>
                    <a:pt x="2163" y="1772"/>
                    <a:pt x="1395" y="1772"/>
                  </a:cubicBezTo>
                  <a:cubicBezTo>
                    <a:pt x="627" y="1772"/>
                    <a:pt x="0" y="1380"/>
                    <a:pt x="0" y="894"/>
                  </a:cubicBezTo>
                  <a:cubicBezTo>
                    <a:pt x="0" y="392"/>
                    <a:pt x="627" y="0"/>
                    <a:pt x="1395" y="0"/>
                  </a:cubicBezTo>
                  <a:cubicBezTo>
                    <a:pt x="2163" y="0"/>
                    <a:pt x="2775" y="392"/>
                    <a:pt x="2775" y="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45;p55">
              <a:extLst>
                <a:ext uri="{FF2B5EF4-FFF2-40B4-BE49-F238E27FC236}">
                  <a16:creationId xmlns:a16="http://schemas.microsoft.com/office/drawing/2014/main" id="{677ABA4A-5B2E-4411-BE3C-79057D7026C5}"/>
                </a:ext>
              </a:extLst>
            </p:cNvPr>
            <p:cNvSpPr/>
            <p:nvPr/>
          </p:nvSpPr>
          <p:spPr>
            <a:xfrm>
              <a:off x="3181812" y="3249254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246;p55">
              <a:extLst>
                <a:ext uri="{FF2B5EF4-FFF2-40B4-BE49-F238E27FC236}">
                  <a16:creationId xmlns:a16="http://schemas.microsoft.com/office/drawing/2014/main" id="{56A26DB9-51FB-471C-B4B3-4CF24576E761}"/>
                </a:ext>
              </a:extLst>
            </p:cNvPr>
            <p:cNvSpPr/>
            <p:nvPr/>
          </p:nvSpPr>
          <p:spPr>
            <a:xfrm>
              <a:off x="3305411" y="3323546"/>
              <a:ext cx="65630" cy="51078"/>
            </a:xfrm>
            <a:custGeom>
              <a:avLst/>
              <a:gdLst/>
              <a:ahLst/>
              <a:cxnLst/>
              <a:rect l="l" t="t" r="r" b="b"/>
              <a:pathLst>
                <a:path w="2963" h="2306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47;p55">
              <a:extLst>
                <a:ext uri="{FF2B5EF4-FFF2-40B4-BE49-F238E27FC236}">
                  <a16:creationId xmlns:a16="http://schemas.microsoft.com/office/drawing/2014/main" id="{3AAB8B80-2E7A-4FE9-9598-82D3F69A6C26}"/>
                </a:ext>
              </a:extLst>
            </p:cNvPr>
            <p:cNvSpPr/>
            <p:nvPr/>
          </p:nvSpPr>
          <p:spPr>
            <a:xfrm>
              <a:off x="3398110" y="325550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48;p55">
              <a:extLst>
                <a:ext uri="{FF2B5EF4-FFF2-40B4-BE49-F238E27FC236}">
                  <a16:creationId xmlns:a16="http://schemas.microsoft.com/office/drawing/2014/main" id="{636ACF30-4E08-41F7-845C-9C4B9D121A38}"/>
                </a:ext>
              </a:extLst>
            </p:cNvPr>
            <p:cNvSpPr/>
            <p:nvPr/>
          </p:nvSpPr>
          <p:spPr>
            <a:xfrm>
              <a:off x="3484563" y="3440899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1"/>
                  </a:moveTo>
                  <a:cubicBezTo>
                    <a:pt x="0" y="1"/>
                    <a:pt x="0" y="2305"/>
                    <a:pt x="1489" y="2305"/>
                  </a:cubicBezTo>
                  <a:cubicBezTo>
                    <a:pt x="2963" y="2305"/>
                    <a:pt x="2963" y="1"/>
                    <a:pt x="1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249;p55">
              <a:extLst>
                <a:ext uri="{FF2B5EF4-FFF2-40B4-BE49-F238E27FC236}">
                  <a16:creationId xmlns:a16="http://schemas.microsoft.com/office/drawing/2014/main" id="{95080177-9CFF-41C2-9F6F-A92AD08DFAEB}"/>
                </a:ext>
              </a:extLst>
            </p:cNvPr>
            <p:cNvSpPr/>
            <p:nvPr/>
          </p:nvSpPr>
          <p:spPr>
            <a:xfrm>
              <a:off x="3540116" y="3280153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1"/>
                  </a:moveTo>
                  <a:cubicBezTo>
                    <a:pt x="0" y="1"/>
                    <a:pt x="0" y="2305"/>
                    <a:pt x="1489" y="2305"/>
                  </a:cubicBezTo>
                  <a:cubicBezTo>
                    <a:pt x="2963" y="2305"/>
                    <a:pt x="2963" y="1"/>
                    <a:pt x="1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250;p55">
              <a:extLst>
                <a:ext uri="{FF2B5EF4-FFF2-40B4-BE49-F238E27FC236}">
                  <a16:creationId xmlns:a16="http://schemas.microsoft.com/office/drawing/2014/main" id="{A82C72BA-346B-40A8-84F5-C2F07ECE5C87}"/>
                </a:ext>
              </a:extLst>
            </p:cNvPr>
            <p:cNvSpPr/>
            <p:nvPr/>
          </p:nvSpPr>
          <p:spPr>
            <a:xfrm>
              <a:off x="3738007" y="325550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251;p55">
              <a:extLst>
                <a:ext uri="{FF2B5EF4-FFF2-40B4-BE49-F238E27FC236}">
                  <a16:creationId xmlns:a16="http://schemas.microsoft.com/office/drawing/2014/main" id="{A0FBC780-19D0-4522-964D-F1D215A9FFFB}"/>
                </a:ext>
              </a:extLst>
            </p:cNvPr>
            <p:cNvSpPr/>
            <p:nvPr/>
          </p:nvSpPr>
          <p:spPr>
            <a:xfrm>
              <a:off x="3645308" y="3372853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252;p55">
              <a:extLst>
                <a:ext uri="{FF2B5EF4-FFF2-40B4-BE49-F238E27FC236}">
                  <a16:creationId xmlns:a16="http://schemas.microsoft.com/office/drawing/2014/main" id="{A024F9AE-4BDF-4B4D-9104-EC5F58C58476}"/>
                </a:ext>
              </a:extLst>
            </p:cNvPr>
            <p:cNvSpPr/>
            <p:nvPr/>
          </p:nvSpPr>
          <p:spPr>
            <a:xfrm>
              <a:off x="3811967" y="3366961"/>
              <a:ext cx="65985" cy="50701"/>
            </a:xfrm>
            <a:custGeom>
              <a:avLst/>
              <a:gdLst/>
              <a:ahLst/>
              <a:cxnLst/>
              <a:rect l="l" t="t" r="r" b="b"/>
              <a:pathLst>
                <a:path w="2979" h="2289" extrusionOk="0">
                  <a:moveTo>
                    <a:pt x="1489" y="0"/>
                  </a:moveTo>
                  <a:cubicBezTo>
                    <a:pt x="0" y="0"/>
                    <a:pt x="0" y="2289"/>
                    <a:pt x="1489" y="2289"/>
                  </a:cubicBezTo>
                  <a:cubicBezTo>
                    <a:pt x="2978" y="2289"/>
                    <a:pt x="2978" y="0"/>
                    <a:pt x="1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53;p55">
              <a:extLst>
                <a:ext uri="{FF2B5EF4-FFF2-40B4-BE49-F238E27FC236}">
                  <a16:creationId xmlns:a16="http://schemas.microsoft.com/office/drawing/2014/main" id="{9744B22F-FD50-4F96-BAD7-3EEB740006A2}"/>
                </a:ext>
              </a:extLst>
            </p:cNvPr>
            <p:cNvSpPr/>
            <p:nvPr/>
          </p:nvSpPr>
          <p:spPr>
            <a:xfrm>
              <a:off x="3311657" y="3471798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54;p55">
              <a:extLst>
                <a:ext uri="{FF2B5EF4-FFF2-40B4-BE49-F238E27FC236}">
                  <a16:creationId xmlns:a16="http://schemas.microsoft.com/office/drawing/2014/main" id="{6F877BBD-EC09-4DEF-AB37-80D6A9B377D2}"/>
                </a:ext>
              </a:extLst>
            </p:cNvPr>
            <p:cNvSpPr/>
            <p:nvPr/>
          </p:nvSpPr>
          <p:spPr>
            <a:xfrm>
              <a:off x="3623423" y="3537075"/>
              <a:ext cx="65653" cy="50724"/>
            </a:xfrm>
            <a:custGeom>
              <a:avLst/>
              <a:gdLst/>
              <a:ahLst/>
              <a:cxnLst/>
              <a:rect l="l" t="t" r="r" b="b"/>
              <a:pathLst>
                <a:path w="2964" h="2290" extrusionOk="0">
                  <a:moveTo>
                    <a:pt x="1490" y="1"/>
                  </a:moveTo>
                  <a:cubicBezTo>
                    <a:pt x="1" y="1"/>
                    <a:pt x="1" y="2289"/>
                    <a:pt x="1490" y="2289"/>
                  </a:cubicBezTo>
                  <a:cubicBezTo>
                    <a:pt x="2963" y="2289"/>
                    <a:pt x="2963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55;p55">
              <a:extLst>
                <a:ext uri="{FF2B5EF4-FFF2-40B4-BE49-F238E27FC236}">
                  <a16:creationId xmlns:a16="http://schemas.microsoft.com/office/drawing/2014/main" id="{F9BF5FE4-93EF-4CA2-ADD9-078A82E3B780}"/>
                </a:ext>
              </a:extLst>
            </p:cNvPr>
            <p:cNvSpPr/>
            <p:nvPr/>
          </p:nvSpPr>
          <p:spPr>
            <a:xfrm>
              <a:off x="3406084" y="3636375"/>
              <a:ext cx="65653" cy="50701"/>
            </a:xfrm>
            <a:custGeom>
              <a:avLst/>
              <a:gdLst/>
              <a:ahLst/>
              <a:cxnLst/>
              <a:rect l="l" t="t" r="r" b="b"/>
              <a:pathLst>
                <a:path w="2964" h="2289" extrusionOk="0">
                  <a:moveTo>
                    <a:pt x="1474" y="0"/>
                  </a:moveTo>
                  <a:cubicBezTo>
                    <a:pt x="1" y="0"/>
                    <a:pt x="1" y="2289"/>
                    <a:pt x="1474" y="2289"/>
                  </a:cubicBezTo>
                  <a:cubicBezTo>
                    <a:pt x="2963" y="2289"/>
                    <a:pt x="2963" y="0"/>
                    <a:pt x="1474" y="0"/>
                  </a:cubicBezTo>
                  <a:close/>
                </a:path>
              </a:pathLst>
            </a:custGeom>
            <a:solidFill>
              <a:srgbClr val="9DD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56;p55">
              <a:extLst>
                <a:ext uri="{FF2B5EF4-FFF2-40B4-BE49-F238E27FC236}">
                  <a16:creationId xmlns:a16="http://schemas.microsoft.com/office/drawing/2014/main" id="{7B89C570-262B-4701-8DB6-319C1A197656}"/>
                </a:ext>
              </a:extLst>
            </p:cNvPr>
            <p:cNvSpPr/>
            <p:nvPr/>
          </p:nvSpPr>
          <p:spPr>
            <a:xfrm>
              <a:off x="3598792" y="373603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0"/>
                  </a:moveTo>
                  <a:cubicBezTo>
                    <a:pt x="0" y="0"/>
                    <a:pt x="0" y="2304"/>
                    <a:pt x="1489" y="2304"/>
                  </a:cubicBezTo>
                  <a:cubicBezTo>
                    <a:pt x="2962" y="2304"/>
                    <a:pt x="2962" y="0"/>
                    <a:pt x="1489" y="0"/>
                  </a:cubicBezTo>
                  <a:close/>
                </a:path>
              </a:pathLst>
            </a:custGeom>
            <a:solidFill>
              <a:srgbClr val="9DD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76217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" name="Google Shape;4956;p5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4957" name="Google Shape;4957;p55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958" name="Google Shape;4958;p55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59" name="Google Shape;4959;p55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60" name="Google Shape;4960;p55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61" name="Google Shape;4961;p55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62" name="Google Shape;4962;p55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963" name="Google Shape;4963;p55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64" name="Google Shape;4964;p55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65" name="Google Shape;4965;p55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66" name="Google Shape;4966;p55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67" name="Google Shape;4967;p55">
            <a:hlinkClick r:id="rId7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68" name="Google Shape;4968;p55">
            <a:hlinkClick r:id="rId8" action="ppaction://hlinksldjump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69" name="Google Shape;4969;p55">
            <a:hlinkClick r:id="rId9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0" name="Google Shape;4970;p55"/>
          <p:cNvSpPr/>
          <p:nvPr/>
        </p:nvSpPr>
        <p:spPr>
          <a:xfrm>
            <a:off x="4458301" y="1564667"/>
            <a:ext cx="468874" cy="567208"/>
          </a:xfrm>
          <a:custGeom>
            <a:avLst/>
            <a:gdLst/>
            <a:ahLst/>
            <a:cxnLst/>
            <a:rect l="l" t="t" r="r" b="b"/>
            <a:pathLst>
              <a:path w="16741" h="20252" extrusionOk="0">
                <a:moveTo>
                  <a:pt x="10847" y="4013"/>
                </a:moveTo>
                <a:cubicBezTo>
                  <a:pt x="11756" y="3496"/>
                  <a:pt x="12336" y="2806"/>
                  <a:pt x="12916" y="2085"/>
                </a:cubicBezTo>
                <a:cubicBezTo>
                  <a:pt x="13402" y="1505"/>
                  <a:pt x="13919" y="941"/>
                  <a:pt x="14499" y="471"/>
                </a:cubicBezTo>
                <a:cubicBezTo>
                  <a:pt x="14781" y="220"/>
                  <a:pt x="15189" y="48"/>
                  <a:pt x="15628" y="48"/>
                </a:cubicBezTo>
                <a:cubicBezTo>
                  <a:pt x="16505" y="1"/>
                  <a:pt x="16740" y="612"/>
                  <a:pt x="16380" y="1160"/>
                </a:cubicBezTo>
                <a:cubicBezTo>
                  <a:pt x="15972" y="1772"/>
                  <a:pt x="15534" y="2336"/>
                  <a:pt x="14781" y="2571"/>
                </a:cubicBezTo>
                <a:cubicBezTo>
                  <a:pt x="13590" y="2947"/>
                  <a:pt x="12665" y="3747"/>
                  <a:pt x="11756" y="4750"/>
                </a:cubicBezTo>
                <a:cubicBezTo>
                  <a:pt x="13041" y="4483"/>
                  <a:pt x="15455" y="4342"/>
                  <a:pt x="15204" y="5440"/>
                </a:cubicBezTo>
                <a:cubicBezTo>
                  <a:pt x="14985" y="6521"/>
                  <a:pt x="12054" y="6067"/>
                  <a:pt x="10377" y="5847"/>
                </a:cubicBezTo>
                <a:cubicBezTo>
                  <a:pt x="9812" y="6443"/>
                  <a:pt x="9217" y="7070"/>
                  <a:pt x="8464" y="7885"/>
                </a:cubicBezTo>
                <a:cubicBezTo>
                  <a:pt x="9342" y="7806"/>
                  <a:pt x="9969" y="7712"/>
                  <a:pt x="10596" y="7712"/>
                </a:cubicBezTo>
                <a:cubicBezTo>
                  <a:pt x="11066" y="7712"/>
                  <a:pt x="11568" y="7775"/>
                  <a:pt x="12007" y="7947"/>
                </a:cubicBezTo>
                <a:cubicBezTo>
                  <a:pt x="12242" y="8026"/>
                  <a:pt x="12477" y="8355"/>
                  <a:pt x="12508" y="8606"/>
                </a:cubicBezTo>
                <a:cubicBezTo>
                  <a:pt x="12540" y="8778"/>
                  <a:pt x="12226" y="9107"/>
                  <a:pt x="12007" y="9154"/>
                </a:cubicBezTo>
                <a:cubicBezTo>
                  <a:pt x="11521" y="9264"/>
                  <a:pt x="10988" y="9327"/>
                  <a:pt x="10486" y="9280"/>
                </a:cubicBezTo>
                <a:cubicBezTo>
                  <a:pt x="9812" y="9217"/>
                  <a:pt x="9123" y="9060"/>
                  <a:pt x="8464" y="8888"/>
                </a:cubicBezTo>
                <a:cubicBezTo>
                  <a:pt x="7994" y="8747"/>
                  <a:pt x="7681" y="8841"/>
                  <a:pt x="7430" y="9280"/>
                </a:cubicBezTo>
                <a:cubicBezTo>
                  <a:pt x="7069" y="9938"/>
                  <a:pt x="6678" y="10581"/>
                  <a:pt x="6223" y="11364"/>
                </a:cubicBezTo>
                <a:cubicBezTo>
                  <a:pt x="7681" y="11192"/>
                  <a:pt x="10095" y="10706"/>
                  <a:pt x="10314" y="11741"/>
                </a:cubicBezTo>
                <a:cubicBezTo>
                  <a:pt x="10455" y="12618"/>
                  <a:pt x="9374" y="12775"/>
                  <a:pt x="8653" y="12697"/>
                </a:cubicBezTo>
                <a:cubicBezTo>
                  <a:pt x="7743" y="12618"/>
                  <a:pt x="6819" y="12493"/>
                  <a:pt x="5753" y="12383"/>
                </a:cubicBezTo>
                <a:cubicBezTo>
                  <a:pt x="5377" y="13151"/>
                  <a:pt x="4906" y="14280"/>
                  <a:pt x="4530" y="15048"/>
                </a:cubicBezTo>
                <a:cubicBezTo>
                  <a:pt x="5612" y="14844"/>
                  <a:pt x="6646" y="14750"/>
                  <a:pt x="7634" y="14750"/>
                </a:cubicBezTo>
                <a:cubicBezTo>
                  <a:pt x="7806" y="14750"/>
                  <a:pt x="8010" y="14719"/>
                  <a:pt x="8135" y="14797"/>
                </a:cubicBezTo>
                <a:cubicBezTo>
                  <a:pt x="8339" y="14923"/>
                  <a:pt x="8590" y="15095"/>
                  <a:pt x="8606" y="15267"/>
                </a:cubicBezTo>
                <a:cubicBezTo>
                  <a:pt x="8637" y="15502"/>
                  <a:pt x="8496" y="15832"/>
                  <a:pt x="8323" y="15957"/>
                </a:cubicBezTo>
                <a:cubicBezTo>
                  <a:pt x="7775" y="16333"/>
                  <a:pt x="7132" y="16474"/>
                  <a:pt x="6458" y="16333"/>
                </a:cubicBezTo>
                <a:cubicBezTo>
                  <a:pt x="5721" y="16192"/>
                  <a:pt x="4969" y="16098"/>
                  <a:pt x="4091" y="15957"/>
                </a:cubicBezTo>
                <a:cubicBezTo>
                  <a:pt x="3793" y="17148"/>
                  <a:pt x="3496" y="18261"/>
                  <a:pt x="3214" y="19390"/>
                </a:cubicBezTo>
                <a:cubicBezTo>
                  <a:pt x="3088" y="19860"/>
                  <a:pt x="2947" y="20252"/>
                  <a:pt x="2226" y="20048"/>
                </a:cubicBezTo>
                <a:cubicBezTo>
                  <a:pt x="2398" y="18590"/>
                  <a:pt x="2853" y="17211"/>
                  <a:pt x="3496" y="15753"/>
                </a:cubicBezTo>
                <a:cubicBezTo>
                  <a:pt x="2916" y="15628"/>
                  <a:pt x="2430" y="15550"/>
                  <a:pt x="1960" y="15377"/>
                </a:cubicBezTo>
                <a:cubicBezTo>
                  <a:pt x="1474" y="15220"/>
                  <a:pt x="1003" y="15017"/>
                  <a:pt x="580" y="14734"/>
                </a:cubicBezTo>
                <a:cubicBezTo>
                  <a:pt x="345" y="14562"/>
                  <a:pt x="0" y="14186"/>
                  <a:pt x="0" y="13841"/>
                </a:cubicBezTo>
                <a:cubicBezTo>
                  <a:pt x="298" y="12916"/>
                  <a:pt x="2540" y="14343"/>
                  <a:pt x="3684" y="14923"/>
                </a:cubicBezTo>
                <a:cubicBezTo>
                  <a:pt x="4060" y="13982"/>
                  <a:pt x="4452" y="13042"/>
                  <a:pt x="4859" y="12038"/>
                </a:cubicBezTo>
                <a:cubicBezTo>
                  <a:pt x="4420" y="11803"/>
                  <a:pt x="3966" y="11584"/>
                  <a:pt x="3543" y="11302"/>
                </a:cubicBezTo>
                <a:cubicBezTo>
                  <a:pt x="3151" y="11035"/>
                  <a:pt x="2806" y="10706"/>
                  <a:pt x="2461" y="10361"/>
                </a:cubicBezTo>
                <a:cubicBezTo>
                  <a:pt x="2148" y="10048"/>
                  <a:pt x="2132" y="9672"/>
                  <a:pt x="2414" y="9342"/>
                </a:cubicBezTo>
                <a:cubicBezTo>
                  <a:pt x="2696" y="9029"/>
                  <a:pt x="3072" y="9123"/>
                  <a:pt x="3355" y="9327"/>
                </a:cubicBezTo>
                <a:cubicBezTo>
                  <a:pt x="3919" y="9734"/>
                  <a:pt x="4436" y="10189"/>
                  <a:pt x="4969" y="10628"/>
                </a:cubicBezTo>
                <a:cubicBezTo>
                  <a:pt x="5126" y="10753"/>
                  <a:pt x="5251" y="10910"/>
                  <a:pt x="5439" y="11082"/>
                </a:cubicBezTo>
                <a:cubicBezTo>
                  <a:pt x="5941" y="10189"/>
                  <a:pt x="6411" y="9358"/>
                  <a:pt x="6897" y="8480"/>
                </a:cubicBezTo>
                <a:cubicBezTo>
                  <a:pt x="6364" y="7916"/>
                  <a:pt x="5800" y="7383"/>
                  <a:pt x="5298" y="6803"/>
                </a:cubicBezTo>
                <a:cubicBezTo>
                  <a:pt x="5079" y="6552"/>
                  <a:pt x="4922" y="6223"/>
                  <a:pt x="4781" y="5910"/>
                </a:cubicBezTo>
                <a:cubicBezTo>
                  <a:pt x="4577" y="5471"/>
                  <a:pt x="4781" y="5095"/>
                  <a:pt x="5079" y="4797"/>
                </a:cubicBezTo>
                <a:cubicBezTo>
                  <a:pt x="5408" y="4468"/>
                  <a:pt x="5831" y="4577"/>
                  <a:pt x="6113" y="4860"/>
                </a:cubicBezTo>
                <a:cubicBezTo>
                  <a:pt x="6568" y="5314"/>
                  <a:pt x="6991" y="5800"/>
                  <a:pt x="7399" y="6317"/>
                </a:cubicBezTo>
                <a:cubicBezTo>
                  <a:pt x="7571" y="6552"/>
                  <a:pt x="7665" y="6866"/>
                  <a:pt x="7884" y="7289"/>
                </a:cubicBezTo>
                <a:cubicBezTo>
                  <a:pt x="8496" y="6599"/>
                  <a:pt x="9060" y="5988"/>
                  <a:pt x="9577" y="5330"/>
                </a:cubicBezTo>
                <a:cubicBezTo>
                  <a:pt x="9687" y="5189"/>
                  <a:pt x="9656" y="4875"/>
                  <a:pt x="9609" y="4656"/>
                </a:cubicBezTo>
                <a:cubicBezTo>
                  <a:pt x="9530" y="4186"/>
                  <a:pt x="9327" y="3731"/>
                  <a:pt x="9295" y="3245"/>
                </a:cubicBezTo>
                <a:cubicBezTo>
                  <a:pt x="9264" y="2744"/>
                  <a:pt x="9280" y="2226"/>
                  <a:pt x="9389" y="1740"/>
                </a:cubicBezTo>
                <a:cubicBezTo>
                  <a:pt x="9530" y="1176"/>
                  <a:pt x="9938" y="1113"/>
                  <a:pt x="10251" y="1599"/>
                </a:cubicBezTo>
                <a:cubicBezTo>
                  <a:pt x="10486" y="1960"/>
                  <a:pt x="10612" y="2399"/>
                  <a:pt x="10722" y="2822"/>
                </a:cubicBezTo>
                <a:cubicBezTo>
                  <a:pt x="10816" y="3182"/>
                  <a:pt x="10800" y="3574"/>
                  <a:pt x="10847" y="4013"/>
                </a:cubicBezTo>
                <a:close/>
              </a:path>
            </a:pathLst>
          </a:custGeom>
          <a:solidFill>
            <a:srgbClr val="95C1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71" name="Google Shape;4971;p55"/>
          <p:cNvGrpSpPr/>
          <p:nvPr/>
        </p:nvGrpSpPr>
        <p:grpSpPr>
          <a:xfrm>
            <a:off x="4542375" y="2682504"/>
            <a:ext cx="300733" cy="112259"/>
            <a:chOff x="3992159" y="2526798"/>
            <a:chExt cx="237828" cy="88778"/>
          </a:xfrm>
        </p:grpSpPr>
        <p:sp>
          <p:nvSpPr>
            <p:cNvPr id="4972" name="Google Shape;4972;p55"/>
            <p:cNvSpPr/>
            <p:nvPr/>
          </p:nvSpPr>
          <p:spPr>
            <a:xfrm>
              <a:off x="3992159" y="2533731"/>
              <a:ext cx="27444" cy="61001"/>
            </a:xfrm>
            <a:custGeom>
              <a:avLst/>
              <a:gdLst/>
              <a:ahLst/>
              <a:cxnLst/>
              <a:rect l="l" t="t" r="r" b="b"/>
              <a:pathLst>
                <a:path w="1239" h="2754" extrusionOk="0">
                  <a:moveTo>
                    <a:pt x="561" y="1"/>
                  </a:moveTo>
                  <a:cubicBezTo>
                    <a:pt x="519" y="1"/>
                    <a:pt x="478" y="5"/>
                    <a:pt x="439" y="15"/>
                  </a:cubicBezTo>
                  <a:cubicBezTo>
                    <a:pt x="125" y="109"/>
                    <a:pt x="0" y="406"/>
                    <a:pt x="47" y="689"/>
                  </a:cubicBezTo>
                  <a:cubicBezTo>
                    <a:pt x="125" y="1206"/>
                    <a:pt x="141" y="1707"/>
                    <a:pt x="141" y="2225"/>
                  </a:cubicBezTo>
                  <a:cubicBezTo>
                    <a:pt x="141" y="2577"/>
                    <a:pt x="415" y="2754"/>
                    <a:pt x="690" y="2754"/>
                  </a:cubicBezTo>
                  <a:cubicBezTo>
                    <a:pt x="964" y="2754"/>
                    <a:pt x="1238" y="2577"/>
                    <a:pt x="1238" y="2225"/>
                  </a:cubicBezTo>
                  <a:cubicBezTo>
                    <a:pt x="1238" y="1613"/>
                    <a:pt x="1207" y="1002"/>
                    <a:pt x="1113" y="406"/>
                  </a:cubicBezTo>
                  <a:cubicBezTo>
                    <a:pt x="1073" y="152"/>
                    <a:pt x="804" y="1"/>
                    <a:pt x="561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5"/>
            <p:cNvSpPr/>
            <p:nvPr/>
          </p:nvSpPr>
          <p:spPr>
            <a:xfrm>
              <a:off x="4047690" y="2559292"/>
              <a:ext cx="27466" cy="56283"/>
            </a:xfrm>
            <a:custGeom>
              <a:avLst/>
              <a:gdLst/>
              <a:ahLst/>
              <a:cxnLst/>
              <a:rect l="l" t="t" r="r" b="b"/>
              <a:pathLst>
                <a:path w="1240" h="2541" extrusionOk="0">
                  <a:moveTo>
                    <a:pt x="583" y="0"/>
                  </a:moveTo>
                  <a:cubicBezTo>
                    <a:pt x="534" y="0"/>
                    <a:pt x="486" y="7"/>
                    <a:pt x="440" y="20"/>
                  </a:cubicBezTo>
                  <a:cubicBezTo>
                    <a:pt x="126" y="99"/>
                    <a:pt x="1" y="397"/>
                    <a:pt x="48" y="694"/>
                  </a:cubicBezTo>
                  <a:cubicBezTo>
                    <a:pt x="142" y="1133"/>
                    <a:pt x="142" y="1572"/>
                    <a:pt x="142" y="2011"/>
                  </a:cubicBezTo>
                  <a:cubicBezTo>
                    <a:pt x="142" y="2364"/>
                    <a:pt x="416" y="2540"/>
                    <a:pt x="691" y="2540"/>
                  </a:cubicBezTo>
                  <a:cubicBezTo>
                    <a:pt x="965" y="2540"/>
                    <a:pt x="1239" y="2364"/>
                    <a:pt x="1239" y="2011"/>
                  </a:cubicBezTo>
                  <a:cubicBezTo>
                    <a:pt x="1239" y="1462"/>
                    <a:pt x="1208" y="930"/>
                    <a:pt x="1114" y="397"/>
                  </a:cubicBezTo>
                  <a:cubicBezTo>
                    <a:pt x="1062" y="150"/>
                    <a:pt x="817" y="0"/>
                    <a:pt x="583" y="0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5"/>
            <p:cNvSpPr/>
            <p:nvPr/>
          </p:nvSpPr>
          <p:spPr>
            <a:xfrm>
              <a:off x="4096310" y="2526798"/>
              <a:ext cx="27444" cy="58565"/>
            </a:xfrm>
            <a:custGeom>
              <a:avLst/>
              <a:gdLst/>
              <a:ahLst/>
              <a:cxnLst/>
              <a:rect l="l" t="t" r="r" b="b"/>
              <a:pathLst>
                <a:path w="1239" h="2644" extrusionOk="0">
                  <a:moveTo>
                    <a:pt x="560" y="0"/>
                  </a:moveTo>
                  <a:cubicBezTo>
                    <a:pt x="519" y="0"/>
                    <a:pt x="478" y="5"/>
                    <a:pt x="439" y="14"/>
                  </a:cubicBezTo>
                  <a:cubicBezTo>
                    <a:pt x="126" y="108"/>
                    <a:pt x="0" y="406"/>
                    <a:pt x="47" y="688"/>
                  </a:cubicBezTo>
                  <a:cubicBezTo>
                    <a:pt x="141" y="1158"/>
                    <a:pt x="141" y="1644"/>
                    <a:pt x="141" y="2114"/>
                  </a:cubicBezTo>
                  <a:cubicBezTo>
                    <a:pt x="141" y="2467"/>
                    <a:pt x="416" y="2643"/>
                    <a:pt x="690" y="2643"/>
                  </a:cubicBezTo>
                  <a:cubicBezTo>
                    <a:pt x="964" y="2643"/>
                    <a:pt x="1239" y="2467"/>
                    <a:pt x="1239" y="2114"/>
                  </a:cubicBezTo>
                  <a:cubicBezTo>
                    <a:pt x="1239" y="1534"/>
                    <a:pt x="1223" y="970"/>
                    <a:pt x="1113" y="406"/>
                  </a:cubicBezTo>
                  <a:cubicBezTo>
                    <a:pt x="1060" y="152"/>
                    <a:pt x="801" y="0"/>
                    <a:pt x="560" y="0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5"/>
            <p:cNvSpPr/>
            <p:nvPr/>
          </p:nvSpPr>
          <p:spPr>
            <a:xfrm>
              <a:off x="4146304" y="2561707"/>
              <a:ext cx="28153" cy="51432"/>
            </a:xfrm>
            <a:custGeom>
              <a:avLst/>
              <a:gdLst/>
              <a:ahLst/>
              <a:cxnLst/>
              <a:rect l="l" t="t" r="r" b="b"/>
              <a:pathLst>
                <a:path w="1271" h="2322" extrusionOk="0">
                  <a:moveTo>
                    <a:pt x="663" y="0"/>
                  </a:moveTo>
                  <a:cubicBezTo>
                    <a:pt x="339" y="0"/>
                    <a:pt x="1" y="267"/>
                    <a:pt x="94" y="679"/>
                  </a:cubicBezTo>
                  <a:cubicBezTo>
                    <a:pt x="173" y="1056"/>
                    <a:pt x="173" y="1416"/>
                    <a:pt x="173" y="1792"/>
                  </a:cubicBezTo>
                  <a:cubicBezTo>
                    <a:pt x="173" y="2145"/>
                    <a:pt x="447" y="2321"/>
                    <a:pt x="721" y="2321"/>
                  </a:cubicBezTo>
                  <a:cubicBezTo>
                    <a:pt x="996" y="2321"/>
                    <a:pt x="1270" y="2145"/>
                    <a:pt x="1270" y="1792"/>
                  </a:cubicBezTo>
                  <a:cubicBezTo>
                    <a:pt x="1270" y="1322"/>
                    <a:pt x="1254" y="852"/>
                    <a:pt x="1160" y="397"/>
                  </a:cubicBezTo>
                  <a:cubicBezTo>
                    <a:pt x="1091" y="120"/>
                    <a:pt x="880" y="0"/>
                    <a:pt x="663" y="0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5"/>
            <p:cNvSpPr/>
            <p:nvPr/>
          </p:nvSpPr>
          <p:spPr>
            <a:xfrm>
              <a:off x="4205666" y="2547575"/>
              <a:ext cx="24321" cy="42727"/>
            </a:xfrm>
            <a:custGeom>
              <a:avLst/>
              <a:gdLst/>
              <a:ahLst/>
              <a:cxnLst/>
              <a:rect l="l" t="t" r="r" b="b"/>
              <a:pathLst>
                <a:path w="1098" h="1929" extrusionOk="0">
                  <a:moveTo>
                    <a:pt x="549" y="1"/>
                  </a:moveTo>
                  <a:cubicBezTo>
                    <a:pt x="252" y="1"/>
                    <a:pt x="1" y="252"/>
                    <a:pt x="1" y="549"/>
                  </a:cubicBezTo>
                  <a:lnTo>
                    <a:pt x="1" y="1380"/>
                  </a:lnTo>
                  <a:cubicBezTo>
                    <a:pt x="1" y="1678"/>
                    <a:pt x="252" y="1929"/>
                    <a:pt x="549" y="1929"/>
                  </a:cubicBezTo>
                  <a:cubicBezTo>
                    <a:pt x="863" y="1929"/>
                    <a:pt x="1098" y="1678"/>
                    <a:pt x="1098" y="1380"/>
                  </a:cubicBezTo>
                  <a:lnTo>
                    <a:pt x="1098" y="549"/>
                  </a:lnTo>
                  <a:cubicBezTo>
                    <a:pt x="1098" y="252"/>
                    <a:pt x="863" y="1"/>
                    <a:pt x="549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7" name="Google Shape;4977;p55"/>
          <p:cNvGrpSpPr/>
          <p:nvPr/>
        </p:nvGrpSpPr>
        <p:grpSpPr>
          <a:xfrm>
            <a:off x="3545093" y="1512711"/>
            <a:ext cx="367479" cy="115593"/>
            <a:chOff x="2875842" y="1677751"/>
            <a:chExt cx="290612" cy="91414"/>
          </a:xfrm>
        </p:grpSpPr>
        <p:sp>
          <p:nvSpPr>
            <p:cNvPr id="4978" name="Google Shape;4978;p55"/>
            <p:cNvSpPr/>
            <p:nvPr/>
          </p:nvSpPr>
          <p:spPr>
            <a:xfrm>
              <a:off x="2928604" y="1684662"/>
              <a:ext cx="27289" cy="60802"/>
            </a:xfrm>
            <a:custGeom>
              <a:avLst/>
              <a:gdLst/>
              <a:ahLst/>
              <a:cxnLst/>
              <a:rect l="l" t="t" r="r" b="b"/>
              <a:pathLst>
                <a:path w="1232" h="2745" extrusionOk="0">
                  <a:moveTo>
                    <a:pt x="578" y="1"/>
                  </a:moveTo>
                  <a:cubicBezTo>
                    <a:pt x="530" y="1"/>
                    <a:pt x="483" y="7"/>
                    <a:pt x="440" y="21"/>
                  </a:cubicBezTo>
                  <a:cubicBezTo>
                    <a:pt x="126" y="99"/>
                    <a:pt x="1" y="397"/>
                    <a:pt x="48" y="695"/>
                  </a:cubicBezTo>
                  <a:cubicBezTo>
                    <a:pt x="126" y="1196"/>
                    <a:pt x="126" y="1714"/>
                    <a:pt x="126" y="2215"/>
                  </a:cubicBezTo>
                  <a:cubicBezTo>
                    <a:pt x="134" y="2568"/>
                    <a:pt x="412" y="2744"/>
                    <a:pt x="687" y="2744"/>
                  </a:cubicBezTo>
                  <a:cubicBezTo>
                    <a:pt x="961" y="2744"/>
                    <a:pt x="1231" y="2568"/>
                    <a:pt x="1223" y="2215"/>
                  </a:cubicBezTo>
                  <a:cubicBezTo>
                    <a:pt x="1223" y="1604"/>
                    <a:pt x="1208" y="1008"/>
                    <a:pt x="1114" y="397"/>
                  </a:cubicBezTo>
                  <a:cubicBezTo>
                    <a:pt x="1075" y="151"/>
                    <a:pt x="810" y="1"/>
                    <a:pt x="578" y="1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5"/>
            <p:cNvSpPr/>
            <p:nvPr/>
          </p:nvSpPr>
          <p:spPr>
            <a:xfrm>
              <a:off x="2984157" y="1710046"/>
              <a:ext cx="27112" cy="56239"/>
            </a:xfrm>
            <a:custGeom>
              <a:avLst/>
              <a:gdLst/>
              <a:ahLst/>
              <a:cxnLst/>
              <a:rect l="l" t="t" r="r" b="b"/>
              <a:pathLst>
                <a:path w="1224" h="2539" extrusionOk="0">
                  <a:moveTo>
                    <a:pt x="574" y="0"/>
                  </a:moveTo>
                  <a:cubicBezTo>
                    <a:pt x="528" y="0"/>
                    <a:pt x="483" y="6"/>
                    <a:pt x="440" y="19"/>
                  </a:cubicBezTo>
                  <a:cubicBezTo>
                    <a:pt x="126" y="113"/>
                    <a:pt x="1" y="411"/>
                    <a:pt x="48" y="693"/>
                  </a:cubicBezTo>
                  <a:cubicBezTo>
                    <a:pt x="126" y="1132"/>
                    <a:pt x="126" y="1571"/>
                    <a:pt x="126" y="2010"/>
                  </a:cubicBezTo>
                  <a:cubicBezTo>
                    <a:pt x="126" y="2362"/>
                    <a:pt x="400" y="2539"/>
                    <a:pt x="675" y="2539"/>
                  </a:cubicBezTo>
                  <a:cubicBezTo>
                    <a:pt x="949" y="2539"/>
                    <a:pt x="1223" y="2362"/>
                    <a:pt x="1223" y="2010"/>
                  </a:cubicBezTo>
                  <a:cubicBezTo>
                    <a:pt x="1223" y="1477"/>
                    <a:pt x="1208" y="944"/>
                    <a:pt x="1114" y="411"/>
                  </a:cubicBezTo>
                  <a:cubicBezTo>
                    <a:pt x="1061" y="162"/>
                    <a:pt x="811" y="0"/>
                    <a:pt x="574" y="0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55"/>
            <p:cNvSpPr/>
            <p:nvPr/>
          </p:nvSpPr>
          <p:spPr>
            <a:xfrm>
              <a:off x="3032777" y="1677751"/>
              <a:ext cx="27267" cy="58675"/>
            </a:xfrm>
            <a:custGeom>
              <a:avLst/>
              <a:gdLst/>
              <a:ahLst/>
              <a:cxnLst/>
              <a:rect l="l" t="t" r="r" b="b"/>
              <a:pathLst>
                <a:path w="1231" h="2649" extrusionOk="0">
                  <a:moveTo>
                    <a:pt x="575" y="0"/>
                  </a:moveTo>
                  <a:cubicBezTo>
                    <a:pt x="528" y="0"/>
                    <a:pt x="483" y="7"/>
                    <a:pt x="439" y="19"/>
                  </a:cubicBezTo>
                  <a:cubicBezTo>
                    <a:pt x="125" y="98"/>
                    <a:pt x="0" y="396"/>
                    <a:pt x="47" y="693"/>
                  </a:cubicBezTo>
                  <a:cubicBezTo>
                    <a:pt x="141" y="1164"/>
                    <a:pt x="125" y="1634"/>
                    <a:pt x="125" y="2120"/>
                  </a:cubicBezTo>
                  <a:cubicBezTo>
                    <a:pt x="133" y="2472"/>
                    <a:pt x="412" y="2649"/>
                    <a:pt x="686" y="2649"/>
                  </a:cubicBezTo>
                  <a:cubicBezTo>
                    <a:pt x="960" y="2649"/>
                    <a:pt x="1230" y="2472"/>
                    <a:pt x="1223" y="2120"/>
                  </a:cubicBezTo>
                  <a:cubicBezTo>
                    <a:pt x="1223" y="1540"/>
                    <a:pt x="1207" y="976"/>
                    <a:pt x="1113" y="396"/>
                  </a:cubicBezTo>
                  <a:cubicBezTo>
                    <a:pt x="1061" y="160"/>
                    <a:pt x="811" y="0"/>
                    <a:pt x="575" y="0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55"/>
            <p:cNvSpPr/>
            <p:nvPr/>
          </p:nvSpPr>
          <p:spPr>
            <a:xfrm>
              <a:off x="3082749" y="1712549"/>
              <a:ext cx="28153" cy="51654"/>
            </a:xfrm>
            <a:custGeom>
              <a:avLst/>
              <a:gdLst/>
              <a:ahLst/>
              <a:cxnLst/>
              <a:rect l="l" t="t" r="r" b="b"/>
              <a:pathLst>
                <a:path w="1271" h="2332" extrusionOk="0">
                  <a:moveTo>
                    <a:pt x="668" y="0"/>
                  </a:moveTo>
                  <a:cubicBezTo>
                    <a:pt x="345" y="0"/>
                    <a:pt x="1" y="274"/>
                    <a:pt x="95" y="690"/>
                  </a:cubicBezTo>
                  <a:cubicBezTo>
                    <a:pt x="174" y="1050"/>
                    <a:pt x="174" y="1426"/>
                    <a:pt x="174" y="1803"/>
                  </a:cubicBezTo>
                  <a:cubicBezTo>
                    <a:pt x="174" y="2155"/>
                    <a:pt x="448" y="2332"/>
                    <a:pt x="722" y="2332"/>
                  </a:cubicBezTo>
                  <a:cubicBezTo>
                    <a:pt x="996" y="2332"/>
                    <a:pt x="1271" y="2155"/>
                    <a:pt x="1271" y="1803"/>
                  </a:cubicBezTo>
                  <a:cubicBezTo>
                    <a:pt x="1271" y="1332"/>
                    <a:pt x="1255" y="862"/>
                    <a:pt x="1145" y="392"/>
                  </a:cubicBezTo>
                  <a:cubicBezTo>
                    <a:pt x="1083" y="118"/>
                    <a:pt x="880" y="0"/>
                    <a:pt x="668" y="0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55"/>
            <p:cNvSpPr/>
            <p:nvPr/>
          </p:nvSpPr>
          <p:spPr>
            <a:xfrm>
              <a:off x="2875842" y="1726437"/>
              <a:ext cx="24321" cy="42727"/>
            </a:xfrm>
            <a:custGeom>
              <a:avLst/>
              <a:gdLst/>
              <a:ahLst/>
              <a:cxnLst/>
              <a:rect l="l" t="t" r="r" b="b"/>
              <a:pathLst>
                <a:path w="1098" h="1929" extrusionOk="0">
                  <a:moveTo>
                    <a:pt x="549" y="0"/>
                  </a:moveTo>
                  <a:cubicBezTo>
                    <a:pt x="251" y="0"/>
                    <a:pt x="0" y="251"/>
                    <a:pt x="0" y="549"/>
                  </a:cubicBezTo>
                  <a:lnTo>
                    <a:pt x="0" y="1379"/>
                  </a:lnTo>
                  <a:cubicBezTo>
                    <a:pt x="0" y="1677"/>
                    <a:pt x="251" y="1928"/>
                    <a:pt x="549" y="1928"/>
                  </a:cubicBezTo>
                  <a:cubicBezTo>
                    <a:pt x="862" y="1928"/>
                    <a:pt x="1097" y="1677"/>
                    <a:pt x="1097" y="1379"/>
                  </a:cubicBezTo>
                  <a:lnTo>
                    <a:pt x="1097" y="549"/>
                  </a:lnTo>
                  <a:cubicBezTo>
                    <a:pt x="1097" y="251"/>
                    <a:pt x="862" y="0"/>
                    <a:pt x="549" y="0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55"/>
            <p:cNvSpPr/>
            <p:nvPr/>
          </p:nvSpPr>
          <p:spPr>
            <a:xfrm>
              <a:off x="3142134" y="1698661"/>
              <a:ext cx="24321" cy="42727"/>
            </a:xfrm>
            <a:custGeom>
              <a:avLst/>
              <a:gdLst/>
              <a:ahLst/>
              <a:cxnLst/>
              <a:rect l="l" t="t" r="r" b="b"/>
              <a:pathLst>
                <a:path w="1098" h="1929" extrusionOk="0">
                  <a:moveTo>
                    <a:pt x="549" y="0"/>
                  </a:moveTo>
                  <a:cubicBezTo>
                    <a:pt x="251" y="0"/>
                    <a:pt x="0" y="251"/>
                    <a:pt x="0" y="549"/>
                  </a:cubicBezTo>
                  <a:lnTo>
                    <a:pt x="0" y="1379"/>
                  </a:lnTo>
                  <a:cubicBezTo>
                    <a:pt x="0" y="1677"/>
                    <a:pt x="251" y="1928"/>
                    <a:pt x="549" y="1928"/>
                  </a:cubicBezTo>
                  <a:cubicBezTo>
                    <a:pt x="847" y="1928"/>
                    <a:pt x="1098" y="1677"/>
                    <a:pt x="1098" y="1379"/>
                  </a:cubicBezTo>
                  <a:lnTo>
                    <a:pt x="1098" y="549"/>
                  </a:lnTo>
                  <a:cubicBezTo>
                    <a:pt x="1098" y="251"/>
                    <a:pt x="847" y="0"/>
                    <a:pt x="549" y="0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4" name="Google Shape;4984;p55"/>
          <p:cNvGrpSpPr/>
          <p:nvPr/>
        </p:nvGrpSpPr>
        <p:grpSpPr>
          <a:xfrm>
            <a:off x="6465475" y="3975954"/>
            <a:ext cx="306014" cy="96151"/>
            <a:chOff x="6465475" y="3975954"/>
            <a:chExt cx="306014" cy="96151"/>
          </a:xfrm>
        </p:grpSpPr>
        <p:sp>
          <p:nvSpPr>
            <p:cNvPr id="4985" name="Google Shape;4985;p55"/>
            <p:cNvSpPr/>
            <p:nvPr/>
          </p:nvSpPr>
          <p:spPr>
            <a:xfrm>
              <a:off x="6520790" y="3983376"/>
              <a:ext cx="28568" cy="64025"/>
            </a:xfrm>
            <a:custGeom>
              <a:avLst/>
              <a:gdLst/>
              <a:ahLst/>
              <a:cxnLst/>
              <a:rect l="l" t="t" r="r" b="b"/>
              <a:pathLst>
                <a:path w="1020" h="2286" extrusionOk="0">
                  <a:moveTo>
                    <a:pt x="480" y="1"/>
                  </a:moveTo>
                  <a:cubicBezTo>
                    <a:pt x="439" y="1"/>
                    <a:pt x="399" y="6"/>
                    <a:pt x="361" y="17"/>
                  </a:cubicBezTo>
                  <a:cubicBezTo>
                    <a:pt x="95" y="80"/>
                    <a:pt x="1" y="330"/>
                    <a:pt x="32" y="566"/>
                  </a:cubicBezTo>
                  <a:cubicBezTo>
                    <a:pt x="111" y="989"/>
                    <a:pt x="111" y="1412"/>
                    <a:pt x="111" y="1851"/>
                  </a:cubicBezTo>
                  <a:cubicBezTo>
                    <a:pt x="111" y="2141"/>
                    <a:pt x="338" y="2286"/>
                    <a:pt x="565" y="2286"/>
                  </a:cubicBezTo>
                  <a:cubicBezTo>
                    <a:pt x="792" y="2286"/>
                    <a:pt x="1020" y="2141"/>
                    <a:pt x="1020" y="1851"/>
                  </a:cubicBezTo>
                  <a:cubicBezTo>
                    <a:pt x="1020" y="1334"/>
                    <a:pt x="1004" y="832"/>
                    <a:pt x="926" y="330"/>
                  </a:cubicBezTo>
                  <a:cubicBezTo>
                    <a:pt x="887" y="123"/>
                    <a:pt x="676" y="1"/>
                    <a:pt x="480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55"/>
            <p:cNvSpPr/>
            <p:nvPr/>
          </p:nvSpPr>
          <p:spPr>
            <a:xfrm>
              <a:off x="6579187" y="4010180"/>
              <a:ext cx="29016" cy="59180"/>
            </a:xfrm>
            <a:custGeom>
              <a:avLst/>
              <a:gdLst/>
              <a:ahLst/>
              <a:cxnLst/>
              <a:rect l="l" t="t" r="r" b="b"/>
              <a:pathLst>
                <a:path w="1036" h="2113" extrusionOk="0">
                  <a:moveTo>
                    <a:pt x="479" y="0"/>
                  </a:moveTo>
                  <a:cubicBezTo>
                    <a:pt x="439" y="0"/>
                    <a:pt x="399" y="5"/>
                    <a:pt x="361" y="16"/>
                  </a:cubicBezTo>
                  <a:cubicBezTo>
                    <a:pt x="110" y="79"/>
                    <a:pt x="1" y="330"/>
                    <a:pt x="48" y="580"/>
                  </a:cubicBezTo>
                  <a:cubicBezTo>
                    <a:pt x="110" y="941"/>
                    <a:pt x="110" y="1301"/>
                    <a:pt x="110" y="1678"/>
                  </a:cubicBezTo>
                  <a:cubicBezTo>
                    <a:pt x="110" y="1968"/>
                    <a:pt x="342" y="2113"/>
                    <a:pt x="573" y="2113"/>
                  </a:cubicBezTo>
                  <a:cubicBezTo>
                    <a:pt x="804" y="2113"/>
                    <a:pt x="1035" y="1968"/>
                    <a:pt x="1035" y="1678"/>
                  </a:cubicBezTo>
                  <a:cubicBezTo>
                    <a:pt x="1035" y="1223"/>
                    <a:pt x="1004" y="768"/>
                    <a:pt x="925" y="330"/>
                  </a:cubicBezTo>
                  <a:cubicBezTo>
                    <a:pt x="886" y="122"/>
                    <a:pt x="675" y="0"/>
                    <a:pt x="479" y="0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55"/>
            <p:cNvSpPr/>
            <p:nvPr/>
          </p:nvSpPr>
          <p:spPr>
            <a:xfrm>
              <a:off x="6630105" y="3975954"/>
              <a:ext cx="29016" cy="61701"/>
            </a:xfrm>
            <a:custGeom>
              <a:avLst/>
              <a:gdLst/>
              <a:ahLst/>
              <a:cxnLst/>
              <a:rect l="l" t="t" r="r" b="b"/>
              <a:pathLst>
                <a:path w="1036" h="2203" extrusionOk="0">
                  <a:moveTo>
                    <a:pt x="488" y="1"/>
                  </a:moveTo>
                  <a:cubicBezTo>
                    <a:pt x="450" y="1"/>
                    <a:pt x="412" y="5"/>
                    <a:pt x="377" y="16"/>
                  </a:cubicBezTo>
                  <a:cubicBezTo>
                    <a:pt x="111" y="78"/>
                    <a:pt x="1" y="329"/>
                    <a:pt x="48" y="580"/>
                  </a:cubicBezTo>
                  <a:cubicBezTo>
                    <a:pt x="126" y="972"/>
                    <a:pt x="126" y="1363"/>
                    <a:pt x="126" y="1755"/>
                  </a:cubicBezTo>
                  <a:cubicBezTo>
                    <a:pt x="126" y="2053"/>
                    <a:pt x="353" y="2202"/>
                    <a:pt x="581" y="2202"/>
                  </a:cubicBezTo>
                  <a:cubicBezTo>
                    <a:pt x="808" y="2202"/>
                    <a:pt x="1035" y="2053"/>
                    <a:pt x="1035" y="1755"/>
                  </a:cubicBezTo>
                  <a:cubicBezTo>
                    <a:pt x="1035" y="1285"/>
                    <a:pt x="1020" y="815"/>
                    <a:pt x="941" y="329"/>
                  </a:cubicBezTo>
                  <a:cubicBezTo>
                    <a:pt x="902" y="132"/>
                    <a:pt x="686" y="1"/>
                    <a:pt x="488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55"/>
            <p:cNvSpPr/>
            <p:nvPr/>
          </p:nvSpPr>
          <p:spPr>
            <a:xfrm>
              <a:off x="6683040" y="4012785"/>
              <a:ext cx="29632" cy="54279"/>
            </a:xfrm>
            <a:custGeom>
              <a:avLst/>
              <a:gdLst/>
              <a:ahLst/>
              <a:cxnLst/>
              <a:rect l="l" t="t" r="r" b="b"/>
              <a:pathLst>
                <a:path w="1058" h="1938" extrusionOk="0">
                  <a:moveTo>
                    <a:pt x="555" y="0"/>
                  </a:moveTo>
                  <a:cubicBezTo>
                    <a:pt x="285" y="0"/>
                    <a:pt x="1" y="226"/>
                    <a:pt x="86" y="566"/>
                  </a:cubicBezTo>
                  <a:cubicBezTo>
                    <a:pt x="148" y="879"/>
                    <a:pt x="148" y="1177"/>
                    <a:pt x="148" y="1491"/>
                  </a:cubicBezTo>
                  <a:cubicBezTo>
                    <a:pt x="148" y="1788"/>
                    <a:pt x="376" y="1937"/>
                    <a:pt x="603" y="1937"/>
                  </a:cubicBezTo>
                  <a:cubicBezTo>
                    <a:pt x="830" y="1937"/>
                    <a:pt x="1058" y="1788"/>
                    <a:pt x="1058" y="1491"/>
                  </a:cubicBezTo>
                  <a:cubicBezTo>
                    <a:pt x="1058" y="1099"/>
                    <a:pt x="1058" y="707"/>
                    <a:pt x="964" y="331"/>
                  </a:cubicBezTo>
                  <a:cubicBezTo>
                    <a:pt x="907" y="100"/>
                    <a:pt x="734" y="0"/>
                    <a:pt x="555" y="0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55"/>
            <p:cNvSpPr/>
            <p:nvPr/>
          </p:nvSpPr>
          <p:spPr>
            <a:xfrm>
              <a:off x="6465475" y="4027293"/>
              <a:ext cx="25515" cy="44812"/>
            </a:xfrm>
            <a:custGeom>
              <a:avLst/>
              <a:gdLst/>
              <a:ahLst/>
              <a:cxnLst/>
              <a:rect l="l" t="t" r="r" b="b"/>
              <a:pathLst>
                <a:path w="911" h="1600" extrusionOk="0">
                  <a:moveTo>
                    <a:pt x="455" y="1"/>
                  </a:moveTo>
                  <a:cubicBezTo>
                    <a:pt x="205" y="1"/>
                    <a:pt x="1" y="204"/>
                    <a:pt x="1" y="455"/>
                  </a:cubicBezTo>
                  <a:lnTo>
                    <a:pt x="1" y="1145"/>
                  </a:lnTo>
                  <a:cubicBezTo>
                    <a:pt x="1" y="1396"/>
                    <a:pt x="205" y="1600"/>
                    <a:pt x="455" y="1600"/>
                  </a:cubicBezTo>
                  <a:cubicBezTo>
                    <a:pt x="706" y="1600"/>
                    <a:pt x="910" y="1396"/>
                    <a:pt x="910" y="1145"/>
                  </a:cubicBezTo>
                  <a:lnTo>
                    <a:pt x="910" y="455"/>
                  </a:lnTo>
                  <a:cubicBezTo>
                    <a:pt x="910" y="204"/>
                    <a:pt x="706" y="1"/>
                    <a:pt x="455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55"/>
            <p:cNvSpPr/>
            <p:nvPr/>
          </p:nvSpPr>
          <p:spPr>
            <a:xfrm>
              <a:off x="6745582" y="3997884"/>
              <a:ext cx="25907" cy="45232"/>
            </a:xfrm>
            <a:custGeom>
              <a:avLst/>
              <a:gdLst/>
              <a:ahLst/>
              <a:cxnLst/>
              <a:rect l="l" t="t" r="r" b="b"/>
              <a:pathLst>
                <a:path w="925" h="1615" extrusionOk="0">
                  <a:moveTo>
                    <a:pt x="470" y="1"/>
                  </a:moveTo>
                  <a:cubicBezTo>
                    <a:pt x="220" y="1"/>
                    <a:pt x="0" y="204"/>
                    <a:pt x="0" y="455"/>
                  </a:cubicBezTo>
                  <a:lnTo>
                    <a:pt x="0" y="1145"/>
                  </a:lnTo>
                  <a:cubicBezTo>
                    <a:pt x="0" y="1396"/>
                    <a:pt x="220" y="1615"/>
                    <a:pt x="470" y="1615"/>
                  </a:cubicBezTo>
                  <a:cubicBezTo>
                    <a:pt x="721" y="1615"/>
                    <a:pt x="925" y="1396"/>
                    <a:pt x="925" y="1145"/>
                  </a:cubicBezTo>
                  <a:lnTo>
                    <a:pt x="925" y="455"/>
                  </a:lnTo>
                  <a:cubicBezTo>
                    <a:pt x="925" y="204"/>
                    <a:pt x="721" y="1"/>
                    <a:pt x="470" y="1"/>
                  </a:cubicBezTo>
                  <a:close/>
                </a:path>
              </a:pathLst>
            </a:custGeom>
            <a:solidFill>
              <a:srgbClr val="75A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1" name="Google Shape;4991;p55"/>
          <p:cNvGrpSpPr/>
          <p:nvPr/>
        </p:nvGrpSpPr>
        <p:grpSpPr>
          <a:xfrm>
            <a:off x="1421039" y="3214991"/>
            <a:ext cx="306475" cy="96575"/>
            <a:chOff x="1480911" y="3232264"/>
            <a:chExt cx="242369" cy="76374"/>
          </a:xfrm>
        </p:grpSpPr>
        <p:sp>
          <p:nvSpPr>
            <p:cNvPr id="4992" name="Google Shape;4992;p55"/>
            <p:cNvSpPr/>
            <p:nvPr/>
          </p:nvSpPr>
          <p:spPr>
            <a:xfrm>
              <a:off x="1525012" y="3238156"/>
              <a:ext cx="22593" cy="50879"/>
            </a:xfrm>
            <a:custGeom>
              <a:avLst/>
              <a:gdLst/>
              <a:ahLst/>
              <a:cxnLst/>
              <a:rect l="l" t="t" r="r" b="b"/>
              <a:pathLst>
                <a:path w="1020" h="2297" extrusionOk="0">
                  <a:moveTo>
                    <a:pt x="471" y="1"/>
                  </a:moveTo>
                  <a:cubicBezTo>
                    <a:pt x="433" y="1"/>
                    <a:pt x="396" y="6"/>
                    <a:pt x="361" y="16"/>
                  </a:cubicBezTo>
                  <a:cubicBezTo>
                    <a:pt x="94" y="94"/>
                    <a:pt x="0" y="329"/>
                    <a:pt x="32" y="580"/>
                  </a:cubicBezTo>
                  <a:cubicBezTo>
                    <a:pt x="94" y="1003"/>
                    <a:pt x="110" y="1426"/>
                    <a:pt x="110" y="1850"/>
                  </a:cubicBezTo>
                  <a:cubicBezTo>
                    <a:pt x="110" y="2147"/>
                    <a:pt x="337" y="2296"/>
                    <a:pt x="565" y="2296"/>
                  </a:cubicBezTo>
                  <a:cubicBezTo>
                    <a:pt x="792" y="2296"/>
                    <a:pt x="1019" y="2147"/>
                    <a:pt x="1019" y="1850"/>
                  </a:cubicBezTo>
                  <a:cubicBezTo>
                    <a:pt x="1019" y="1332"/>
                    <a:pt x="1003" y="846"/>
                    <a:pt x="909" y="329"/>
                  </a:cubicBezTo>
                  <a:cubicBezTo>
                    <a:pt x="883" y="132"/>
                    <a:pt x="669" y="1"/>
                    <a:pt x="471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55"/>
            <p:cNvSpPr/>
            <p:nvPr/>
          </p:nvSpPr>
          <p:spPr>
            <a:xfrm>
              <a:off x="1571174" y="3259332"/>
              <a:ext cx="22593" cy="47069"/>
            </a:xfrm>
            <a:custGeom>
              <a:avLst/>
              <a:gdLst/>
              <a:ahLst/>
              <a:cxnLst/>
              <a:rect l="l" t="t" r="r" b="b"/>
              <a:pathLst>
                <a:path w="1020" h="2125" extrusionOk="0">
                  <a:moveTo>
                    <a:pt x="472" y="1"/>
                  </a:moveTo>
                  <a:cubicBezTo>
                    <a:pt x="434" y="1"/>
                    <a:pt x="397" y="6"/>
                    <a:pt x="361" y="16"/>
                  </a:cubicBezTo>
                  <a:cubicBezTo>
                    <a:pt x="111" y="94"/>
                    <a:pt x="1" y="329"/>
                    <a:pt x="48" y="580"/>
                  </a:cubicBezTo>
                  <a:cubicBezTo>
                    <a:pt x="111" y="941"/>
                    <a:pt x="111" y="1301"/>
                    <a:pt x="111" y="1677"/>
                  </a:cubicBezTo>
                  <a:cubicBezTo>
                    <a:pt x="111" y="1975"/>
                    <a:pt x="338" y="2124"/>
                    <a:pt x="565" y="2124"/>
                  </a:cubicBezTo>
                  <a:cubicBezTo>
                    <a:pt x="793" y="2124"/>
                    <a:pt x="1020" y="1975"/>
                    <a:pt x="1020" y="1677"/>
                  </a:cubicBezTo>
                  <a:cubicBezTo>
                    <a:pt x="1020" y="1223"/>
                    <a:pt x="1004" y="784"/>
                    <a:pt x="926" y="329"/>
                  </a:cubicBezTo>
                  <a:cubicBezTo>
                    <a:pt x="886" y="132"/>
                    <a:pt x="670" y="1"/>
                    <a:pt x="4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55"/>
            <p:cNvSpPr/>
            <p:nvPr/>
          </p:nvSpPr>
          <p:spPr>
            <a:xfrm>
              <a:off x="1611465" y="3232264"/>
              <a:ext cx="22925" cy="48863"/>
            </a:xfrm>
            <a:custGeom>
              <a:avLst/>
              <a:gdLst/>
              <a:ahLst/>
              <a:cxnLst/>
              <a:rect l="l" t="t" r="r" b="b"/>
              <a:pathLst>
                <a:path w="1035" h="2206" extrusionOk="0">
                  <a:moveTo>
                    <a:pt x="486" y="0"/>
                  </a:moveTo>
                  <a:cubicBezTo>
                    <a:pt x="448" y="0"/>
                    <a:pt x="411" y="5"/>
                    <a:pt x="376" y="15"/>
                  </a:cubicBezTo>
                  <a:cubicBezTo>
                    <a:pt x="110" y="94"/>
                    <a:pt x="0" y="344"/>
                    <a:pt x="47" y="580"/>
                  </a:cubicBezTo>
                  <a:cubicBezTo>
                    <a:pt x="126" y="971"/>
                    <a:pt x="126" y="1379"/>
                    <a:pt x="126" y="1771"/>
                  </a:cubicBezTo>
                  <a:cubicBezTo>
                    <a:pt x="126" y="2061"/>
                    <a:pt x="353" y="2206"/>
                    <a:pt x="580" y="2206"/>
                  </a:cubicBezTo>
                  <a:cubicBezTo>
                    <a:pt x="807" y="2206"/>
                    <a:pt x="1035" y="2061"/>
                    <a:pt x="1035" y="1771"/>
                  </a:cubicBezTo>
                  <a:cubicBezTo>
                    <a:pt x="1035" y="1285"/>
                    <a:pt x="1019" y="815"/>
                    <a:pt x="925" y="344"/>
                  </a:cubicBezTo>
                  <a:cubicBezTo>
                    <a:pt x="899" y="134"/>
                    <a:pt x="684" y="0"/>
                    <a:pt x="486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55"/>
            <p:cNvSpPr/>
            <p:nvPr/>
          </p:nvSpPr>
          <p:spPr>
            <a:xfrm>
              <a:off x="1653174" y="3261414"/>
              <a:ext cx="23568" cy="42882"/>
            </a:xfrm>
            <a:custGeom>
              <a:avLst/>
              <a:gdLst/>
              <a:ahLst/>
              <a:cxnLst/>
              <a:rect l="l" t="t" r="r" b="b"/>
              <a:pathLst>
                <a:path w="1064" h="1936" extrusionOk="0">
                  <a:moveTo>
                    <a:pt x="563" y="0"/>
                  </a:moveTo>
                  <a:cubicBezTo>
                    <a:pt x="290" y="0"/>
                    <a:pt x="1" y="230"/>
                    <a:pt x="76" y="580"/>
                  </a:cubicBezTo>
                  <a:cubicBezTo>
                    <a:pt x="155" y="878"/>
                    <a:pt x="155" y="1191"/>
                    <a:pt x="155" y="1489"/>
                  </a:cubicBezTo>
                  <a:cubicBezTo>
                    <a:pt x="155" y="1787"/>
                    <a:pt x="382" y="1936"/>
                    <a:pt x="609" y="1936"/>
                  </a:cubicBezTo>
                  <a:cubicBezTo>
                    <a:pt x="837" y="1936"/>
                    <a:pt x="1064" y="1787"/>
                    <a:pt x="1064" y="1489"/>
                  </a:cubicBezTo>
                  <a:cubicBezTo>
                    <a:pt x="1064" y="1097"/>
                    <a:pt x="1048" y="721"/>
                    <a:pt x="970" y="329"/>
                  </a:cubicBezTo>
                  <a:cubicBezTo>
                    <a:pt x="914" y="99"/>
                    <a:pt x="742" y="0"/>
                    <a:pt x="563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55"/>
            <p:cNvSpPr/>
            <p:nvPr/>
          </p:nvSpPr>
          <p:spPr>
            <a:xfrm>
              <a:off x="1480911" y="3272866"/>
              <a:ext cx="20511" cy="35772"/>
            </a:xfrm>
            <a:custGeom>
              <a:avLst/>
              <a:gdLst/>
              <a:ahLst/>
              <a:cxnLst/>
              <a:rect l="l" t="t" r="r" b="b"/>
              <a:pathLst>
                <a:path w="926" h="1615" extrusionOk="0">
                  <a:moveTo>
                    <a:pt x="471" y="0"/>
                  </a:moveTo>
                  <a:cubicBezTo>
                    <a:pt x="220" y="0"/>
                    <a:pt x="1" y="204"/>
                    <a:pt x="1" y="455"/>
                  </a:cubicBezTo>
                  <a:lnTo>
                    <a:pt x="1" y="1160"/>
                  </a:lnTo>
                  <a:cubicBezTo>
                    <a:pt x="1" y="1395"/>
                    <a:pt x="220" y="1615"/>
                    <a:pt x="471" y="1615"/>
                  </a:cubicBezTo>
                  <a:cubicBezTo>
                    <a:pt x="706" y="1615"/>
                    <a:pt x="925" y="1395"/>
                    <a:pt x="925" y="1160"/>
                  </a:cubicBezTo>
                  <a:lnTo>
                    <a:pt x="925" y="455"/>
                  </a:lnTo>
                  <a:cubicBezTo>
                    <a:pt x="925" y="204"/>
                    <a:pt x="706" y="0"/>
                    <a:pt x="471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55"/>
            <p:cNvSpPr/>
            <p:nvPr/>
          </p:nvSpPr>
          <p:spPr>
            <a:xfrm>
              <a:off x="1702769" y="3249608"/>
              <a:ext cx="20511" cy="35772"/>
            </a:xfrm>
            <a:custGeom>
              <a:avLst/>
              <a:gdLst/>
              <a:ahLst/>
              <a:cxnLst/>
              <a:rect l="l" t="t" r="r" b="b"/>
              <a:pathLst>
                <a:path w="926" h="1615" extrusionOk="0">
                  <a:moveTo>
                    <a:pt x="455" y="0"/>
                  </a:moveTo>
                  <a:cubicBezTo>
                    <a:pt x="220" y="0"/>
                    <a:pt x="1" y="220"/>
                    <a:pt x="1" y="455"/>
                  </a:cubicBezTo>
                  <a:lnTo>
                    <a:pt x="1" y="1160"/>
                  </a:lnTo>
                  <a:cubicBezTo>
                    <a:pt x="1" y="1411"/>
                    <a:pt x="220" y="1615"/>
                    <a:pt x="455" y="1615"/>
                  </a:cubicBezTo>
                  <a:cubicBezTo>
                    <a:pt x="706" y="1615"/>
                    <a:pt x="925" y="1411"/>
                    <a:pt x="925" y="1160"/>
                  </a:cubicBezTo>
                  <a:lnTo>
                    <a:pt x="925" y="455"/>
                  </a:lnTo>
                  <a:cubicBezTo>
                    <a:pt x="925" y="220"/>
                    <a:pt x="706" y="0"/>
                    <a:pt x="455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8" name="Google Shape;4998;p55"/>
          <p:cNvGrpSpPr/>
          <p:nvPr/>
        </p:nvGrpSpPr>
        <p:grpSpPr>
          <a:xfrm>
            <a:off x="4794593" y="3700745"/>
            <a:ext cx="317901" cy="453129"/>
            <a:chOff x="4200107" y="3309325"/>
            <a:chExt cx="251404" cy="358346"/>
          </a:xfrm>
        </p:grpSpPr>
        <p:sp>
          <p:nvSpPr>
            <p:cNvPr id="4999" name="Google Shape;4999;p55"/>
            <p:cNvSpPr/>
            <p:nvPr/>
          </p:nvSpPr>
          <p:spPr>
            <a:xfrm>
              <a:off x="4325455" y="3378767"/>
              <a:ext cx="126056" cy="49306"/>
            </a:xfrm>
            <a:custGeom>
              <a:avLst/>
              <a:gdLst/>
              <a:ahLst/>
              <a:cxnLst/>
              <a:rect l="l" t="t" r="r" b="b"/>
              <a:pathLst>
                <a:path w="5691" h="2226" extrusionOk="0">
                  <a:moveTo>
                    <a:pt x="5690" y="737"/>
                  </a:moveTo>
                  <a:cubicBezTo>
                    <a:pt x="3747" y="1630"/>
                    <a:pt x="1991" y="2226"/>
                    <a:pt x="0" y="1787"/>
                  </a:cubicBezTo>
                  <a:cubicBezTo>
                    <a:pt x="800" y="517"/>
                    <a:pt x="3370" y="0"/>
                    <a:pt x="5690" y="73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55"/>
            <p:cNvSpPr/>
            <p:nvPr/>
          </p:nvSpPr>
          <p:spPr>
            <a:xfrm>
              <a:off x="4325455" y="3378767"/>
              <a:ext cx="126056" cy="49306"/>
            </a:xfrm>
            <a:custGeom>
              <a:avLst/>
              <a:gdLst/>
              <a:ahLst/>
              <a:cxnLst/>
              <a:rect l="l" t="t" r="r" b="b"/>
              <a:pathLst>
                <a:path w="5691" h="2226" fill="none" extrusionOk="0">
                  <a:moveTo>
                    <a:pt x="5690" y="737"/>
                  </a:moveTo>
                  <a:cubicBezTo>
                    <a:pt x="3747" y="1630"/>
                    <a:pt x="1991" y="2226"/>
                    <a:pt x="0" y="1787"/>
                  </a:cubicBezTo>
                  <a:cubicBezTo>
                    <a:pt x="800" y="517"/>
                    <a:pt x="3370" y="0"/>
                    <a:pt x="5690" y="737"/>
                  </a:cubicBezTo>
                  <a:close/>
                </a:path>
              </a:pathLst>
            </a:custGeom>
            <a:solidFill>
              <a:schemeClr val="accent4"/>
            </a:solidFill>
            <a:ln w="66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55"/>
            <p:cNvSpPr/>
            <p:nvPr/>
          </p:nvSpPr>
          <p:spPr>
            <a:xfrm>
              <a:off x="4200107" y="3365920"/>
              <a:ext cx="96906" cy="52097"/>
            </a:xfrm>
            <a:custGeom>
              <a:avLst/>
              <a:gdLst/>
              <a:ahLst/>
              <a:cxnLst/>
              <a:rect l="l" t="t" r="r" b="b"/>
              <a:pathLst>
                <a:path w="4375" h="2352" extrusionOk="0">
                  <a:moveTo>
                    <a:pt x="1" y="141"/>
                  </a:moveTo>
                  <a:cubicBezTo>
                    <a:pt x="2054" y="0"/>
                    <a:pt x="3920" y="956"/>
                    <a:pt x="4374" y="2351"/>
                  </a:cubicBezTo>
                  <a:cubicBezTo>
                    <a:pt x="2572" y="2351"/>
                    <a:pt x="1208" y="1615"/>
                    <a:pt x="1" y="14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55"/>
            <p:cNvSpPr/>
            <p:nvPr/>
          </p:nvSpPr>
          <p:spPr>
            <a:xfrm>
              <a:off x="4200107" y="3365920"/>
              <a:ext cx="96906" cy="52097"/>
            </a:xfrm>
            <a:custGeom>
              <a:avLst/>
              <a:gdLst/>
              <a:ahLst/>
              <a:cxnLst/>
              <a:rect l="l" t="t" r="r" b="b"/>
              <a:pathLst>
                <a:path w="4375" h="2352" fill="none" extrusionOk="0">
                  <a:moveTo>
                    <a:pt x="1" y="141"/>
                  </a:moveTo>
                  <a:cubicBezTo>
                    <a:pt x="2054" y="0"/>
                    <a:pt x="3920" y="956"/>
                    <a:pt x="4374" y="2351"/>
                  </a:cubicBezTo>
                  <a:cubicBezTo>
                    <a:pt x="2572" y="2351"/>
                    <a:pt x="1208" y="1615"/>
                    <a:pt x="1" y="141"/>
                  </a:cubicBezTo>
                  <a:close/>
                </a:path>
              </a:pathLst>
            </a:custGeom>
            <a:solidFill>
              <a:schemeClr val="accent4"/>
            </a:solidFill>
            <a:ln w="66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55"/>
            <p:cNvSpPr/>
            <p:nvPr/>
          </p:nvSpPr>
          <p:spPr>
            <a:xfrm>
              <a:off x="4298720" y="3309325"/>
              <a:ext cx="39250" cy="101735"/>
            </a:xfrm>
            <a:custGeom>
              <a:avLst/>
              <a:gdLst/>
              <a:ahLst/>
              <a:cxnLst/>
              <a:rect l="l" t="t" r="r" b="b"/>
              <a:pathLst>
                <a:path w="1772" h="4593" extrusionOk="0">
                  <a:moveTo>
                    <a:pt x="1160" y="0"/>
                  </a:moveTo>
                  <a:cubicBezTo>
                    <a:pt x="1772" y="1662"/>
                    <a:pt x="1192" y="3135"/>
                    <a:pt x="502" y="4593"/>
                  </a:cubicBezTo>
                  <a:cubicBezTo>
                    <a:pt x="0" y="2963"/>
                    <a:pt x="298" y="1442"/>
                    <a:pt x="116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55"/>
            <p:cNvSpPr/>
            <p:nvPr/>
          </p:nvSpPr>
          <p:spPr>
            <a:xfrm>
              <a:off x="4298720" y="3309325"/>
              <a:ext cx="39250" cy="101735"/>
            </a:xfrm>
            <a:custGeom>
              <a:avLst/>
              <a:gdLst/>
              <a:ahLst/>
              <a:cxnLst/>
              <a:rect l="l" t="t" r="r" b="b"/>
              <a:pathLst>
                <a:path w="1772" h="4593" fill="none" extrusionOk="0">
                  <a:moveTo>
                    <a:pt x="1160" y="0"/>
                  </a:moveTo>
                  <a:cubicBezTo>
                    <a:pt x="1772" y="1662"/>
                    <a:pt x="1192" y="3135"/>
                    <a:pt x="502" y="4593"/>
                  </a:cubicBezTo>
                  <a:cubicBezTo>
                    <a:pt x="0" y="2963"/>
                    <a:pt x="298" y="1442"/>
                    <a:pt x="1160" y="0"/>
                  </a:cubicBezTo>
                  <a:close/>
                </a:path>
              </a:pathLst>
            </a:custGeom>
            <a:solidFill>
              <a:schemeClr val="accent4"/>
            </a:solidFill>
            <a:ln w="66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55"/>
            <p:cNvSpPr/>
            <p:nvPr/>
          </p:nvSpPr>
          <p:spPr>
            <a:xfrm>
              <a:off x="4271298" y="3429092"/>
              <a:ext cx="81955" cy="101757"/>
            </a:xfrm>
            <a:custGeom>
              <a:avLst/>
              <a:gdLst/>
              <a:ahLst/>
              <a:cxnLst/>
              <a:rect l="l" t="t" r="r" b="b"/>
              <a:pathLst>
                <a:path w="3700" h="4594" extrusionOk="0">
                  <a:moveTo>
                    <a:pt x="0" y="659"/>
                  </a:moveTo>
                  <a:cubicBezTo>
                    <a:pt x="0" y="17"/>
                    <a:pt x="564" y="32"/>
                    <a:pt x="878" y="32"/>
                  </a:cubicBezTo>
                  <a:cubicBezTo>
                    <a:pt x="1458" y="1"/>
                    <a:pt x="2069" y="17"/>
                    <a:pt x="2649" y="95"/>
                  </a:cubicBezTo>
                  <a:cubicBezTo>
                    <a:pt x="3386" y="189"/>
                    <a:pt x="3699" y="534"/>
                    <a:pt x="3527" y="1255"/>
                  </a:cubicBezTo>
                  <a:cubicBezTo>
                    <a:pt x="3276" y="2195"/>
                    <a:pt x="2884" y="3104"/>
                    <a:pt x="2492" y="3998"/>
                  </a:cubicBezTo>
                  <a:cubicBezTo>
                    <a:pt x="2320" y="4390"/>
                    <a:pt x="1865" y="4593"/>
                    <a:pt x="1427" y="4546"/>
                  </a:cubicBezTo>
                  <a:cubicBezTo>
                    <a:pt x="941" y="4468"/>
                    <a:pt x="643" y="4123"/>
                    <a:pt x="549" y="3653"/>
                  </a:cubicBezTo>
                  <a:cubicBezTo>
                    <a:pt x="423" y="3151"/>
                    <a:pt x="345" y="2650"/>
                    <a:pt x="267" y="2148"/>
                  </a:cubicBezTo>
                  <a:cubicBezTo>
                    <a:pt x="157" y="1584"/>
                    <a:pt x="126" y="1380"/>
                    <a:pt x="0" y="659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55"/>
            <p:cNvSpPr/>
            <p:nvPr/>
          </p:nvSpPr>
          <p:spPr>
            <a:xfrm>
              <a:off x="4282063" y="3516431"/>
              <a:ext cx="62131" cy="151240"/>
            </a:xfrm>
            <a:custGeom>
              <a:avLst/>
              <a:gdLst/>
              <a:ahLst/>
              <a:cxnLst/>
              <a:rect l="l" t="t" r="r" b="b"/>
              <a:pathLst>
                <a:path w="2805" h="6828" extrusionOk="0">
                  <a:moveTo>
                    <a:pt x="1135" y="0"/>
                  </a:moveTo>
                  <a:cubicBezTo>
                    <a:pt x="1003" y="0"/>
                    <a:pt x="870" y="86"/>
                    <a:pt x="862" y="259"/>
                  </a:cubicBezTo>
                  <a:cubicBezTo>
                    <a:pt x="847" y="1842"/>
                    <a:pt x="0" y="6575"/>
                    <a:pt x="2461" y="6826"/>
                  </a:cubicBezTo>
                  <a:cubicBezTo>
                    <a:pt x="2471" y="6827"/>
                    <a:pt x="2480" y="6827"/>
                    <a:pt x="2490" y="6827"/>
                  </a:cubicBezTo>
                  <a:cubicBezTo>
                    <a:pt x="2805" y="6827"/>
                    <a:pt x="2781" y="6324"/>
                    <a:pt x="2461" y="6293"/>
                  </a:cubicBezTo>
                  <a:cubicBezTo>
                    <a:pt x="627" y="6121"/>
                    <a:pt x="1379" y="1481"/>
                    <a:pt x="1395" y="259"/>
                  </a:cubicBezTo>
                  <a:cubicBezTo>
                    <a:pt x="1395" y="86"/>
                    <a:pt x="1266" y="0"/>
                    <a:pt x="1135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7" name="Google Shape;5007;p55"/>
          <p:cNvGrpSpPr/>
          <p:nvPr/>
        </p:nvGrpSpPr>
        <p:grpSpPr>
          <a:xfrm>
            <a:off x="6936087" y="1444285"/>
            <a:ext cx="946360" cy="1503920"/>
            <a:chOff x="5885170" y="1547582"/>
            <a:chExt cx="748406" cy="1189340"/>
          </a:xfrm>
        </p:grpSpPr>
        <p:sp>
          <p:nvSpPr>
            <p:cNvPr id="5008" name="Google Shape;5008;p55"/>
            <p:cNvSpPr/>
            <p:nvPr/>
          </p:nvSpPr>
          <p:spPr>
            <a:xfrm>
              <a:off x="6015015" y="2471960"/>
              <a:ext cx="618561" cy="191575"/>
            </a:xfrm>
            <a:custGeom>
              <a:avLst/>
              <a:gdLst/>
              <a:ahLst/>
              <a:cxnLst/>
              <a:rect l="l" t="t" r="r" b="b"/>
              <a:pathLst>
                <a:path w="27926" h="8649" extrusionOk="0">
                  <a:moveTo>
                    <a:pt x="10472" y="1"/>
                  </a:moveTo>
                  <a:cubicBezTo>
                    <a:pt x="8569" y="1"/>
                    <a:pt x="6720" y="202"/>
                    <a:pt x="5094" y="793"/>
                  </a:cubicBezTo>
                  <a:cubicBezTo>
                    <a:pt x="1176" y="2360"/>
                    <a:pt x="0" y="5480"/>
                    <a:pt x="4703" y="7831"/>
                  </a:cubicBezTo>
                  <a:cubicBezTo>
                    <a:pt x="5702" y="8402"/>
                    <a:pt x="7169" y="8648"/>
                    <a:pt x="8839" y="8648"/>
                  </a:cubicBezTo>
                  <a:cubicBezTo>
                    <a:pt x="16338" y="8648"/>
                    <a:pt x="27926" y="3677"/>
                    <a:pt x="19593" y="793"/>
                  </a:cubicBezTo>
                  <a:cubicBezTo>
                    <a:pt x="16909" y="549"/>
                    <a:pt x="13616" y="1"/>
                    <a:pt x="10472" y="1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55"/>
            <p:cNvSpPr/>
            <p:nvPr/>
          </p:nvSpPr>
          <p:spPr>
            <a:xfrm>
              <a:off x="6307687" y="2665155"/>
              <a:ext cx="183003" cy="71766"/>
            </a:xfrm>
            <a:custGeom>
              <a:avLst/>
              <a:gdLst/>
              <a:ahLst/>
              <a:cxnLst/>
              <a:rect l="l" t="t" r="r" b="b"/>
              <a:pathLst>
                <a:path w="8262" h="3240" extrusionOk="0">
                  <a:moveTo>
                    <a:pt x="5286" y="1"/>
                  </a:moveTo>
                  <a:cubicBezTo>
                    <a:pt x="4899" y="1"/>
                    <a:pt x="4490" y="47"/>
                    <a:pt x="4092" y="112"/>
                  </a:cubicBezTo>
                  <a:cubicBezTo>
                    <a:pt x="2995" y="175"/>
                    <a:pt x="1" y="535"/>
                    <a:pt x="408" y="2353"/>
                  </a:cubicBezTo>
                  <a:cubicBezTo>
                    <a:pt x="581" y="3120"/>
                    <a:pt x="2110" y="3240"/>
                    <a:pt x="3392" y="3240"/>
                  </a:cubicBezTo>
                  <a:cubicBezTo>
                    <a:pt x="3969" y="3240"/>
                    <a:pt x="4497" y="3215"/>
                    <a:pt x="4828" y="3215"/>
                  </a:cubicBezTo>
                  <a:cubicBezTo>
                    <a:pt x="6145" y="3215"/>
                    <a:pt x="8261" y="2103"/>
                    <a:pt x="6882" y="535"/>
                  </a:cubicBezTo>
                  <a:cubicBezTo>
                    <a:pt x="6518" y="132"/>
                    <a:pt x="5934" y="1"/>
                    <a:pt x="5286" y="1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55"/>
            <p:cNvSpPr/>
            <p:nvPr/>
          </p:nvSpPr>
          <p:spPr>
            <a:xfrm>
              <a:off x="5885170" y="1547582"/>
              <a:ext cx="713141" cy="763134"/>
            </a:xfrm>
            <a:custGeom>
              <a:avLst/>
              <a:gdLst/>
              <a:ahLst/>
              <a:cxnLst/>
              <a:rect l="l" t="t" r="r" b="b"/>
              <a:pathLst>
                <a:path w="32196" h="34453" extrusionOk="0">
                  <a:moveTo>
                    <a:pt x="20408" y="34092"/>
                  </a:moveTo>
                  <a:cubicBezTo>
                    <a:pt x="19671" y="34171"/>
                    <a:pt x="18496" y="34359"/>
                    <a:pt x="17320" y="34406"/>
                  </a:cubicBezTo>
                  <a:cubicBezTo>
                    <a:pt x="16301" y="34453"/>
                    <a:pt x="15267" y="34359"/>
                    <a:pt x="14232" y="34280"/>
                  </a:cubicBezTo>
                  <a:cubicBezTo>
                    <a:pt x="13433" y="34218"/>
                    <a:pt x="12618" y="34108"/>
                    <a:pt x="11819" y="34014"/>
                  </a:cubicBezTo>
                  <a:cubicBezTo>
                    <a:pt x="8872" y="33622"/>
                    <a:pt x="6066" y="32838"/>
                    <a:pt x="3543" y="31192"/>
                  </a:cubicBezTo>
                  <a:cubicBezTo>
                    <a:pt x="1160" y="29641"/>
                    <a:pt x="0" y="26694"/>
                    <a:pt x="752" y="23810"/>
                  </a:cubicBezTo>
                  <a:cubicBezTo>
                    <a:pt x="1144" y="22305"/>
                    <a:pt x="1928" y="21004"/>
                    <a:pt x="2837" y="19766"/>
                  </a:cubicBezTo>
                  <a:cubicBezTo>
                    <a:pt x="4436" y="17603"/>
                    <a:pt x="6066" y="15455"/>
                    <a:pt x="7351" y="13089"/>
                  </a:cubicBezTo>
                  <a:cubicBezTo>
                    <a:pt x="8480" y="11020"/>
                    <a:pt x="9718" y="8966"/>
                    <a:pt x="10502" y="6709"/>
                  </a:cubicBezTo>
                  <a:cubicBezTo>
                    <a:pt x="10972" y="5377"/>
                    <a:pt x="11756" y="4201"/>
                    <a:pt x="12508" y="3010"/>
                  </a:cubicBezTo>
                  <a:cubicBezTo>
                    <a:pt x="12775" y="2587"/>
                    <a:pt x="12947" y="2085"/>
                    <a:pt x="13308" y="1756"/>
                  </a:cubicBezTo>
                  <a:cubicBezTo>
                    <a:pt x="14468" y="722"/>
                    <a:pt x="15800" y="1"/>
                    <a:pt x="17461" y="236"/>
                  </a:cubicBezTo>
                  <a:cubicBezTo>
                    <a:pt x="18010" y="298"/>
                    <a:pt x="18590" y="298"/>
                    <a:pt x="19123" y="424"/>
                  </a:cubicBezTo>
                  <a:cubicBezTo>
                    <a:pt x="20016" y="643"/>
                    <a:pt x="20769" y="1098"/>
                    <a:pt x="21490" y="1709"/>
                  </a:cubicBezTo>
                  <a:cubicBezTo>
                    <a:pt x="23104" y="3073"/>
                    <a:pt x="24029" y="4938"/>
                    <a:pt x="25173" y="6646"/>
                  </a:cubicBezTo>
                  <a:cubicBezTo>
                    <a:pt x="25972" y="7869"/>
                    <a:pt x="26427" y="9217"/>
                    <a:pt x="26725" y="10643"/>
                  </a:cubicBezTo>
                  <a:cubicBezTo>
                    <a:pt x="26835" y="11192"/>
                    <a:pt x="27070" y="11709"/>
                    <a:pt x="27258" y="12242"/>
                  </a:cubicBezTo>
                  <a:cubicBezTo>
                    <a:pt x="28433" y="15502"/>
                    <a:pt x="29828" y="18684"/>
                    <a:pt x="30973" y="21945"/>
                  </a:cubicBezTo>
                  <a:cubicBezTo>
                    <a:pt x="32195" y="25393"/>
                    <a:pt x="31741" y="28763"/>
                    <a:pt x="29154" y="31584"/>
                  </a:cubicBezTo>
                  <a:cubicBezTo>
                    <a:pt x="28402" y="32415"/>
                    <a:pt x="27383" y="32979"/>
                    <a:pt x="26317" y="33324"/>
                  </a:cubicBezTo>
                  <a:cubicBezTo>
                    <a:pt x="25016" y="33732"/>
                    <a:pt x="22289" y="34296"/>
                    <a:pt x="20408" y="34092"/>
                  </a:cubicBezTo>
                  <a:close/>
                </a:path>
              </a:pathLst>
            </a:custGeom>
            <a:solidFill>
              <a:srgbClr val="9CC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55"/>
            <p:cNvSpPr/>
            <p:nvPr/>
          </p:nvSpPr>
          <p:spPr>
            <a:xfrm>
              <a:off x="6276788" y="1553141"/>
              <a:ext cx="321529" cy="755138"/>
            </a:xfrm>
            <a:custGeom>
              <a:avLst/>
              <a:gdLst/>
              <a:ahLst/>
              <a:cxnLst/>
              <a:rect l="l" t="t" r="r" b="b"/>
              <a:pathLst>
                <a:path w="14516" h="34092" extrusionOk="0">
                  <a:moveTo>
                    <a:pt x="1" y="0"/>
                  </a:moveTo>
                  <a:lnTo>
                    <a:pt x="1" y="0"/>
                  </a:lnTo>
                  <a:cubicBezTo>
                    <a:pt x="16" y="11364"/>
                    <a:pt x="408" y="22728"/>
                    <a:pt x="502" y="34092"/>
                  </a:cubicBezTo>
                  <a:cubicBezTo>
                    <a:pt x="1380" y="34014"/>
                    <a:pt x="2179" y="33888"/>
                    <a:pt x="2728" y="33841"/>
                  </a:cubicBezTo>
                  <a:cubicBezTo>
                    <a:pt x="3002" y="33871"/>
                    <a:pt x="3293" y="33884"/>
                    <a:pt x="3595" y="33884"/>
                  </a:cubicBezTo>
                  <a:cubicBezTo>
                    <a:pt x="5372" y="33884"/>
                    <a:pt x="7525" y="33421"/>
                    <a:pt x="8637" y="33073"/>
                  </a:cubicBezTo>
                  <a:cubicBezTo>
                    <a:pt x="9703" y="32728"/>
                    <a:pt x="10722" y="32164"/>
                    <a:pt x="11474" y="31333"/>
                  </a:cubicBezTo>
                  <a:cubicBezTo>
                    <a:pt x="14061" y="28512"/>
                    <a:pt x="14515" y="25142"/>
                    <a:pt x="13293" y="21694"/>
                  </a:cubicBezTo>
                  <a:cubicBezTo>
                    <a:pt x="12148" y="18433"/>
                    <a:pt x="10753" y="15251"/>
                    <a:pt x="9578" y="11991"/>
                  </a:cubicBezTo>
                  <a:cubicBezTo>
                    <a:pt x="9390" y="11458"/>
                    <a:pt x="9155" y="10941"/>
                    <a:pt x="9045" y="10392"/>
                  </a:cubicBezTo>
                  <a:cubicBezTo>
                    <a:pt x="8747" y="8966"/>
                    <a:pt x="8292" y="7618"/>
                    <a:pt x="7493" y="6395"/>
                  </a:cubicBezTo>
                  <a:cubicBezTo>
                    <a:pt x="6349" y="4687"/>
                    <a:pt x="5424" y="2822"/>
                    <a:pt x="3810" y="1458"/>
                  </a:cubicBezTo>
                  <a:cubicBezTo>
                    <a:pt x="3089" y="847"/>
                    <a:pt x="2336" y="392"/>
                    <a:pt x="1443" y="173"/>
                  </a:cubicBezTo>
                  <a:cubicBezTo>
                    <a:pt x="973" y="63"/>
                    <a:pt x="487" y="47"/>
                    <a:pt x="1" y="0"/>
                  </a:cubicBezTo>
                  <a:close/>
                </a:path>
              </a:pathLst>
            </a:cu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55"/>
            <p:cNvSpPr/>
            <p:nvPr/>
          </p:nvSpPr>
          <p:spPr>
            <a:xfrm>
              <a:off x="6079938" y="1721174"/>
              <a:ext cx="334022" cy="877007"/>
            </a:xfrm>
            <a:custGeom>
              <a:avLst/>
              <a:gdLst/>
              <a:ahLst/>
              <a:cxnLst/>
              <a:rect l="l" t="t" r="r" b="b"/>
              <a:pathLst>
                <a:path w="15080" h="39594" extrusionOk="0">
                  <a:moveTo>
                    <a:pt x="9123" y="1"/>
                  </a:moveTo>
                  <a:cubicBezTo>
                    <a:pt x="8621" y="110"/>
                    <a:pt x="8245" y="361"/>
                    <a:pt x="8135" y="941"/>
                  </a:cubicBezTo>
                  <a:cubicBezTo>
                    <a:pt x="7838" y="2728"/>
                    <a:pt x="7524" y="4515"/>
                    <a:pt x="7242" y="6302"/>
                  </a:cubicBezTo>
                  <a:cubicBezTo>
                    <a:pt x="7007" y="7728"/>
                    <a:pt x="6819" y="9139"/>
                    <a:pt x="6599" y="10659"/>
                  </a:cubicBezTo>
                  <a:cubicBezTo>
                    <a:pt x="6286" y="10518"/>
                    <a:pt x="6004" y="10455"/>
                    <a:pt x="5800" y="10283"/>
                  </a:cubicBezTo>
                  <a:cubicBezTo>
                    <a:pt x="4875" y="9531"/>
                    <a:pt x="4232" y="8606"/>
                    <a:pt x="3997" y="7399"/>
                  </a:cubicBezTo>
                  <a:cubicBezTo>
                    <a:pt x="3872" y="6756"/>
                    <a:pt x="3731" y="6114"/>
                    <a:pt x="3511" y="5502"/>
                  </a:cubicBezTo>
                  <a:cubicBezTo>
                    <a:pt x="3422" y="5278"/>
                    <a:pt x="3076" y="4983"/>
                    <a:pt x="2881" y="4983"/>
                  </a:cubicBezTo>
                  <a:cubicBezTo>
                    <a:pt x="2871" y="4983"/>
                    <a:pt x="2862" y="4984"/>
                    <a:pt x="2853" y="4985"/>
                  </a:cubicBezTo>
                  <a:cubicBezTo>
                    <a:pt x="2571" y="5032"/>
                    <a:pt x="2305" y="5330"/>
                    <a:pt x="2085" y="5581"/>
                  </a:cubicBezTo>
                  <a:cubicBezTo>
                    <a:pt x="1975" y="5706"/>
                    <a:pt x="1960" y="5926"/>
                    <a:pt x="1944" y="6114"/>
                  </a:cubicBezTo>
                  <a:cubicBezTo>
                    <a:pt x="1834" y="8292"/>
                    <a:pt x="2508" y="10236"/>
                    <a:pt x="3778" y="11992"/>
                  </a:cubicBezTo>
                  <a:cubicBezTo>
                    <a:pt x="4421" y="12901"/>
                    <a:pt x="5377" y="13324"/>
                    <a:pt x="6521" y="13543"/>
                  </a:cubicBezTo>
                  <a:cubicBezTo>
                    <a:pt x="6380" y="15550"/>
                    <a:pt x="6223" y="17493"/>
                    <a:pt x="6082" y="19468"/>
                  </a:cubicBezTo>
                  <a:cubicBezTo>
                    <a:pt x="5794" y="19480"/>
                    <a:pt x="5556" y="19517"/>
                    <a:pt x="5345" y="19517"/>
                  </a:cubicBezTo>
                  <a:cubicBezTo>
                    <a:pt x="5269" y="19517"/>
                    <a:pt x="5196" y="19512"/>
                    <a:pt x="5126" y="19500"/>
                  </a:cubicBezTo>
                  <a:cubicBezTo>
                    <a:pt x="4436" y="19421"/>
                    <a:pt x="3715" y="19327"/>
                    <a:pt x="3323" y="18669"/>
                  </a:cubicBezTo>
                  <a:cubicBezTo>
                    <a:pt x="2837" y="17838"/>
                    <a:pt x="2289" y="17023"/>
                    <a:pt x="2273" y="15988"/>
                  </a:cubicBezTo>
                  <a:cubicBezTo>
                    <a:pt x="2258" y="15691"/>
                    <a:pt x="2179" y="15346"/>
                    <a:pt x="2007" y="15111"/>
                  </a:cubicBezTo>
                  <a:cubicBezTo>
                    <a:pt x="1834" y="14844"/>
                    <a:pt x="1536" y="14593"/>
                    <a:pt x="1254" y="14515"/>
                  </a:cubicBezTo>
                  <a:cubicBezTo>
                    <a:pt x="1203" y="14503"/>
                    <a:pt x="1153" y="14498"/>
                    <a:pt x="1105" y="14498"/>
                  </a:cubicBezTo>
                  <a:cubicBezTo>
                    <a:pt x="774" y="14498"/>
                    <a:pt x="531" y="14766"/>
                    <a:pt x="408" y="15095"/>
                  </a:cubicBezTo>
                  <a:cubicBezTo>
                    <a:pt x="314" y="15330"/>
                    <a:pt x="267" y="15581"/>
                    <a:pt x="204" y="15816"/>
                  </a:cubicBezTo>
                  <a:cubicBezTo>
                    <a:pt x="0" y="16694"/>
                    <a:pt x="157" y="17540"/>
                    <a:pt x="392" y="18387"/>
                  </a:cubicBezTo>
                  <a:cubicBezTo>
                    <a:pt x="721" y="19688"/>
                    <a:pt x="1333" y="20738"/>
                    <a:pt x="2571" y="21396"/>
                  </a:cubicBezTo>
                  <a:cubicBezTo>
                    <a:pt x="3621" y="21945"/>
                    <a:pt x="4734" y="22274"/>
                    <a:pt x="5925" y="22431"/>
                  </a:cubicBezTo>
                  <a:cubicBezTo>
                    <a:pt x="5925" y="22603"/>
                    <a:pt x="5941" y="22728"/>
                    <a:pt x="5941" y="22854"/>
                  </a:cubicBezTo>
                  <a:cubicBezTo>
                    <a:pt x="5878" y="26224"/>
                    <a:pt x="5675" y="29594"/>
                    <a:pt x="5831" y="32964"/>
                  </a:cubicBezTo>
                  <a:cubicBezTo>
                    <a:pt x="5894" y="34296"/>
                    <a:pt x="5769" y="35644"/>
                    <a:pt x="5737" y="36992"/>
                  </a:cubicBezTo>
                  <a:cubicBezTo>
                    <a:pt x="5722" y="37337"/>
                    <a:pt x="5753" y="37682"/>
                    <a:pt x="5800" y="38011"/>
                  </a:cubicBezTo>
                  <a:cubicBezTo>
                    <a:pt x="5957" y="39045"/>
                    <a:pt x="6584" y="39594"/>
                    <a:pt x="7634" y="39594"/>
                  </a:cubicBezTo>
                  <a:cubicBezTo>
                    <a:pt x="8073" y="39594"/>
                    <a:pt x="8496" y="39516"/>
                    <a:pt x="8935" y="39453"/>
                  </a:cubicBezTo>
                  <a:cubicBezTo>
                    <a:pt x="9342" y="39406"/>
                    <a:pt x="9734" y="39312"/>
                    <a:pt x="10142" y="39296"/>
                  </a:cubicBezTo>
                  <a:cubicBezTo>
                    <a:pt x="11505" y="39218"/>
                    <a:pt x="11991" y="38732"/>
                    <a:pt x="11929" y="37353"/>
                  </a:cubicBezTo>
                  <a:cubicBezTo>
                    <a:pt x="11882" y="36553"/>
                    <a:pt x="11772" y="35738"/>
                    <a:pt x="11678" y="34939"/>
                  </a:cubicBezTo>
                  <a:cubicBezTo>
                    <a:pt x="11537" y="33653"/>
                    <a:pt x="11396" y="32384"/>
                    <a:pt x="11255" y="31114"/>
                  </a:cubicBezTo>
                  <a:cubicBezTo>
                    <a:pt x="11208" y="30550"/>
                    <a:pt x="11161" y="30001"/>
                    <a:pt x="11114" y="29437"/>
                  </a:cubicBezTo>
                  <a:cubicBezTo>
                    <a:pt x="10988" y="27838"/>
                    <a:pt x="10910" y="26255"/>
                    <a:pt x="10753" y="24672"/>
                  </a:cubicBezTo>
                  <a:cubicBezTo>
                    <a:pt x="10534" y="22462"/>
                    <a:pt x="10267" y="20268"/>
                    <a:pt x="10001" y="17979"/>
                  </a:cubicBezTo>
                  <a:cubicBezTo>
                    <a:pt x="10471" y="17791"/>
                    <a:pt x="10831" y="17634"/>
                    <a:pt x="11208" y="17525"/>
                  </a:cubicBezTo>
                  <a:cubicBezTo>
                    <a:pt x="12994" y="17023"/>
                    <a:pt x="14154" y="15910"/>
                    <a:pt x="14531" y="14092"/>
                  </a:cubicBezTo>
                  <a:cubicBezTo>
                    <a:pt x="14766" y="13010"/>
                    <a:pt x="14938" y="11929"/>
                    <a:pt x="15016" y="10847"/>
                  </a:cubicBezTo>
                  <a:cubicBezTo>
                    <a:pt x="15079" y="10079"/>
                    <a:pt x="14985" y="9280"/>
                    <a:pt x="14907" y="8512"/>
                  </a:cubicBezTo>
                  <a:cubicBezTo>
                    <a:pt x="14860" y="8089"/>
                    <a:pt x="14593" y="7806"/>
                    <a:pt x="14154" y="7791"/>
                  </a:cubicBezTo>
                  <a:cubicBezTo>
                    <a:pt x="14143" y="7790"/>
                    <a:pt x="14132" y="7790"/>
                    <a:pt x="14121" y="7790"/>
                  </a:cubicBezTo>
                  <a:cubicBezTo>
                    <a:pt x="13717" y="7790"/>
                    <a:pt x="13462" y="8068"/>
                    <a:pt x="13371" y="8449"/>
                  </a:cubicBezTo>
                  <a:cubicBezTo>
                    <a:pt x="13277" y="8810"/>
                    <a:pt x="13214" y="9186"/>
                    <a:pt x="13183" y="9562"/>
                  </a:cubicBezTo>
                  <a:cubicBezTo>
                    <a:pt x="13057" y="10847"/>
                    <a:pt x="12838" y="12101"/>
                    <a:pt x="12258" y="13261"/>
                  </a:cubicBezTo>
                  <a:cubicBezTo>
                    <a:pt x="11803" y="14170"/>
                    <a:pt x="11019" y="14499"/>
                    <a:pt x="10016" y="14672"/>
                  </a:cubicBezTo>
                  <a:cubicBezTo>
                    <a:pt x="10016" y="14233"/>
                    <a:pt x="10016" y="13919"/>
                    <a:pt x="10016" y="13622"/>
                  </a:cubicBezTo>
                  <a:cubicBezTo>
                    <a:pt x="10016" y="11176"/>
                    <a:pt x="10079" y="8731"/>
                    <a:pt x="10032" y="6286"/>
                  </a:cubicBezTo>
                  <a:cubicBezTo>
                    <a:pt x="9985" y="4546"/>
                    <a:pt x="9813" y="2806"/>
                    <a:pt x="9703" y="1051"/>
                  </a:cubicBezTo>
                  <a:cubicBezTo>
                    <a:pt x="9671" y="628"/>
                    <a:pt x="9530" y="251"/>
                    <a:pt x="9123" y="1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55"/>
            <p:cNvSpPr/>
            <p:nvPr/>
          </p:nvSpPr>
          <p:spPr>
            <a:xfrm>
              <a:off x="6213947" y="1748441"/>
              <a:ext cx="65808" cy="819107"/>
            </a:xfrm>
            <a:custGeom>
              <a:avLst/>
              <a:gdLst/>
              <a:ahLst/>
              <a:cxnLst/>
              <a:rect l="l" t="t" r="r" b="b"/>
              <a:pathLst>
                <a:path w="2971" h="36980" extrusionOk="0">
                  <a:moveTo>
                    <a:pt x="2812" y="0"/>
                  </a:moveTo>
                  <a:cubicBezTo>
                    <a:pt x="2732" y="0"/>
                    <a:pt x="2650" y="55"/>
                    <a:pt x="2650" y="165"/>
                  </a:cubicBezTo>
                  <a:cubicBezTo>
                    <a:pt x="2587" y="3017"/>
                    <a:pt x="1552" y="5729"/>
                    <a:pt x="1396" y="8582"/>
                  </a:cubicBezTo>
                  <a:cubicBezTo>
                    <a:pt x="1223" y="11685"/>
                    <a:pt x="1129" y="14805"/>
                    <a:pt x="753" y="17908"/>
                  </a:cubicBezTo>
                  <a:cubicBezTo>
                    <a:pt x="1" y="24178"/>
                    <a:pt x="988" y="30542"/>
                    <a:pt x="988" y="36827"/>
                  </a:cubicBezTo>
                  <a:cubicBezTo>
                    <a:pt x="988" y="36929"/>
                    <a:pt x="1070" y="36980"/>
                    <a:pt x="1153" y="36980"/>
                  </a:cubicBezTo>
                  <a:cubicBezTo>
                    <a:pt x="1235" y="36980"/>
                    <a:pt x="1317" y="36929"/>
                    <a:pt x="1317" y="36827"/>
                  </a:cubicBezTo>
                  <a:cubicBezTo>
                    <a:pt x="1317" y="30683"/>
                    <a:pt x="471" y="24538"/>
                    <a:pt x="1035" y="18410"/>
                  </a:cubicBezTo>
                  <a:cubicBezTo>
                    <a:pt x="1317" y="15290"/>
                    <a:pt x="1537" y="12187"/>
                    <a:pt x="1694" y="9068"/>
                  </a:cubicBezTo>
                  <a:cubicBezTo>
                    <a:pt x="1850" y="6058"/>
                    <a:pt x="2900" y="3174"/>
                    <a:pt x="2963" y="165"/>
                  </a:cubicBezTo>
                  <a:cubicBezTo>
                    <a:pt x="2971" y="55"/>
                    <a:pt x="2893" y="0"/>
                    <a:pt x="2812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55"/>
            <p:cNvSpPr/>
            <p:nvPr/>
          </p:nvSpPr>
          <p:spPr>
            <a:xfrm>
              <a:off x="6250052" y="1916385"/>
              <a:ext cx="154186" cy="653071"/>
            </a:xfrm>
            <a:custGeom>
              <a:avLst/>
              <a:gdLst/>
              <a:ahLst/>
              <a:cxnLst/>
              <a:rect l="l" t="t" r="r" b="b"/>
              <a:pathLst>
                <a:path w="6961" h="29484" extrusionOk="0">
                  <a:moveTo>
                    <a:pt x="6564" y="1"/>
                  </a:moveTo>
                  <a:cubicBezTo>
                    <a:pt x="6482" y="1"/>
                    <a:pt x="6404" y="51"/>
                    <a:pt x="6412" y="153"/>
                  </a:cubicBezTo>
                  <a:cubicBezTo>
                    <a:pt x="6709" y="3194"/>
                    <a:pt x="5565" y="6000"/>
                    <a:pt x="2446" y="6846"/>
                  </a:cubicBezTo>
                  <a:cubicBezTo>
                    <a:pt x="596" y="7348"/>
                    <a:pt x="79" y="8226"/>
                    <a:pt x="48" y="10154"/>
                  </a:cubicBezTo>
                  <a:cubicBezTo>
                    <a:pt x="1" y="13492"/>
                    <a:pt x="236" y="16847"/>
                    <a:pt x="377" y="20185"/>
                  </a:cubicBezTo>
                  <a:cubicBezTo>
                    <a:pt x="455" y="21831"/>
                    <a:pt x="502" y="23477"/>
                    <a:pt x="487" y="25123"/>
                  </a:cubicBezTo>
                  <a:cubicBezTo>
                    <a:pt x="471" y="26549"/>
                    <a:pt x="283" y="27960"/>
                    <a:pt x="581" y="29370"/>
                  </a:cubicBezTo>
                  <a:cubicBezTo>
                    <a:pt x="599" y="29450"/>
                    <a:pt x="658" y="29484"/>
                    <a:pt x="720" y="29484"/>
                  </a:cubicBezTo>
                  <a:cubicBezTo>
                    <a:pt x="818" y="29484"/>
                    <a:pt x="923" y="29401"/>
                    <a:pt x="894" y="29276"/>
                  </a:cubicBezTo>
                  <a:cubicBezTo>
                    <a:pt x="581" y="27772"/>
                    <a:pt x="800" y="26235"/>
                    <a:pt x="816" y="24715"/>
                  </a:cubicBezTo>
                  <a:cubicBezTo>
                    <a:pt x="847" y="23038"/>
                    <a:pt x="753" y="21361"/>
                    <a:pt x="690" y="19684"/>
                  </a:cubicBezTo>
                  <a:cubicBezTo>
                    <a:pt x="534" y="16329"/>
                    <a:pt x="346" y="12991"/>
                    <a:pt x="377" y="9652"/>
                  </a:cubicBezTo>
                  <a:cubicBezTo>
                    <a:pt x="424" y="6831"/>
                    <a:pt x="3089" y="7583"/>
                    <a:pt x="4687" y="6188"/>
                  </a:cubicBezTo>
                  <a:cubicBezTo>
                    <a:pt x="6459" y="4652"/>
                    <a:pt x="6960" y="2410"/>
                    <a:pt x="6741" y="153"/>
                  </a:cubicBezTo>
                  <a:cubicBezTo>
                    <a:pt x="6733" y="51"/>
                    <a:pt x="6647" y="1"/>
                    <a:pt x="6564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55"/>
            <p:cNvSpPr/>
            <p:nvPr/>
          </p:nvSpPr>
          <p:spPr>
            <a:xfrm>
              <a:off x="6263254" y="2085746"/>
              <a:ext cx="75753" cy="472083"/>
            </a:xfrm>
            <a:custGeom>
              <a:avLst/>
              <a:gdLst/>
              <a:ahLst/>
              <a:cxnLst/>
              <a:rect l="l" t="t" r="r" b="b"/>
              <a:pathLst>
                <a:path w="3420" h="21313" extrusionOk="0">
                  <a:moveTo>
                    <a:pt x="3195" y="1"/>
                  </a:moveTo>
                  <a:cubicBezTo>
                    <a:pt x="3167" y="1"/>
                    <a:pt x="3136" y="10"/>
                    <a:pt x="3104" y="31"/>
                  </a:cubicBezTo>
                  <a:cubicBezTo>
                    <a:pt x="2242" y="611"/>
                    <a:pt x="1176" y="1034"/>
                    <a:pt x="674" y="2022"/>
                  </a:cubicBezTo>
                  <a:cubicBezTo>
                    <a:pt x="0" y="3385"/>
                    <a:pt x="471" y="5454"/>
                    <a:pt x="565" y="6896"/>
                  </a:cubicBezTo>
                  <a:cubicBezTo>
                    <a:pt x="894" y="11646"/>
                    <a:pt x="298" y="16426"/>
                    <a:pt x="847" y="21160"/>
                  </a:cubicBezTo>
                  <a:cubicBezTo>
                    <a:pt x="863" y="21262"/>
                    <a:pt x="953" y="21313"/>
                    <a:pt x="1035" y="21313"/>
                  </a:cubicBezTo>
                  <a:cubicBezTo>
                    <a:pt x="1117" y="21313"/>
                    <a:pt x="1192" y="21262"/>
                    <a:pt x="1176" y="21160"/>
                  </a:cubicBezTo>
                  <a:cubicBezTo>
                    <a:pt x="706" y="17179"/>
                    <a:pt x="1113" y="13197"/>
                    <a:pt x="1019" y="9201"/>
                  </a:cubicBezTo>
                  <a:cubicBezTo>
                    <a:pt x="972" y="7351"/>
                    <a:pt x="753" y="5517"/>
                    <a:pt x="737" y="3652"/>
                  </a:cubicBezTo>
                  <a:cubicBezTo>
                    <a:pt x="721" y="1724"/>
                    <a:pt x="1866" y="1238"/>
                    <a:pt x="3276" y="313"/>
                  </a:cubicBezTo>
                  <a:cubicBezTo>
                    <a:pt x="3420" y="222"/>
                    <a:pt x="3336" y="1"/>
                    <a:pt x="3195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55"/>
            <p:cNvSpPr/>
            <p:nvPr/>
          </p:nvSpPr>
          <p:spPr>
            <a:xfrm>
              <a:off x="6293467" y="2201770"/>
              <a:ext cx="30213" cy="359893"/>
            </a:xfrm>
            <a:custGeom>
              <a:avLst/>
              <a:gdLst/>
              <a:ahLst/>
              <a:cxnLst/>
              <a:rect l="l" t="t" r="r" b="b"/>
              <a:pathLst>
                <a:path w="1364" h="16248" extrusionOk="0">
                  <a:moveTo>
                    <a:pt x="157" y="1"/>
                  </a:moveTo>
                  <a:cubicBezTo>
                    <a:pt x="75" y="1"/>
                    <a:pt x="0" y="52"/>
                    <a:pt x="16" y="154"/>
                  </a:cubicBezTo>
                  <a:cubicBezTo>
                    <a:pt x="533" y="5452"/>
                    <a:pt x="1035" y="10765"/>
                    <a:pt x="878" y="16094"/>
                  </a:cubicBezTo>
                  <a:cubicBezTo>
                    <a:pt x="878" y="16196"/>
                    <a:pt x="960" y="16247"/>
                    <a:pt x="1042" y="16247"/>
                  </a:cubicBezTo>
                  <a:cubicBezTo>
                    <a:pt x="1125" y="16247"/>
                    <a:pt x="1207" y="16196"/>
                    <a:pt x="1207" y="16094"/>
                  </a:cubicBezTo>
                  <a:cubicBezTo>
                    <a:pt x="1364" y="10765"/>
                    <a:pt x="862" y="5452"/>
                    <a:pt x="345" y="154"/>
                  </a:cubicBezTo>
                  <a:cubicBezTo>
                    <a:pt x="329" y="52"/>
                    <a:pt x="239" y="1"/>
                    <a:pt x="157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55"/>
            <p:cNvSpPr/>
            <p:nvPr/>
          </p:nvSpPr>
          <p:spPr>
            <a:xfrm>
              <a:off x="6134981" y="1864132"/>
              <a:ext cx="111459" cy="149668"/>
            </a:xfrm>
            <a:custGeom>
              <a:avLst/>
              <a:gdLst/>
              <a:ahLst/>
              <a:cxnLst/>
              <a:rect l="l" t="t" r="r" b="b"/>
              <a:pathLst>
                <a:path w="5032" h="6757" extrusionOk="0">
                  <a:moveTo>
                    <a:pt x="202" y="1"/>
                  </a:moveTo>
                  <a:cubicBezTo>
                    <a:pt x="102" y="1"/>
                    <a:pt x="1" y="84"/>
                    <a:pt x="39" y="208"/>
                  </a:cubicBezTo>
                  <a:cubicBezTo>
                    <a:pt x="431" y="1525"/>
                    <a:pt x="588" y="2904"/>
                    <a:pt x="1356" y="4080"/>
                  </a:cubicBezTo>
                  <a:cubicBezTo>
                    <a:pt x="2155" y="5287"/>
                    <a:pt x="3816" y="5491"/>
                    <a:pt x="4663" y="6682"/>
                  </a:cubicBezTo>
                  <a:cubicBezTo>
                    <a:pt x="4701" y="6735"/>
                    <a:pt x="4755" y="6757"/>
                    <a:pt x="4806" y="6757"/>
                  </a:cubicBezTo>
                  <a:cubicBezTo>
                    <a:pt x="4923" y="6757"/>
                    <a:pt x="5032" y="6645"/>
                    <a:pt x="4945" y="6525"/>
                  </a:cubicBezTo>
                  <a:cubicBezTo>
                    <a:pt x="4365" y="5694"/>
                    <a:pt x="3550" y="5287"/>
                    <a:pt x="2688" y="4785"/>
                  </a:cubicBezTo>
                  <a:cubicBezTo>
                    <a:pt x="964" y="3782"/>
                    <a:pt x="870" y="1838"/>
                    <a:pt x="352" y="114"/>
                  </a:cubicBezTo>
                  <a:cubicBezTo>
                    <a:pt x="328" y="35"/>
                    <a:pt x="265" y="1"/>
                    <a:pt x="202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55"/>
            <p:cNvSpPr/>
            <p:nvPr/>
          </p:nvSpPr>
          <p:spPr>
            <a:xfrm>
              <a:off x="6102243" y="2074406"/>
              <a:ext cx="129932" cy="140232"/>
            </a:xfrm>
            <a:custGeom>
              <a:avLst/>
              <a:gdLst/>
              <a:ahLst/>
              <a:cxnLst/>
              <a:rect l="l" t="t" r="r" b="b"/>
              <a:pathLst>
                <a:path w="5866" h="6331" extrusionOk="0">
                  <a:moveTo>
                    <a:pt x="194" y="1"/>
                  </a:moveTo>
                  <a:cubicBezTo>
                    <a:pt x="99" y="1"/>
                    <a:pt x="0" y="77"/>
                    <a:pt x="28" y="198"/>
                  </a:cubicBezTo>
                  <a:cubicBezTo>
                    <a:pt x="357" y="1656"/>
                    <a:pt x="561" y="3333"/>
                    <a:pt x="1642" y="4462"/>
                  </a:cubicBezTo>
                  <a:cubicBezTo>
                    <a:pt x="2583" y="5449"/>
                    <a:pt x="5075" y="4728"/>
                    <a:pt x="5514" y="6217"/>
                  </a:cubicBezTo>
                  <a:cubicBezTo>
                    <a:pt x="5538" y="6297"/>
                    <a:pt x="5601" y="6331"/>
                    <a:pt x="5665" y="6331"/>
                  </a:cubicBezTo>
                  <a:cubicBezTo>
                    <a:pt x="5764" y="6331"/>
                    <a:pt x="5866" y="6247"/>
                    <a:pt x="5827" y="6123"/>
                  </a:cubicBezTo>
                  <a:cubicBezTo>
                    <a:pt x="5514" y="5026"/>
                    <a:pt x="4182" y="4932"/>
                    <a:pt x="3225" y="4744"/>
                  </a:cubicBezTo>
                  <a:cubicBezTo>
                    <a:pt x="1000" y="4305"/>
                    <a:pt x="765" y="2016"/>
                    <a:pt x="341" y="120"/>
                  </a:cubicBezTo>
                  <a:cubicBezTo>
                    <a:pt x="322" y="37"/>
                    <a:pt x="259" y="1"/>
                    <a:pt x="194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55"/>
            <p:cNvSpPr/>
            <p:nvPr/>
          </p:nvSpPr>
          <p:spPr>
            <a:xfrm>
              <a:off x="6266089" y="1821692"/>
              <a:ext cx="28086" cy="267616"/>
            </a:xfrm>
            <a:custGeom>
              <a:avLst/>
              <a:gdLst/>
              <a:ahLst/>
              <a:cxnLst/>
              <a:rect l="l" t="t" r="r" b="b"/>
              <a:pathLst>
                <a:path w="1268" h="12082" extrusionOk="0">
                  <a:moveTo>
                    <a:pt x="1058" y="0"/>
                  </a:moveTo>
                  <a:cubicBezTo>
                    <a:pt x="977" y="0"/>
                    <a:pt x="899" y="55"/>
                    <a:pt x="907" y="165"/>
                  </a:cubicBezTo>
                  <a:cubicBezTo>
                    <a:pt x="938" y="2156"/>
                    <a:pt x="499" y="4099"/>
                    <a:pt x="296" y="6090"/>
                  </a:cubicBezTo>
                  <a:cubicBezTo>
                    <a:pt x="92" y="8018"/>
                    <a:pt x="499" y="9946"/>
                    <a:pt x="29" y="11874"/>
                  </a:cubicBezTo>
                  <a:cubicBezTo>
                    <a:pt x="1" y="11998"/>
                    <a:pt x="106" y="12081"/>
                    <a:pt x="203" y="12081"/>
                  </a:cubicBezTo>
                  <a:cubicBezTo>
                    <a:pt x="265" y="12081"/>
                    <a:pt x="324" y="12047"/>
                    <a:pt x="343" y="11968"/>
                  </a:cubicBezTo>
                  <a:cubicBezTo>
                    <a:pt x="782" y="10165"/>
                    <a:pt x="531" y="8331"/>
                    <a:pt x="593" y="6513"/>
                  </a:cubicBezTo>
                  <a:cubicBezTo>
                    <a:pt x="640" y="4381"/>
                    <a:pt x="1267" y="2312"/>
                    <a:pt x="1220" y="165"/>
                  </a:cubicBezTo>
                  <a:cubicBezTo>
                    <a:pt x="1220" y="55"/>
                    <a:pt x="1138" y="0"/>
                    <a:pt x="1058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20" name="Google Shape;5020;p55"/>
          <p:cNvSpPr/>
          <p:nvPr/>
        </p:nvSpPr>
        <p:spPr>
          <a:xfrm>
            <a:off x="6123885" y="1257903"/>
            <a:ext cx="5293" cy="14536"/>
          </a:xfrm>
          <a:custGeom>
            <a:avLst/>
            <a:gdLst/>
            <a:ahLst/>
            <a:cxnLst/>
            <a:rect l="l" t="t" r="r" b="b"/>
            <a:pathLst>
              <a:path w="189" h="519" extrusionOk="0">
                <a:moveTo>
                  <a:pt x="113" y="0"/>
                </a:moveTo>
                <a:cubicBezTo>
                  <a:pt x="103" y="0"/>
                  <a:pt x="92" y="6"/>
                  <a:pt x="79" y="17"/>
                </a:cubicBezTo>
                <a:lnTo>
                  <a:pt x="1" y="142"/>
                </a:lnTo>
                <a:cubicBezTo>
                  <a:pt x="110" y="283"/>
                  <a:pt x="173" y="409"/>
                  <a:pt x="189" y="518"/>
                </a:cubicBezTo>
                <a:cubicBezTo>
                  <a:pt x="175" y="284"/>
                  <a:pt x="185" y="0"/>
                  <a:pt x="113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5"/>
          <p:cNvSpPr/>
          <p:nvPr/>
        </p:nvSpPr>
        <p:spPr>
          <a:xfrm>
            <a:off x="6113802" y="1530112"/>
            <a:ext cx="9242" cy="11427"/>
          </a:xfrm>
          <a:custGeom>
            <a:avLst/>
            <a:gdLst/>
            <a:ahLst/>
            <a:cxnLst/>
            <a:rect l="l" t="t" r="r" b="b"/>
            <a:pathLst>
              <a:path w="330" h="408" extrusionOk="0">
                <a:moveTo>
                  <a:pt x="329" y="0"/>
                </a:moveTo>
                <a:cubicBezTo>
                  <a:pt x="173" y="188"/>
                  <a:pt x="0" y="314"/>
                  <a:pt x="78" y="408"/>
                </a:cubicBezTo>
                <a:cubicBezTo>
                  <a:pt x="204" y="251"/>
                  <a:pt x="282" y="126"/>
                  <a:pt x="329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2" name="Google Shape;5022;p55"/>
          <p:cNvSpPr/>
          <p:nvPr/>
        </p:nvSpPr>
        <p:spPr>
          <a:xfrm>
            <a:off x="4960857" y="992510"/>
            <a:ext cx="3500" cy="2459"/>
          </a:xfrm>
          <a:custGeom>
            <a:avLst/>
            <a:gdLst/>
            <a:ahLst/>
            <a:cxnLst/>
            <a:rect l="l" t="t" r="r" b="b"/>
            <a:pathLst>
              <a:path w="158" h="111" extrusionOk="0">
                <a:moveTo>
                  <a:pt x="126" y="1"/>
                </a:moveTo>
                <a:lnTo>
                  <a:pt x="126" y="1"/>
                </a:lnTo>
                <a:cubicBezTo>
                  <a:pt x="32" y="48"/>
                  <a:pt x="1" y="79"/>
                  <a:pt x="17" y="110"/>
                </a:cubicBezTo>
                <a:cubicBezTo>
                  <a:pt x="95" y="63"/>
                  <a:pt x="158" y="32"/>
                  <a:pt x="126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5"/>
          <p:cNvSpPr/>
          <p:nvPr/>
        </p:nvSpPr>
        <p:spPr>
          <a:xfrm>
            <a:off x="6123017" y="1515604"/>
            <a:ext cx="7058" cy="14536"/>
          </a:xfrm>
          <a:custGeom>
            <a:avLst/>
            <a:gdLst/>
            <a:ahLst/>
            <a:cxnLst/>
            <a:rect l="l" t="t" r="r" b="b"/>
            <a:pathLst>
              <a:path w="252" h="519" extrusionOk="0">
                <a:moveTo>
                  <a:pt x="220" y="1"/>
                </a:moveTo>
                <a:cubicBezTo>
                  <a:pt x="204" y="32"/>
                  <a:pt x="173" y="64"/>
                  <a:pt x="157" y="79"/>
                </a:cubicBezTo>
                <a:cubicBezTo>
                  <a:pt x="126" y="220"/>
                  <a:pt x="79" y="361"/>
                  <a:pt x="0" y="518"/>
                </a:cubicBezTo>
                <a:cubicBezTo>
                  <a:pt x="126" y="377"/>
                  <a:pt x="251" y="220"/>
                  <a:pt x="220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4" name="Google Shape;5024;p55"/>
          <p:cNvSpPr/>
          <p:nvPr/>
        </p:nvSpPr>
        <p:spPr>
          <a:xfrm>
            <a:off x="6055490" y="1643376"/>
            <a:ext cx="1260" cy="1792"/>
          </a:xfrm>
          <a:custGeom>
            <a:avLst/>
            <a:gdLst/>
            <a:ahLst/>
            <a:cxnLst/>
            <a:rect l="l" t="t" r="r" b="b"/>
            <a:pathLst>
              <a:path w="45" h="64" extrusionOk="0">
                <a:moveTo>
                  <a:pt x="44" y="0"/>
                </a:moveTo>
                <a:cubicBezTo>
                  <a:pt x="9" y="47"/>
                  <a:pt x="0" y="64"/>
                  <a:pt x="3" y="64"/>
                </a:cubicBezTo>
                <a:cubicBezTo>
                  <a:pt x="8" y="64"/>
                  <a:pt x="44" y="20"/>
                  <a:pt x="44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5"/>
          <p:cNvSpPr/>
          <p:nvPr/>
        </p:nvSpPr>
        <p:spPr>
          <a:xfrm>
            <a:off x="6118760" y="1470848"/>
            <a:ext cx="756" cy="756"/>
          </a:xfrm>
          <a:custGeom>
            <a:avLst/>
            <a:gdLst/>
            <a:ahLst/>
            <a:cxnLst/>
            <a:rect l="l" t="t" r="r" b="b"/>
            <a:pathLst>
              <a:path w="27" h="27" extrusionOk="0">
                <a:moveTo>
                  <a:pt x="27" y="0"/>
                </a:moveTo>
                <a:cubicBezTo>
                  <a:pt x="9" y="19"/>
                  <a:pt x="1" y="26"/>
                  <a:pt x="4" y="26"/>
                </a:cubicBezTo>
                <a:cubicBezTo>
                  <a:pt x="6" y="26"/>
                  <a:pt x="14" y="22"/>
                  <a:pt x="27" y="16"/>
                </a:cubicBez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5"/>
          <p:cNvSpPr/>
          <p:nvPr/>
        </p:nvSpPr>
        <p:spPr>
          <a:xfrm>
            <a:off x="6051457" y="1643797"/>
            <a:ext cx="3977" cy="3557"/>
          </a:xfrm>
          <a:custGeom>
            <a:avLst/>
            <a:gdLst/>
            <a:ahLst/>
            <a:cxnLst/>
            <a:rect l="l" t="t" r="r" b="b"/>
            <a:pathLst>
              <a:path w="142" h="127" extrusionOk="0">
                <a:moveTo>
                  <a:pt x="141" y="1"/>
                </a:moveTo>
                <a:cubicBezTo>
                  <a:pt x="126" y="17"/>
                  <a:pt x="79" y="48"/>
                  <a:pt x="0" y="126"/>
                </a:cubicBezTo>
                <a:cubicBezTo>
                  <a:pt x="47" y="95"/>
                  <a:pt x="94" y="48"/>
                  <a:pt x="141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5"/>
          <p:cNvSpPr/>
          <p:nvPr/>
        </p:nvSpPr>
        <p:spPr>
          <a:xfrm>
            <a:off x="6050560" y="1647746"/>
            <a:ext cx="2689" cy="2745"/>
          </a:xfrm>
          <a:custGeom>
            <a:avLst/>
            <a:gdLst/>
            <a:ahLst/>
            <a:cxnLst/>
            <a:rect l="l" t="t" r="r" b="b"/>
            <a:pathLst>
              <a:path w="96" h="98" extrusionOk="0">
                <a:moveTo>
                  <a:pt x="95" y="1"/>
                </a:moveTo>
                <a:lnTo>
                  <a:pt x="95" y="1"/>
                </a:lnTo>
                <a:cubicBezTo>
                  <a:pt x="64" y="32"/>
                  <a:pt x="32" y="64"/>
                  <a:pt x="1" y="79"/>
                </a:cubicBezTo>
                <a:cubicBezTo>
                  <a:pt x="6" y="90"/>
                  <a:pt x="12" y="97"/>
                  <a:pt x="19" y="97"/>
                </a:cubicBezTo>
                <a:cubicBezTo>
                  <a:pt x="33" y="97"/>
                  <a:pt x="54" y="72"/>
                  <a:pt x="95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8" name="Google Shape;5028;p55"/>
          <p:cNvSpPr/>
          <p:nvPr/>
        </p:nvSpPr>
        <p:spPr>
          <a:xfrm>
            <a:off x="6055406" y="1638979"/>
            <a:ext cx="4845" cy="4845"/>
          </a:xfrm>
          <a:custGeom>
            <a:avLst/>
            <a:gdLst/>
            <a:ahLst/>
            <a:cxnLst/>
            <a:rect l="l" t="t" r="r" b="b"/>
            <a:pathLst>
              <a:path w="173" h="173" extrusionOk="0">
                <a:moveTo>
                  <a:pt x="173" y="0"/>
                </a:moveTo>
                <a:cubicBezTo>
                  <a:pt x="110" y="63"/>
                  <a:pt x="63" y="126"/>
                  <a:pt x="0" y="173"/>
                </a:cubicBezTo>
                <a:cubicBezTo>
                  <a:pt x="32" y="157"/>
                  <a:pt x="47" y="157"/>
                  <a:pt x="47" y="157"/>
                </a:cubicBezTo>
                <a:cubicBezTo>
                  <a:pt x="63" y="126"/>
                  <a:pt x="110" y="79"/>
                  <a:pt x="173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9" name="Google Shape;5029;p55"/>
          <p:cNvSpPr/>
          <p:nvPr/>
        </p:nvSpPr>
        <p:spPr>
          <a:xfrm>
            <a:off x="6112906" y="1413767"/>
            <a:ext cx="2241" cy="4845"/>
          </a:xfrm>
          <a:custGeom>
            <a:avLst/>
            <a:gdLst/>
            <a:ahLst/>
            <a:cxnLst/>
            <a:rect l="l" t="t" r="r" b="b"/>
            <a:pathLst>
              <a:path w="80" h="173" extrusionOk="0">
                <a:moveTo>
                  <a:pt x="79" y="1"/>
                </a:moveTo>
                <a:cubicBezTo>
                  <a:pt x="48" y="1"/>
                  <a:pt x="16" y="32"/>
                  <a:pt x="1" y="173"/>
                </a:cubicBezTo>
                <a:cubicBezTo>
                  <a:pt x="16" y="79"/>
                  <a:pt x="48" y="32"/>
                  <a:pt x="79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0" name="Google Shape;5030;p55"/>
          <p:cNvSpPr/>
          <p:nvPr/>
        </p:nvSpPr>
        <p:spPr>
          <a:xfrm>
            <a:off x="6060223" y="1626628"/>
            <a:ext cx="7450" cy="10083"/>
          </a:xfrm>
          <a:custGeom>
            <a:avLst/>
            <a:gdLst/>
            <a:ahLst/>
            <a:cxnLst/>
            <a:rect l="l" t="t" r="r" b="b"/>
            <a:pathLst>
              <a:path w="266" h="360" extrusionOk="0">
                <a:moveTo>
                  <a:pt x="205" y="0"/>
                </a:moveTo>
                <a:cubicBezTo>
                  <a:pt x="184" y="0"/>
                  <a:pt x="144" y="43"/>
                  <a:pt x="79" y="159"/>
                </a:cubicBezTo>
                <a:cubicBezTo>
                  <a:pt x="1" y="222"/>
                  <a:pt x="173" y="316"/>
                  <a:pt x="95" y="332"/>
                </a:cubicBezTo>
                <a:cubicBezTo>
                  <a:pt x="101" y="351"/>
                  <a:pt x="109" y="359"/>
                  <a:pt x="118" y="359"/>
                </a:cubicBezTo>
                <a:cubicBezTo>
                  <a:pt x="174" y="359"/>
                  <a:pt x="265" y="0"/>
                  <a:pt x="205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1" name="Google Shape;5031;p55"/>
          <p:cNvSpPr/>
          <p:nvPr/>
        </p:nvSpPr>
        <p:spPr>
          <a:xfrm>
            <a:off x="6091144" y="1541344"/>
            <a:ext cx="5125" cy="10447"/>
          </a:xfrm>
          <a:custGeom>
            <a:avLst/>
            <a:gdLst/>
            <a:ahLst/>
            <a:cxnLst/>
            <a:rect l="l" t="t" r="r" b="b"/>
            <a:pathLst>
              <a:path w="183" h="373" extrusionOk="0">
                <a:moveTo>
                  <a:pt x="155" y="1"/>
                </a:moveTo>
                <a:cubicBezTo>
                  <a:pt x="122" y="1"/>
                  <a:pt x="77" y="72"/>
                  <a:pt x="41" y="179"/>
                </a:cubicBezTo>
                <a:cubicBezTo>
                  <a:pt x="27" y="263"/>
                  <a:pt x="1" y="372"/>
                  <a:pt x="40" y="372"/>
                </a:cubicBezTo>
                <a:cubicBezTo>
                  <a:pt x="44" y="372"/>
                  <a:pt x="50" y="371"/>
                  <a:pt x="57" y="367"/>
                </a:cubicBezTo>
                <a:lnTo>
                  <a:pt x="182" y="22"/>
                </a:lnTo>
                <a:cubicBezTo>
                  <a:pt x="175" y="7"/>
                  <a:pt x="165" y="1"/>
                  <a:pt x="155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2" name="Google Shape;5032;p55"/>
          <p:cNvSpPr/>
          <p:nvPr/>
        </p:nvSpPr>
        <p:spPr>
          <a:xfrm>
            <a:off x="6067701" y="1567867"/>
            <a:ext cx="5293" cy="529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32" y="0"/>
                </a:moveTo>
                <a:lnTo>
                  <a:pt x="0" y="188"/>
                </a:lnTo>
                <a:cubicBezTo>
                  <a:pt x="79" y="110"/>
                  <a:pt x="110" y="126"/>
                  <a:pt x="188" y="110"/>
                </a:cubicBezTo>
                <a:lnTo>
                  <a:pt x="32" y="0"/>
                </a:ln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3" name="Google Shape;5033;p55"/>
          <p:cNvSpPr/>
          <p:nvPr/>
        </p:nvSpPr>
        <p:spPr>
          <a:xfrm>
            <a:off x="6077224" y="1538655"/>
            <a:ext cx="4593" cy="11035"/>
          </a:xfrm>
          <a:custGeom>
            <a:avLst/>
            <a:gdLst/>
            <a:ahLst/>
            <a:cxnLst/>
            <a:rect l="l" t="t" r="r" b="b"/>
            <a:pathLst>
              <a:path w="164" h="394" extrusionOk="0">
                <a:moveTo>
                  <a:pt x="133" y="1"/>
                </a:moveTo>
                <a:lnTo>
                  <a:pt x="133" y="1"/>
                </a:lnTo>
                <a:cubicBezTo>
                  <a:pt x="120" y="1"/>
                  <a:pt x="92" y="45"/>
                  <a:pt x="36" y="165"/>
                </a:cubicBezTo>
                <a:cubicBezTo>
                  <a:pt x="59" y="211"/>
                  <a:pt x="0" y="393"/>
                  <a:pt x="36" y="393"/>
                </a:cubicBezTo>
                <a:cubicBezTo>
                  <a:pt x="50" y="393"/>
                  <a:pt x="78" y="366"/>
                  <a:pt x="131" y="291"/>
                </a:cubicBezTo>
                <a:cubicBezTo>
                  <a:pt x="108" y="247"/>
                  <a:pt x="164" y="1"/>
                  <a:pt x="133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4" name="Google Shape;5034;p55"/>
          <p:cNvSpPr/>
          <p:nvPr/>
        </p:nvSpPr>
        <p:spPr>
          <a:xfrm>
            <a:off x="6128282" y="1404553"/>
            <a:ext cx="8794" cy="2661"/>
          </a:xfrm>
          <a:custGeom>
            <a:avLst/>
            <a:gdLst/>
            <a:ahLst/>
            <a:cxnLst/>
            <a:rect l="l" t="t" r="r" b="b"/>
            <a:pathLst>
              <a:path w="314" h="95" extrusionOk="0">
                <a:moveTo>
                  <a:pt x="0" y="0"/>
                </a:moveTo>
                <a:lnTo>
                  <a:pt x="0" y="94"/>
                </a:lnTo>
                <a:lnTo>
                  <a:pt x="314" y="94"/>
                </a:lnTo>
                <a:lnTo>
                  <a:pt x="0" y="0"/>
                </a:ln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5" name="Google Shape;5035;p55"/>
          <p:cNvSpPr/>
          <p:nvPr/>
        </p:nvSpPr>
        <p:spPr>
          <a:xfrm>
            <a:off x="6086130" y="1282494"/>
            <a:ext cx="9859" cy="12015"/>
          </a:xfrm>
          <a:custGeom>
            <a:avLst/>
            <a:gdLst/>
            <a:ahLst/>
            <a:cxnLst/>
            <a:rect l="l" t="t" r="r" b="b"/>
            <a:pathLst>
              <a:path w="352" h="429" extrusionOk="0">
                <a:moveTo>
                  <a:pt x="105" y="1"/>
                </a:moveTo>
                <a:cubicBezTo>
                  <a:pt x="76" y="1"/>
                  <a:pt x="45" y="28"/>
                  <a:pt x="1" y="95"/>
                </a:cubicBezTo>
                <a:cubicBezTo>
                  <a:pt x="41" y="242"/>
                  <a:pt x="86" y="261"/>
                  <a:pt x="129" y="261"/>
                </a:cubicBezTo>
                <a:cubicBezTo>
                  <a:pt x="144" y="261"/>
                  <a:pt x="159" y="258"/>
                  <a:pt x="173" y="258"/>
                </a:cubicBezTo>
                <a:cubicBezTo>
                  <a:pt x="213" y="258"/>
                  <a:pt x="247" y="277"/>
                  <a:pt x="267" y="424"/>
                </a:cubicBezTo>
                <a:cubicBezTo>
                  <a:pt x="274" y="427"/>
                  <a:pt x="281" y="429"/>
                  <a:pt x="286" y="429"/>
                </a:cubicBezTo>
                <a:cubicBezTo>
                  <a:pt x="352" y="429"/>
                  <a:pt x="244" y="184"/>
                  <a:pt x="298" y="184"/>
                </a:cubicBezTo>
                <a:lnTo>
                  <a:pt x="298" y="184"/>
                </a:lnTo>
                <a:cubicBezTo>
                  <a:pt x="303" y="184"/>
                  <a:pt x="308" y="186"/>
                  <a:pt x="314" y="189"/>
                </a:cubicBezTo>
                <a:cubicBezTo>
                  <a:pt x="203" y="88"/>
                  <a:pt x="157" y="1"/>
                  <a:pt x="105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6" name="Google Shape;5036;p55"/>
          <p:cNvSpPr/>
          <p:nvPr/>
        </p:nvSpPr>
        <p:spPr>
          <a:xfrm>
            <a:off x="6094925" y="1287760"/>
            <a:ext cx="2661" cy="2689"/>
          </a:xfrm>
          <a:custGeom>
            <a:avLst/>
            <a:gdLst/>
            <a:ahLst/>
            <a:cxnLst/>
            <a:rect l="l" t="t" r="r" b="b"/>
            <a:pathLst>
              <a:path w="95" h="96" extrusionOk="0">
                <a:moveTo>
                  <a:pt x="0" y="1"/>
                </a:moveTo>
                <a:lnTo>
                  <a:pt x="0" y="1"/>
                </a:lnTo>
                <a:cubicBezTo>
                  <a:pt x="31" y="32"/>
                  <a:pt x="63" y="64"/>
                  <a:pt x="94" y="95"/>
                </a:cubicBezTo>
                <a:cubicBezTo>
                  <a:pt x="47" y="32"/>
                  <a:pt x="31" y="17"/>
                  <a:pt x="0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7" name="Google Shape;5037;p55"/>
          <p:cNvGrpSpPr/>
          <p:nvPr/>
        </p:nvGrpSpPr>
        <p:grpSpPr>
          <a:xfrm>
            <a:off x="5285176" y="1102229"/>
            <a:ext cx="872359" cy="1168763"/>
            <a:chOff x="4579586" y="1277075"/>
            <a:chExt cx="689884" cy="924289"/>
          </a:xfrm>
        </p:grpSpPr>
        <p:sp>
          <p:nvSpPr>
            <p:cNvPr id="5038" name="Google Shape;5038;p55"/>
            <p:cNvSpPr/>
            <p:nvPr/>
          </p:nvSpPr>
          <p:spPr>
            <a:xfrm>
              <a:off x="4579586" y="1982010"/>
              <a:ext cx="686761" cy="159901"/>
            </a:xfrm>
            <a:custGeom>
              <a:avLst/>
              <a:gdLst/>
              <a:ahLst/>
              <a:cxnLst/>
              <a:rect l="l" t="t" r="r" b="b"/>
              <a:pathLst>
                <a:path w="31005" h="7219" extrusionOk="0">
                  <a:moveTo>
                    <a:pt x="20001" y="0"/>
                  </a:moveTo>
                  <a:cubicBezTo>
                    <a:pt x="16365" y="0"/>
                    <a:pt x="1" y="455"/>
                    <a:pt x="10456" y="6364"/>
                  </a:cubicBezTo>
                  <a:cubicBezTo>
                    <a:pt x="11508" y="6965"/>
                    <a:pt x="12833" y="7219"/>
                    <a:pt x="14253" y="7219"/>
                  </a:cubicBezTo>
                  <a:cubicBezTo>
                    <a:pt x="21422" y="7219"/>
                    <a:pt x="31004" y="759"/>
                    <a:pt x="20001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55"/>
            <p:cNvSpPr/>
            <p:nvPr/>
          </p:nvSpPr>
          <p:spPr>
            <a:xfrm>
              <a:off x="4991028" y="2129553"/>
              <a:ext cx="192705" cy="71810"/>
            </a:xfrm>
            <a:custGeom>
              <a:avLst/>
              <a:gdLst/>
              <a:ahLst/>
              <a:cxnLst/>
              <a:rect l="l" t="t" r="r" b="b"/>
              <a:pathLst>
                <a:path w="8700" h="3242" extrusionOk="0">
                  <a:moveTo>
                    <a:pt x="5551" y="0"/>
                  </a:moveTo>
                  <a:cubicBezTo>
                    <a:pt x="5148" y="0"/>
                    <a:pt x="4723" y="47"/>
                    <a:pt x="4310" y="111"/>
                  </a:cubicBezTo>
                  <a:cubicBezTo>
                    <a:pt x="3135" y="173"/>
                    <a:pt x="0" y="550"/>
                    <a:pt x="423" y="2352"/>
                  </a:cubicBezTo>
                  <a:cubicBezTo>
                    <a:pt x="604" y="3119"/>
                    <a:pt x="2174" y="3242"/>
                    <a:pt x="3511" y="3242"/>
                  </a:cubicBezTo>
                  <a:cubicBezTo>
                    <a:pt x="4142" y="3242"/>
                    <a:pt x="4722" y="3214"/>
                    <a:pt x="5079" y="3214"/>
                  </a:cubicBezTo>
                  <a:cubicBezTo>
                    <a:pt x="6458" y="3214"/>
                    <a:pt x="8699" y="2117"/>
                    <a:pt x="7242" y="550"/>
                  </a:cubicBezTo>
                  <a:cubicBezTo>
                    <a:pt x="6857" y="135"/>
                    <a:pt x="6236" y="0"/>
                    <a:pt x="5551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55"/>
            <p:cNvSpPr/>
            <p:nvPr/>
          </p:nvSpPr>
          <p:spPr>
            <a:xfrm>
              <a:off x="4623333" y="1293865"/>
              <a:ext cx="630522" cy="538865"/>
            </a:xfrm>
            <a:custGeom>
              <a:avLst/>
              <a:gdLst/>
              <a:ahLst/>
              <a:cxnLst/>
              <a:rect l="l" t="t" r="r" b="b"/>
              <a:pathLst>
                <a:path w="28466" h="24328" extrusionOk="0">
                  <a:moveTo>
                    <a:pt x="11333" y="24139"/>
                  </a:moveTo>
                  <a:cubicBezTo>
                    <a:pt x="9421" y="24327"/>
                    <a:pt x="7446" y="23685"/>
                    <a:pt x="5565" y="22823"/>
                  </a:cubicBezTo>
                  <a:cubicBezTo>
                    <a:pt x="3731" y="21992"/>
                    <a:pt x="2383" y="20503"/>
                    <a:pt x="1521" y="18700"/>
                  </a:cubicBezTo>
                  <a:cubicBezTo>
                    <a:pt x="518" y="16631"/>
                    <a:pt x="1" y="14421"/>
                    <a:pt x="95" y="12070"/>
                  </a:cubicBezTo>
                  <a:cubicBezTo>
                    <a:pt x="267" y="7493"/>
                    <a:pt x="2368" y="4060"/>
                    <a:pt x="6286" y="1756"/>
                  </a:cubicBezTo>
                  <a:cubicBezTo>
                    <a:pt x="8167" y="675"/>
                    <a:pt x="10299" y="173"/>
                    <a:pt x="12415" y="79"/>
                  </a:cubicBezTo>
                  <a:cubicBezTo>
                    <a:pt x="14390" y="1"/>
                    <a:pt x="16365" y="377"/>
                    <a:pt x="18356" y="518"/>
                  </a:cubicBezTo>
                  <a:cubicBezTo>
                    <a:pt x="19484" y="596"/>
                    <a:pt x="20597" y="785"/>
                    <a:pt x="21584" y="1364"/>
                  </a:cubicBezTo>
                  <a:cubicBezTo>
                    <a:pt x="22353" y="1819"/>
                    <a:pt x="23136" y="2289"/>
                    <a:pt x="23810" y="2869"/>
                  </a:cubicBezTo>
                  <a:cubicBezTo>
                    <a:pt x="24766" y="3700"/>
                    <a:pt x="25613" y="4656"/>
                    <a:pt x="26522" y="5550"/>
                  </a:cubicBezTo>
                  <a:cubicBezTo>
                    <a:pt x="27619" y="6631"/>
                    <a:pt x="28011" y="7995"/>
                    <a:pt x="28168" y="9468"/>
                  </a:cubicBezTo>
                  <a:cubicBezTo>
                    <a:pt x="28466" y="12101"/>
                    <a:pt x="27792" y="14562"/>
                    <a:pt x="26585" y="16804"/>
                  </a:cubicBezTo>
                  <a:cubicBezTo>
                    <a:pt x="25158" y="19406"/>
                    <a:pt x="23246" y="21616"/>
                    <a:pt x="20284" y="22650"/>
                  </a:cubicBezTo>
                  <a:cubicBezTo>
                    <a:pt x="17446" y="23638"/>
                    <a:pt x="14562" y="24265"/>
                    <a:pt x="11333" y="24139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55"/>
            <p:cNvSpPr/>
            <p:nvPr/>
          </p:nvSpPr>
          <p:spPr>
            <a:xfrm>
              <a:off x="4873100" y="1845010"/>
              <a:ext cx="4519" cy="3012"/>
            </a:xfrm>
            <a:custGeom>
              <a:avLst/>
              <a:gdLst/>
              <a:ahLst/>
              <a:cxnLst/>
              <a:rect l="l" t="t" r="r" b="b"/>
              <a:pathLst>
                <a:path w="204" h="136" extrusionOk="0">
                  <a:moveTo>
                    <a:pt x="125" y="1"/>
                  </a:moveTo>
                  <a:cubicBezTo>
                    <a:pt x="122" y="1"/>
                    <a:pt x="120" y="4"/>
                    <a:pt x="120" y="10"/>
                  </a:cubicBezTo>
                  <a:cubicBezTo>
                    <a:pt x="113" y="9"/>
                    <a:pt x="106" y="8"/>
                    <a:pt x="100" y="8"/>
                  </a:cubicBezTo>
                  <a:cubicBezTo>
                    <a:pt x="0" y="8"/>
                    <a:pt x="41" y="120"/>
                    <a:pt x="26" y="135"/>
                  </a:cubicBezTo>
                  <a:cubicBezTo>
                    <a:pt x="203" y="121"/>
                    <a:pt x="143" y="1"/>
                    <a:pt x="125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55"/>
            <p:cNvSpPr/>
            <p:nvPr/>
          </p:nvSpPr>
          <p:spPr>
            <a:xfrm>
              <a:off x="4921233" y="1835840"/>
              <a:ext cx="6623" cy="3145"/>
            </a:xfrm>
            <a:custGeom>
              <a:avLst/>
              <a:gdLst/>
              <a:ahLst/>
              <a:cxnLst/>
              <a:rect l="l" t="t" r="r" b="b"/>
              <a:pathLst>
                <a:path w="299" h="142" extrusionOk="0">
                  <a:moveTo>
                    <a:pt x="298" y="0"/>
                  </a:moveTo>
                  <a:cubicBezTo>
                    <a:pt x="298" y="1"/>
                    <a:pt x="236" y="32"/>
                    <a:pt x="173" y="47"/>
                  </a:cubicBezTo>
                  <a:cubicBezTo>
                    <a:pt x="110" y="79"/>
                    <a:pt x="32" y="94"/>
                    <a:pt x="32" y="94"/>
                  </a:cubicBezTo>
                  <a:lnTo>
                    <a:pt x="1" y="142"/>
                  </a:lnTo>
                  <a:cubicBezTo>
                    <a:pt x="1" y="142"/>
                    <a:pt x="79" y="110"/>
                    <a:pt x="157" y="79"/>
                  </a:cubicBezTo>
                  <a:cubicBezTo>
                    <a:pt x="220" y="47"/>
                    <a:pt x="298" y="1"/>
                    <a:pt x="29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55"/>
            <p:cNvSpPr/>
            <p:nvPr/>
          </p:nvSpPr>
          <p:spPr>
            <a:xfrm>
              <a:off x="4937203" y="1832096"/>
              <a:ext cx="27444" cy="6534"/>
            </a:xfrm>
            <a:custGeom>
              <a:avLst/>
              <a:gdLst/>
              <a:ahLst/>
              <a:cxnLst/>
              <a:rect l="l" t="t" r="r" b="b"/>
              <a:pathLst>
                <a:path w="1239" h="295" extrusionOk="0">
                  <a:moveTo>
                    <a:pt x="1069" y="0"/>
                  </a:moveTo>
                  <a:cubicBezTo>
                    <a:pt x="986" y="0"/>
                    <a:pt x="887" y="25"/>
                    <a:pt x="784" y="60"/>
                  </a:cubicBezTo>
                  <a:cubicBezTo>
                    <a:pt x="602" y="102"/>
                    <a:pt x="420" y="156"/>
                    <a:pt x="261" y="156"/>
                  </a:cubicBezTo>
                  <a:cubicBezTo>
                    <a:pt x="242" y="156"/>
                    <a:pt x="223" y="155"/>
                    <a:pt x="204" y="154"/>
                  </a:cubicBezTo>
                  <a:lnTo>
                    <a:pt x="142" y="107"/>
                  </a:lnTo>
                  <a:lnTo>
                    <a:pt x="1" y="295"/>
                  </a:lnTo>
                  <a:cubicBezTo>
                    <a:pt x="204" y="263"/>
                    <a:pt x="439" y="201"/>
                    <a:pt x="675" y="154"/>
                  </a:cubicBezTo>
                  <a:cubicBezTo>
                    <a:pt x="865" y="99"/>
                    <a:pt x="1044" y="57"/>
                    <a:pt x="1180" y="57"/>
                  </a:cubicBezTo>
                  <a:cubicBezTo>
                    <a:pt x="1201" y="57"/>
                    <a:pt x="1220" y="58"/>
                    <a:pt x="1239" y="60"/>
                  </a:cubicBezTo>
                  <a:cubicBezTo>
                    <a:pt x="1196" y="17"/>
                    <a:pt x="1138" y="0"/>
                    <a:pt x="106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55"/>
            <p:cNvSpPr/>
            <p:nvPr/>
          </p:nvSpPr>
          <p:spPr>
            <a:xfrm>
              <a:off x="4984073" y="1837988"/>
              <a:ext cx="5781" cy="2392"/>
            </a:xfrm>
            <a:custGeom>
              <a:avLst/>
              <a:gdLst/>
              <a:ahLst/>
              <a:cxnLst/>
              <a:rect l="l" t="t" r="r" b="b"/>
              <a:pathLst>
                <a:path w="261" h="108" extrusionOk="0">
                  <a:moveTo>
                    <a:pt x="260" y="1"/>
                  </a:moveTo>
                  <a:lnTo>
                    <a:pt x="260" y="1"/>
                  </a:lnTo>
                  <a:cubicBezTo>
                    <a:pt x="260" y="1"/>
                    <a:pt x="259" y="2"/>
                    <a:pt x="257" y="3"/>
                  </a:cubicBezTo>
                  <a:lnTo>
                    <a:pt x="257" y="3"/>
                  </a:lnTo>
                  <a:cubicBezTo>
                    <a:pt x="259" y="1"/>
                    <a:pt x="260" y="1"/>
                    <a:pt x="260" y="1"/>
                  </a:cubicBezTo>
                  <a:close/>
                  <a:moveTo>
                    <a:pt x="257" y="3"/>
                  </a:moveTo>
                  <a:cubicBezTo>
                    <a:pt x="244" y="9"/>
                    <a:pt x="182" y="35"/>
                    <a:pt x="1" y="92"/>
                  </a:cubicBezTo>
                  <a:cubicBezTo>
                    <a:pt x="16" y="107"/>
                    <a:pt x="32" y="107"/>
                    <a:pt x="48" y="107"/>
                  </a:cubicBezTo>
                  <a:cubicBezTo>
                    <a:pt x="79" y="92"/>
                    <a:pt x="142" y="92"/>
                    <a:pt x="236" y="76"/>
                  </a:cubicBezTo>
                  <a:cubicBezTo>
                    <a:pt x="199" y="39"/>
                    <a:pt x="245" y="9"/>
                    <a:pt x="257" y="3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55"/>
            <p:cNvSpPr/>
            <p:nvPr/>
          </p:nvSpPr>
          <p:spPr>
            <a:xfrm>
              <a:off x="4982855" y="1840358"/>
              <a:ext cx="3854" cy="797"/>
            </a:xfrm>
            <a:custGeom>
              <a:avLst/>
              <a:gdLst/>
              <a:ahLst/>
              <a:cxnLst/>
              <a:rect l="l" t="t" r="r" b="b"/>
              <a:pathLst>
                <a:path w="174" h="36" extrusionOk="0">
                  <a:moveTo>
                    <a:pt x="103" y="0"/>
                  </a:moveTo>
                  <a:lnTo>
                    <a:pt x="103" y="0"/>
                  </a:lnTo>
                  <a:cubicBezTo>
                    <a:pt x="1" y="24"/>
                    <a:pt x="36" y="35"/>
                    <a:pt x="79" y="35"/>
                  </a:cubicBezTo>
                  <a:cubicBezTo>
                    <a:pt x="122" y="35"/>
                    <a:pt x="173" y="24"/>
                    <a:pt x="10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55"/>
            <p:cNvSpPr/>
            <p:nvPr/>
          </p:nvSpPr>
          <p:spPr>
            <a:xfrm>
              <a:off x="5000043" y="1835153"/>
              <a:ext cx="10787" cy="3832"/>
            </a:xfrm>
            <a:custGeom>
              <a:avLst/>
              <a:gdLst/>
              <a:ahLst/>
              <a:cxnLst/>
              <a:rect l="l" t="t" r="r" b="b"/>
              <a:pathLst>
                <a:path w="487" h="173" extrusionOk="0">
                  <a:moveTo>
                    <a:pt x="251" y="0"/>
                  </a:moveTo>
                  <a:lnTo>
                    <a:pt x="1" y="125"/>
                  </a:lnTo>
                  <a:cubicBezTo>
                    <a:pt x="63" y="157"/>
                    <a:pt x="314" y="125"/>
                    <a:pt x="220" y="173"/>
                  </a:cubicBezTo>
                  <a:cubicBezTo>
                    <a:pt x="486" y="78"/>
                    <a:pt x="424" y="31"/>
                    <a:pt x="251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55"/>
            <p:cNvSpPr/>
            <p:nvPr/>
          </p:nvSpPr>
          <p:spPr>
            <a:xfrm>
              <a:off x="5007331" y="1830280"/>
              <a:ext cx="3145" cy="1595"/>
            </a:xfrm>
            <a:custGeom>
              <a:avLst/>
              <a:gdLst/>
              <a:ahLst/>
              <a:cxnLst/>
              <a:rect l="l" t="t" r="r" b="b"/>
              <a:pathLst>
                <a:path w="142" h="72" extrusionOk="0">
                  <a:moveTo>
                    <a:pt x="142" y="1"/>
                  </a:moveTo>
                  <a:lnTo>
                    <a:pt x="1" y="63"/>
                  </a:lnTo>
                  <a:cubicBezTo>
                    <a:pt x="10" y="68"/>
                    <a:pt x="22" y="72"/>
                    <a:pt x="34" y="72"/>
                  </a:cubicBezTo>
                  <a:cubicBezTo>
                    <a:pt x="63" y="72"/>
                    <a:pt x="98" y="55"/>
                    <a:pt x="142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55"/>
            <p:cNvSpPr/>
            <p:nvPr/>
          </p:nvSpPr>
          <p:spPr>
            <a:xfrm>
              <a:off x="5001439" y="1830922"/>
              <a:ext cx="5914" cy="3544"/>
            </a:xfrm>
            <a:custGeom>
              <a:avLst/>
              <a:gdLst/>
              <a:ahLst/>
              <a:cxnLst/>
              <a:rect l="l" t="t" r="r" b="b"/>
              <a:pathLst>
                <a:path w="267" h="160" extrusionOk="0">
                  <a:moveTo>
                    <a:pt x="208" y="1"/>
                  </a:moveTo>
                  <a:cubicBezTo>
                    <a:pt x="191" y="1"/>
                    <a:pt x="171" y="22"/>
                    <a:pt x="141" y="97"/>
                  </a:cubicBezTo>
                  <a:cubicBezTo>
                    <a:pt x="204" y="66"/>
                    <a:pt x="267" y="34"/>
                    <a:pt x="267" y="34"/>
                  </a:cubicBezTo>
                  <a:cubicBezTo>
                    <a:pt x="242" y="26"/>
                    <a:pt x="226" y="1"/>
                    <a:pt x="208" y="1"/>
                  </a:cubicBezTo>
                  <a:close/>
                  <a:moveTo>
                    <a:pt x="139" y="64"/>
                  </a:moveTo>
                  <a:cubicBezTo>
                    <a:pt x="123" y="64"/>
                    <a:pt x="77" y="116"/>
                    <a:pt x="0" y="160"/>
                  </a:cubicBezTo>
                  <a:cubicBezTo>
                    <a:pt x="0" y="160"/>
                    <a:pt x="63" y="128"/>
                    <a:pt x="141" y="97"/>
                  </a:cubicBezTo>
                  <a:cubicBezTo>
                    <a:pt x="146" y="74"/>
                    <a:pt x="145" y="64"/>
                    <a:pt x="139" y="64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55"/>
            <p:cNvSpPr/>
            <p:nvPr/>
          </p:nvSpPr>
          <p:spPr>
            <a:xfrm>
              <a:off x="4986067" y="1831676"/>
              <a:ext cx="11562" cy="4275"/>
            </a:xfrm>
            <a:custGeom>
              <a:avLst/>
              <a:gdLst/>
              <a:ahLst/>
              <a:cxnLst/>
              <a:rect l="l" t="t" r="r" b="b"/>
              <a:pathLst>
                <a:path w="522" h="193" extrusionOk="0">
                  <a:moveTo>
                    <a:pt x="412" y="0"/>
                  </a:moveTo>
                  <a:lnTo>
                    <a:pt x="412" y="0"/>
                  </a:lnTo>
                  <a:cubicBezTo>
                    <a:pt x="56" y="101"/>
                    <a:pt x="0" y="193"/>
                    <a:pt x="183" y="193"/>
                  </a:cubicBezTo>
                  <a:cubicBezTo>
                    <a:pt x="258" y="193"/>
                    <a:pt x="372" y="178"/>
                    <a:pt x="522" y="141"/>
                  </a:cubicBezTo>
                  <a:cubicBezTo>
                    <a:pt x="349" y="126"/>
                    <a:pt x="161" y="126"/>
                    <a:pt x="41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55"/>
            <p:cNvSpPr/>
            <p:nvPr/>
          </p:nvSpPr>
          <p:spPr>
            <a:xfrm>
              <a:off x="4958024" y="1827511"/>
              <a:ext cx="8705" cy="2104"/>
            </a:xfrm>
            <a:custGeom>
              <a:avLst/>
              <a:gdLst/>
              <a:ahLst/>
              <a:cxnLst/>
              <a:rect l="l" t="t" r="r" b="b"/>
              <a:pathLst>
                <a:path w="393" h="95" extrusionOk="0">
                  <a:moveTo>
                    <a:pt x="158" y="0"/>
                  </a:moveTo>
                  <a:lnTo>
                    <a:pt x="1" y="94"/>
                  </a:lnTo>
                  <a:cubicBezTo>
                    <a:pt x="79" y="47"/>
                    <a:pt x="393" y="94"/>
                    <a:pt x="362" y="32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55"/>
            <p:cNvSpPr/>
            <p:nvPr/>
          </p:nvSpPr>
          <p:spPr>
            <a:xfrm>
              <a:off x="5035107" y="1824720"/>
              <a:ext cx="7664" cy="3145"/>
            </a:xfrm>
            <a:custGeom>
              <a:avLst/>
              <a:gdLst/>
              <a:ahLst/>
              <a:cxnLst/>
              <a:rect l="l" t="t" r="r" b="b"/>
              <a:pathLst>
                <a:path w="346" h="142" extrusionOk="0">
                  <a:moveTo>
                    <a:pt x="173" y="1"/>
                  </a:moveTo>
                  <a:lnTo>
                    <a:pt x="1" y="111"/>
                  </a:lnTo>
                  <a:cubicBezTo>
                    <a:pt x="56" y="111"/>
                    <a:pt x="130" y="103"/>
                    <a:pt x="195" y="103"/>
                  </a:cubicBezTo>
                  <a:cubicBezTo>
                    <a:pt x="259" y="103"/>
                    <a:pt x="314" y="111"/>
                    <a:pt x="330" y="142"/>
                  </a:cubicBezTo>
                  <a:cubicBezTo>
                    <a:pt x="346" y="95"/>
                    <a:pt x="220" y="48"/>
                    <a:pt x="173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55"/>
            <p:cNvSpPr/>
            <p:nvPr/>
          </p:nvSpPr>
          <p:spPr>
            <a:xfrm>
              <a:off x="5038231" y="1821265"/>
              <a:ext cx="6623" cy="3478"/>
            </a:xfrm>
            <a:custGeom>
              <a:avLst/>
              <a:gdLst/>
              <a:ahLst/>
              <a:cxnLst/>
              <a:rect l="l" t="t" r="r" b="b"/>
              <a:pathLst>
                <a:path w="299" h="157" extrusionOk="0">
                  <a:moveTo>
                    <a:pt x="299" y="0"/>
                  </a:moveTo>
                  <a:lnTo>
                    <a:pt x="299" y="0"/>
                  </a:lnTo>
                  <a:cubicBezTo>
                    <a:pt x="48" y="63"/>
                    <a:pt x="1" y="110"/>
                    <a:pt x="32" y="157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55"/>
            <p:cNvSpPr/>
            <p:nvPr/>
          </p:nvSpPr>
          <p:spPr>
            <a:xfrm>
              <a:off x="5000398" y="1824388"/>
              <a:ext cx="11828" cy="6623"/>
            </a:xfrm>
            <a:custGeom>
              <a:avLst/>
              <a:gdLst/>
              <a:ahLst/>
              <a:cxnLst/>
              <a:rect l="l" t="t" r="r" b="b"/>
              <a:pathLst>
                <a:path w="534" h="299" extrusionOk="0">
                  <a:moveTo>
                    <a:pt x="533" y="0"/>
                  </a:moveTo>
                  <a:lnTo>
                    <a:pt x="439" y="16"/>
                  </a:lnTo>
                  <a:lnTo>
                    <a:pt x="220" y="157"/>
                  </a:lnTo>
                  <a:cubicBezTo>
                    <a:pt x="110" y="235"/>
                    <a:pt x="0" y="298"/>
                    <a:pt x="0" y="298"/>
                  </a:cubicBezTo>
                  <a:cubicBezTo>
                    <a:pt x="0" y="298"/>
                    <a:pt x="141" y="235"/>
                    <a:pt x="267" y="141"/>
                  </a:cubicBezTo>
                  <a:cubicBezTo>
                    <a:pt x="392" y="79"/>
                    <a:pt x="533" y="0"/>
                    <a:pt x="53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55"/>
            <p:cNvSpPr/>
            <p:nvPr/>
          </p:nvSpPr>
          <p:spPr>
            <a:xfrm>
              <a:off x="5063925" y="1818474"/>
              <a:ext cx="5227" cy="5582"/>
            </a:xfrm>
            <a:custGeom>
              <a:avLst/>
              <a:gdLst/>
              <a:ahLst/>
              <a:cxnLst/>
              <a:rect l="l" t="t" r="r" b="b"/>
              <a:pathLst>
                <a:path w="236" h="252" extrusionOk="0">
                  <a:moveTo>
                    <a:pt x="236" y="1"/>
                  </a:moveTo>
                  <a:lnTo>
                    <a:pt x="142" y="95"/>
                  </a:lnTo>
                  <a:lnTo>
                    <a:pt x="1" y="252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55"/>
            <p:cNvSpPr/>
            <p:nvPr/>
          </p:nvSpPr>
          <p:spPr>
            <a:xfrm>
              <a:off x="5080604" y="1810500"/>
              <a:ext cx="15283" cy="7996"/>
            </a:xfrm>
            <a:custGeom>
              <a:avLst/>
              <a:gdLst/>
              <a:ahLst/>
              <a:cxnLst/>
              <a:rect l="l" t="t" r="r" b="b"/>
              <a:pathLst>
                <a:path w="690" h="361" extrusionOk="0">
                  <a:moveTo>
                    <a:pt x="690" y="0"/>
                  </a:moveTo>
                  <a:lnTo>
                    <a:pt x="690" y="0"/>
                  </a:lnTo>
                  <a:cubicBezTo>
                    <a:pt x="549" y="110"/>
                    <a:pt x="361" y="157"/>
                    <a:pt x="110" y="188"/>
                  </a:cubicBezTo>
                  <a:cubicBezTo>
                    <a:pt x="0" y="314"/>
                    <a:pt x="329" y="267"/>
                    <a:pt x="219" y="361"/>
                  </a:cubicBezTo>
                  <a:cubicBezTo>
                    <a:pt x="423" y="267"/>
                    <a:pt x="564" y="141"/>
                    <a:pt x="69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55"/>
            <p:cNvSpPr/>
            <p:nvPr/>
          </p:nvSpPr>
          <p:spPr>
            <a:xfrm>
              <a:off x="5095866" y="1805981"/>
              <a:ext cx="4895" cy="4541"/>
            </a:xfrm>
            <a:custGeom>
              <a:avLst/>
              <a:gdLst/>
              <a:ahLst/>
              <a:cxnLst/>
              <a:rect l="l" t="t" r="r" b="b"/>
              <a:pathLst>
                <a:path w="221" h="205" extrusionOk="0">
                  <a:moveTo>
                    <a:pt x="220" y="0"/>
                  </a:moveTo>
                  <a:lnTo>
                    <a:pt x="220" y="0"/>
                  </a:lnTo>
                  <a:cubicBezTo>
                    <a:pt x="157" y="47"/>
                    <a:pt x="79" y="126"/>
                    <a:pt x="1" y="204"/>
                  </a:cubicBezTo>
                  <a:cubicBezTo>
                    <a:pt x="95" y="142"/>
                    <a:pt x="157" y="79"/>
                    <a:pt x="22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55"/>
            <p:cNvSpPr/>
            <p:nvPr/>
          </p:nvSpPr>
          <p:spPr>
            <a:xfrm>
              <a:off x="5055951" y="1817787"/>
              <a:ext cx="5914" cy="1949"/>
            </a:xfrm>
            <a:custGeom>
              <a:avLst/>
              <a:gdLst/>
              <a:ahLst/>
              <a:cxnLst/>
              <a:rect l="l" t="t" r="r" b="b"/>
              <a:pathLst>
                <a:path w="267" h="88" extrusionOk="0">
                  <a:moveTo>
                    <a:pt x="110" y="0"/>
                  </a:moveTo>
                  <a:cubicBezTo>
                    <a:pt x="79" y="0"/>
                    <a:pt x="31" y="16"/>
                    <a:pt x="0" y="32"/>
                  </a:cubicBezTo>
                  <a:cubicBezTo>
                    <a:pt x="25" y="44"/>
                    <a:pt x="71" y="87"/>
                    <a:pt x="178" y="87"/>
                  </a:cubicBezTo>
                  <a:cubicBezTo>
                    <a:pt x="203" y="87"/>
                    <a:pt x="233" y="85"/>
                    <a:pt x="267" y="79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55"/>
            <p:cNvSpPr/>
            <p:nvPr/>
          </p:nvSpPr>
          <p:spPr>
            <a:xfrm>
              <a:off x="5058365" y="1816060"/>
              <a:ext cx="5227" cy="1750"/>
            </a:xfrm>
            <a:custGeom>
              <a:avLst/>
              <a:gdLst/>
              <a:ahLst/>
              <a:cxnLst/>
              <a:rect l="l" t="t" r="r" b="b"/>
              <a:pathLst>
                <a:path w="236" h="79" extrusionOk="0">
                  <a:moveTo>
                    <a:pt x="236" y="0"/>
                  </a:moveTo>
                  <a:cubicBezTo>
                    <a:pt x="205" y="16"/>
                    <a:pt x="126" y="31"/>
                    <a:pt x="1" y="78"/>
                  </a:cubicBezTo>
                  <a:cubicBezTo>
                    <a:pt x="142" y="31"/>
                    <a:pt x="205" y="16"/>
                    <a:pt x="23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55"/>
            <p:cNvSpPr/>
            <p:nvPr/>
          </p:nvSpPr>
          <p:spPr>
            <a:xfrm>
              <a:off x="5055242" y="1818208"/>
              <a:ext cx="731" cy="288"/>
            </a:xfrm>
            <a:custGeom>
              <a:avLst/>
              <a:gdLst/>
              <a:ahLst/>
              <a:cxnLst/>
              <a:rect l="l" t="t" r="r" b="b"/>
              <a:pathLst>
                <a:path w="33" h="13" extrusionOk="0">
                  <a:moveTo>
                    <a:pt x="11" y="1"/>
                  </a:moveTo>
                  <a:cubicBezTo>
                    <a:pt x="5" y="1"/>
                    <a:pt x="1" y="5"/>
                    <a:pt x="1" y="13"/>
                  </a:cubicBezTo>
                  <a:lnTo>
                    <a:pt x="32" y="13"/>
                  </a:lnTo>
                  <a:cubicBezTo>
                    <a:pt x="24" y="5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55"/>
            <p:cNvSpPr/>
            <p:nvPr/>
          </p:nvSpPr>
          <p:spPr>
            <a:xfrm>
              <a:off x="5027466" y="1816392"/>
              <a:ext cx="10455" cy="6977"/>
            </a:xfrm>
            <a:custGeom>
              <a:avLst/>
              <a:gdLst/>
              <a:ahLst/>
              <a:cxnLst/>
              <a:rect l="l" t="t" r="r" b="b"/>
              <a:pathLst>
                <a:path w="472" h="315" extrusionOk="0">
                  <a:moveTo>
                    <a:pt x="111" y="1"/>
                  </a:moveTo>
                  <a:lnTo>
                    <a:pt x="111" y="1"/>
                  </a:lnTo>
                  <a:cubicBezTo>
                    <a:pt x="17" y="126"/>
                    <a:pt x="220" y="126"/>
                    <a:pt x="1" y="314"/>
                  </a:cubicBezTo>
                  <a:cubicBezTo>
                    <a:pt x="158" y="189"/>
                    <a:pt x="471" y="16"/>
                    <a:pt x="11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55"/>
            <p:cNvSpPr/>
            <p:nvPr/>
          </p:nvSpPr>
          <p:spPr>
            <a:xfrm>
              <a:off x="5044145" y="1816060"/>
              <a:ext cx="6955" cy="4186"/>
            </a:xfrm>
            <a:custGeom>
              <a:avLst/>
              <a:gdLst/>
              <a:ahLst/>
              <a:cxnLst/>
              <a:rect l="l" t="t" r="r" b="b"/>
              <a:pathLst>
                <a:path w="314" h="189" extrusionOk="0">
                  <a:moveTo>
                    <a:pt x="314" y="0"/>
                  </a:moveTo>
                  <a:lnTo>
                    <a:pt x="0" y="63"/>
                  </a:lnTo>
                  <a:cubicBezTo>
                    <a:pt x="16" y="94"/>
                    <a:pt x="94" y="125"/>
                    <a:pt x="16" y="188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55"/>
            <p:cNvSpPr/>
            <p:nvPr/>
          </p:nvSpPr>
          <p:spPr>
            <a:xfrm>
              <a:off x="5051078" y="1814310"/>
              <a:ext cx="3145" cy="1772"/>
            </a:xfrm>
            <a:custGeom>
              <a:avLst/>
              <a:gdLst/>
              <a:ahLst/>
              <a:cxnLst/>
              <a:rect l="l" t="t" r="r" b="b"/>
              <a:pathLst>
                <a:path w="142" h="80" extrusionOk="0">
                  <a:moveTo>
                    <a:pt x="142" y="1"/>
                  </a:moveTo>
                  <a:lnTo>
                    <a:pt x="142" y="1"/>
                  </a:lnTo>
                  <a:cubicBezTo>
                    <a:pt x="142" y="1"/>
                    <a:pt x="110" y="16"/>
                    <a:pt x="63" y="48"/>
                  </a:cubicBezTo>
                  <a:lnTo>
                    <a:pt x="1" y="79"/>
                  </a:lnTo>
                  <a:lnTo>
                    <a:pt x="110" y="63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55"/>
            <p:cNvSpPr/>
            <p:nvPr/>
          </p:nvSpPr>
          <p:spPr>
            <a:xfrm>
              <a:off x="5084370" y="1802858"/>
              <a:ext cx="12913" cy="6246"/>
            </a:xfrm>
            <a:custGeom>
              <a:avLst/>
              <a:gdLst/>
              <a:ahLst/>
              <a:cxnLst/>
              <a:rect l="l" t="t" r="r" b="b"/>
              <a:pathLst>
                <a:path w="583" h="282" extrusionOk="0">
                  <a:moveTo>
                    <a:pt x="582" y="0"/>
                  </a:moveTo>
                  <a:cubicBezTo>
                    <a:pt x="394" y="63"/>
                    <a:pt x="222" y="126"/>
                    <a:pt x="34" y="188"/>
                  </a:cubicBezTo>
                  <a:cubicBezTo>
                    <a:pt x="34" y="223"/>
                    <a:pt x="1" y="281"/>
                    <a:pt x="60" y="281"/>
                  </a:cubicBezTo>
                  <a:cubicBezTo>
                    <a:pt x="83" y="281"/>
                    <a:pt x="119" y="273"/>
                    <a:pt x="175" y="251"/>
                  </a:cubicBezTo>
                  <a:cubicBezTo>
                    <a:pt x="285" y="157"/>
                    <a:pt x="426" y="79"/>
                    <a:pt x="58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55"/>
            <p:cNvSpPr/>
            <p:nvPr/>
          </p:nvSpPr>
          <p:spPr>
            <a:xfrm>
              <a:off x="5072962" y="1812582"/>
              <a:ext cx="1063" cy="354"/>
            </a:xfrm>
            <a:custGeom>
              <a:avLst/>
              <a:gdLst/>
              <a:ahLst/>
              <a:cxnLst/>
              <a:rect l="l" t="t" r="r" b="b"/>
              <a:pathLst>
                <a:path w="48" h="16" extrusionOk="0">
                  <a:moveTo>
                    <a:pt x="47" y="0"/>
                  </a:moveTo>
                  <a:cubicBezTo>
                    <a:pt x="16" y="0"/>
                    <a:pt x="0" y="0"/>
                    <a:pt x="16" y="16"/>
                  </a:cubicBezTo>
                  <a:cubicBezTo>
                    <a:pt x="32" y="16"/>
                    <a:pt x="32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55"/>
            <p:cNvSpPr/>
            <p:nvPr/>
          </p:nvSpPr>
          <p:spPr>
            <a:xfrm>
              <a:off x="5130243" y="1784097"/>
              <a:ext cx="709" cy="377"/>
            </a:xfrm>
            <a:custGeom>
              <a:avLst/>
              <a:gdLst/>
              <a:ahLst/>
              <a:cxnLst/>
              <a:rect l="l" t="t" r="r" b="b"/>
              <a:pathLst>
                <a:path w="32" h="17" extrusionOk="0">
                  <a:moveTo>
                    <a:pt x="0" y="1"/>
                  </a:moveTo>
                  <a:lnTo>
                    <a:pt x="16" y="1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55"/>
            <p:cNvSpPr/>
            <p:nvPr/>
          </p:nvSpPr>
          <p:spPr>
            <a:xfrm>
              <a:off x="5078500" y="1806446"/>
              <a:ext cx="6911" cy="3721"/>
            </a:xfrm>
            <a:custGeom>
              <a:avLst/>
              <a:gdLst/>
              <a:ahLst/>
              <a:cxnLst/>
              <a:rect l="l" t="t" r="r" b="b"/>
              <a:pathLst>
                <a:path w="312" h="168" extrusionOk="0">
                  <a:moveTo>
                    <a:pt x="304" y="1"/>
                  </a:moveTo>
                  <a:cubicBezTo>
                    <a:pt x="298" y="1"/>
                    <a:pt x="287" y="4"/>
                    <a:pt x="267" y="11"/>
                  </a:cubicBezTo>
                  <a:cubicBezTo>
                    <a:pt x="126" y="42"/>
                    <a:pt x="64" y="105"/>
                    <a:pt x="1" y="168"/>
                  </a:cubicBezTo>
                  <a:cubicBezTo>
                    <a:pt x="95" y="121"/>
                    <a:pt x="189" y="74"/>
                    <a:pt x="299" y="26"/>
                  </a:cubicBezTo>
                  <a:cubicBezTo>
                    <a:pt x="308" y="8"/>
                    <a:pt x="312" y="1"/>
                    <a:pt x="304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55"/>
            <p:cNvSpPr/>
            <p:nvPr/>
          </p:nvSpPr>
          <p:spPr>
            <a:xfrm>
              <a:off x="5104549" y="1799735"/>
              <a:ext cx="5582" cy="1418"/>
            </a:xfrm>
            <a:custGeom>
              <a:avLst/>
              <a:gdLst/>
              <a:ahLst/>
              <a:cxnLst/>
              <a:rect l="l" t="t" r="r" b="b"/>
              <a:pathLst>
                <a:path w="252" h="64" extrusionOk="0">
                  <a:moveTo>
                    <a:pt x="251" y="0"/>
                  </a:moveTo>
                  <a:cubicBezTo>
                    <a:pt x="173" y="16"/>
                    <a:pt x="95" y="32"/>
                    <a:pt x="1" y="63"/>
                  </a:cubicBezTo>
                  <a:cubicBezTo>
                    <a:pt x="79" y="63"/>
                    <a:pt x="251" y="47"/>
                    <a:pt x="251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55"/>
            <p:cNvSpPr/>
            <p:nvPr/>
          </p:nvSpPr>
          <p:spPr>
            <a:xfrm>
              <a:off x="5074690" y="1812914"/>
              <a:ext cx="997" cy="532"/>
            </a:xfrm>
            <a:custGeom>
              <a:avLst/>
              <a:gdLst/>
              <a:ahLst/>
              <a:cxnLst/>
              <a:rect l="l" t="t" r="r" b="b"/>
              <a:pathLst>
                <a:path w="45" h="24" extrusionOk="0">
                  <a:moveTo>
                    <a:pt x="16" y="1"/>
                  </a:moveTo>
                  <a:cubicBezTo>
                    <a:pt x="16" y="17"/>
                    <a:pt x="16" y="17"/>
                    <a:pt x="1" y="17"/>
                  </a:cubicBezTo>
                  <a:cubicBezTo>
                    <a:pt x="14" y="21"/>
                    <a:pt x="24" y="23"/>
                    <a:pt x="30" y="23"/>
                  </a:cubicBezTo>
                  <a:cubicBezTo>
                    <a:pt x="45" y="23"/>
                    <a:pt x="38" y="12"/>
                    <a:pt x="1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55"/>
            <p:cNvSpPr/>
            <p:nvPr/>
          </p:nvSpPr>
          <p:spPr>
            <a:xfrm>
              <a:off x="5074003" y="1810145"/>
              <a:ext cx="4519" cy="2791"/>
            </a:xfrm>
            <a:custGeom>
              <a:avLst/>
              <a:gdLst/>
              <a:ahLst/>
              <a:cxnLst/>
              <a:rect l="l" t="t" r="r" b="b"/>
              <a:pathLst>
                <a:path w="204" h="126" extrusionOk="0">
                  <a:moveTo>
                    <a:pt x="204" y="1"/>
                  </a:moveTo>
                  <a:cubicBezTo>
                    <a:pt x="126" y="32"/>
                    <a:pt x="47" y="79"/>
                    <a:pt x="0" y="110"/>
                  </a:cubicBezTo>
                  <a:cubicBezTo>
                    <a:pt x="16" y="110"/>
                    <a:pt x="32" y="126"/>
                    <a:pt x="47" y="126"/>
                  </a:cubicBezTo>
                  <a:cubicBezTo>
                    <a:pt x="110" y="95"/>
                    <a:pt x="157" y="48"/>
                    <a:pt x="204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55"/>
            <p:cNvSpPr/>
            <p:nvPr/>
          </p:nvSpPr>
          <p:spPr>
            <a:xfrm>
              <a:off x="5114273" y="1758757"/>
              <a:ext cx="26403" cy="25362"/>
            </a:xfrm>
            <a:custGeom>
              <a:avLst/>
              <a:gdLst/>
              <a:ahLst/>
              <a:cxnLst/>
              <a:rect l="l" t="t" r="r" b="b"/>
              <a:pathLst>
                <a:path w="1192" h="1145" extrusionOk="0">
                  <a:moveTo>
                    <a:pt x="988" y="1"/>
                  </a:moveTo>
                  <a:lnTo>
                    <a:pt x="753" y="283"/>
                  </a:lnTo>
                  <a:cubicBezTo>
                    <a:pt x="725" y="269"/>
                    <a:pt x="771" y="168"/>
                    <a:pt x="716" y="168"/>
                  </a:cubicBezTo>
                  <a:cubicBezTo>
                    <a:pt x="709" y="168"/>
                    <a:pt x="700" y="170"/>
                    <a:pt x="690" y="173"/>
                  </a:cubicBezTo>
                  <a:cubicBezTo>
                    <a:pt x="753" y="283"/>
                    <a:pt x="533" y="581"/>
                    <a:pt x="204" y="643"/>
                  </a:cubicBezTo>
                  <a:cubicBezTo>
                    <a:pt x="0" y="879"/>
                    <a:pt x="361" y="1114"/>
                    <a:pt x="721" y="1145"/>
                  </a:cubicBezTo>
                  <a:cubicBezTo>
                    <a:pt x="706" y="1098"/>
                    <a:pt x="674" y="1051"/>
                    <a:pt x="910" y="816"/>
                  </a:cubicBezTo>
                  <a:cubicBezTo>
                    <a:pt x="812" y="816"/>
                    <a:pt x="525" y="944"/>
                    <a:pt x="411" y="944"/>
                  </a:cubicBezTo>
                  <a:cubicBezTo>
                    <a:pt x="361" y="944"/>
                    <a:pt x="344" y="919"/>
                    <a:pt x="392" y="847"/>
                  </a:cubicBezTo>
                  <a:cubicBezTo>
                    <a:pt x="706" y="549"/>
                    <a:pt x="706" y="690"/>
                    <a:pt x="910" y="612"/>
                  </a:cubicBezTo>
                  <a:cubicBezTo>
                    <a:pt x="674" y="596"/>
                    <a:pt x="1192" y="126"/>
                    <a:pt x="988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55"/>
            <p:cNvSpPr/>
            <p:nvPr/>
          </p:nvSpPr>
          <p:spPr>
            <a:xfrm>
              <a:off x="5116000" y="1784451"/>
              <a:ext cx="14619" cy="8351"/>
            </a:xfrm>
            <a:custGeom>
              <a:avLst/>
              <a:gdLst/>
              <a:ahLst/>
              <a:cxnLst/>
              <a:rect l="l" t="t" r="r" b="b"/>
              <a:pathLst>
                <a:path w="660" h="377" extrusionOk="0">
                  <a:moveTo>
                    <a:pt x="659" y="1"/>
                  </a:moveTo>
                  <a:lnTo>
                    <a:pt x="659" y="1"/>
                  </a:lnTo>
                  <a:cubicBezTo>
                    <a:pt x="659" y="1"/>
                    <a:pt x="612" y="32"/>
                    <a:pt x="565" y="63"/>
                  </a:cubicBezTo>
                  <a:cubicBezTo>
                    <a:pt x="518" y="95"/>
                    <a:pt x="440" y="142"/>
                    <a:pt x="361" y="173"/>
                  </a:cubicBezTo>
                  <a:cubicBezTo>
                    <a:pt x="220" y="251"/>
                    <a:pt x="79" y="345"/>
                    <a:pt x="79" y="345"/>
                  </a:cubicBezTo>
                  <a:lnTo>
                    <a:pt x="111" y="298"/>
                  </a:lnTo>
                  <a:lnTo>
                    <a:pt x="111" y="298"/>
                  </a:lnTo>
                  <a:lnTo>
                    <a:pt x="1" y="377"/>
                  </a:lnTo>
                  <a:cubicBezTo>
                    <a:pt x="142" y="330"/>
                    <a:pt x="267" y="314"/>
                    <a:pt x="487" y="283"/>
                  </a:cubicBezTo>
                  <a:cubicBezTo>
                    <a:pt x="643" y="110"/>
                    <a:pt x="659" y="48"/>
                    <a:pt x="659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55"/>
            <p:cNvSpPr/>
            <p:nvPr/>
          </p:nvSpPr>
          <p:spPr>
            <a:xfrm>
              <a:off x="5096907" y="1790365"/>
              <a:ext cx="19115" cy="12515"/>
            </a:xfrm>
            <a:custGeom>
              <a:avLst/>
              <a:gdLst/>
              <a:ahLst/>
              <a:cxnLst/>
              <a:rect l="l" t="t" r="r" b="b"/>
              <a:pathLst>
                <a:path w="863" h="565" extrusionOk="0">
                  <a:moveTo>
                    <a:pt x="409" y="384"/>
                  </a:moveTo>
                  <a:cubicBezTo>
                    <a:pt x="434" y="384"/>
                    <a:pt x="353" y="432"/>
                    <a:pt x="330" y="455"/>
                  </a:cubicBezTo>
                  <a:cubicBezTo>
                    <a:pt x="314" y="439"/>
                    <a:pt x="314" y="423"/>
                    <a:pt x="330" y="408"/>
                  </a:cubicBezTo>
                  <a:cubicBezTo>
                    <a:pt x="377" y="391"/>
                    <a:pt x="400" y="384"/>
                    <a:pt x="409" y="384"/>
                  </a:cubicBezTo>
                  <a:close/>
                  <a:moveTo>
                    <a:pt x="330" y="455"/>
                  </a:moveTo>
                  <a:cubicBezTo>
                    <a:pt x="330" y="470"/>
                    <a:pt x="314" y="470"/>
                    <a:pt x="330" y="486"/>
                  </a:cubicBezTo>
                  <a:cubicBezTo>
                    <a:pt x="299" y="470"/>
                    <a:pt x="283" y="470"/>
                    <a:pt x="314" y="470"/>
                  </a:cubicBezTo>
                  <a:cubicBezTo>
                    <a:pt x="314" y="470"/>
                    <a:pt x="314" y="455"/>
                    <a:pt x="330" y="455"/>
                  </a:cubicBezTo>
                  <a:close/>
                  <a:moveTo>
                    <a:pt x="377" y="0"/>
                  </a:moveTo>
                  <a:lnTo>
                    <a:pt x="377" y="0"/>
                  </a:lnTo>
                  <a:cubicBezTo>
                    <a:pt x="48" y="188"/>
                    <a:pt x="189" y="220"/>
                    <a:pt x="1" y="376"/>
                  </a:cubicBezTo>
                  <a:cubicBezTo>
                    <a:pt x="149" y="298"/>
                    <a:pt x="211" y="271"/>
                    <a:pt x="229" y="271"/>
                  </a:cubicBezTo>
                  <a:cubicBezTo>
                    <a:pt x="271" y="271"/>
                    <a:pt x="83" y="415"/>
                    <a:pt x="195" y="415"/>
                  </a:cubicBezTo>
                  <a:cubicBezTo>
                    <a:pt x="219" y="415"/>
                    <a:pt x="257" y="408"/>
                    <a:pt x="314" y="392"/>
                  </a:cubicBezTo>
                  <a:lnTo>
                    <a:pt x="314" y="392"/>
                  </a:lnTo>
                  <a:cubicBezTo>
                    <a:pt x="220" y="470"/>
                    <a:pt x="110" y="517"/>
                    <a:pt x="16" y="564"/>
                  </a:cubicBezTo>
                  <a:cubicBezTo>
                    <a:pt x="126" y="533"/>
                    <a:pt x="236" y="502"/>
                    <a:pt x="346" y="486"/>
                  </a:cubicBezTo>
                  <a:lnTo>
                    <a:pt x="330" y="486"/>
                  </a:lnTo>
                  <a:cubicBezTo>
                    <a:pt x="330" y="486"/>
                    <a:pt x="455" y="392"/>
                    <a:pt x="596" y="298"/>
                  </a:cubicBezTo>
                  <a:cubicBezTo>
                    <a:pt x="659" y="251"/>
                    <a:pt x="737" y="204"/>
                    <a:pt x="784" y="173"/>
                  </a:cubicBezTo>
                  <a:cubicBezTo>
                    <a:pt x="831" y="141"/>
                    <a:pt x="863" y="110"/>
                    <a:pt x="863" y="110"/>
                  </a:cubicBezTo>
                  <a:lnTo>
                    <a:pt x="863" y="110"/>
                  </a:lnTo>
                  <a:cubicBezTo>
                    <a:pt x="737" y="173"/>
                    <a:pt x="581" y="251"/>
                    <a:pt x="330" y="392"/>
                  </a:cubicBezTo>
                  <a:cubicBezTo>
                    <a:pt x="361" y="235"/>
                    <a:pt x="612" y="31"/>
                    <a:pt x="37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55"/>
            <p:cNvSpPr/>
            <p:nvPr/>
          </p:nvSpPr>
          <p:spPr>
            <a:xfrm>
              <a:off x="5035107" y="1808285"/>
              <a:ext cx="1373" cy="842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38" y="0"/>
                  </a:moveTo>
                  <a:cubicBezTo>
                    <a:pt x="30" y="0"/>
                    <a:pt x="17" y="2"/>
                    <a:pt x="1" y="6"/>
                  </a:cubicBezTo>
                  <a:cubicBezTo>
                    <a:pt x="16" y="22"/>
                    <a:pt x="16" y="22"/>
                    <a:pt x="32" y="38"/>
                  </a:cubicBezTo>
                  <a:cubicBezTo>
                    <a:pt x="55" y="15"/>
                    <a:pt x="61" y="0"/>
                    <a:pt x="3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55"/>
            <p:cNvSpPr/>
            <p:nvPr/>
          </p:nvSpPr>
          <p:spPr>
            <a:xfrm>
              <a:off x="5030434" y="1808750"/>
              <a:ext cx="18828" cy="4895"/>
            </a:xfrm>
            <a:custGeom>
              <a:avLst/>
              <a:gdLst/>
              <a:ahLst/>
              <a:cxnLst/>
              <a:rect l="l" t="t" r="r" b="b"/>
              <a:pathLst>
                <a:path w="850" h="221" extrusionOk="0">
                  <a:moveTo>
                    <a:pt x="462" y="1"/>
                  </a:moveTo>
                  <a:cubicBezTo>
                    <a:pt x="431" y="32"/>
                    <a:pt x="415" y="95"/>
                    <a:pt x="274" y="111"/>
                  </a:cubicBezTo>
                  <a:cubicBezTo>
                    <a:pt x="149" y="111"/>
                    <a:pt x="259" y="48"/>
                    <a:pt x="243" y="17"/>
                  </a:cubicBezTo>
                  <a:lnTo>
                    <a:pt x="243" y="17"/>
                  </a:lnTo>
                  <a:cubicBezTo>
                    <a:pt x="170" y="75"/>
                    <a:pt x="1" y="175"/>
                    <a:pt x="196" y="175"/>
                  </a:cubicBezTo>
                  <a:cubicBezTo>
                    <a:pt x="210" y="175"/>
                    <a:pt x="226" y="174"/>
                    <a:pt x="243" y="173"/>
                  </a:cubicBezTo>
                  <a:lnTo>
                    <a:pt x="290" y="142"/>
                  </a:lnTo>
                  <a:cubicBezTo>
                    <a:pt x="316" y="140"/>
                    <a:pt x="342" y="139"/>
                    <a:pt x="370" y="139"/>
                  </a:cubicBezTo>
                  <a:cubicBezTo>
                    <a:pt x="539" y="139"/>
                    <a:pt x="738" y="168"/>
                    <a:pt x="812" y="195"/>
                  </a:cubicBezTo>
                  <a:lnTo>
                    <a:pt x="812" y="195"/>
                  </a:lnTo>
                  <a:cubicBezTo>
                    <a:pt x="726" y="115"/>
                    <a:pt x="633" y="58"/>
                    <a:pt x="462" y="1"/>
                  </a:cubicBezTo>
                  <a:close/>
                  <a:moveTo>
                    <a:pt x="812" y="195"/>
                  </a:moveTo>
                  <a:lnTo>
                    <a:pt x="812" y="195"/>
                  </a:lnTo>
                  <a:cubicBezTo>
                    <a:pt x="821" y="203"/>
                    <a:pt x="830" y="212"/>
                    <a:pt x="839" y="220"/>
                  </a:cubicBezTo>
                  <a:cubicBezTo>
                    <a:pt x="850" y="213"/>
                    <a:pt x="839" y="204"/>
                    <a:pt x="812" y="195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55"/>
            <p:cNvSpPr/>
            <p:nvPr/>
          </p:nvSpPr>
          <p:spPr>
            <a:xfrm>
              <a:off x="5070526" y="1799026"/>
              <a:ext cx="11828" cy="5582"/>
            </a:xfrm>
            <a:custGeom>
              <a:avLst/>
              <a:gdLst/>
              <a:ahLst/>
              <a:cxnLst/>
              <a:rect l="l" t="t" r="r" b="b"/>
              <a:pathLst>
                <a:path w="534" h="252" extrusionOk="0">
                  <a:moveTo>
                    <a:pt x="251" y="1"/>
                  </a:moveTo>
                  <a:lnTo>
                    <a:pt x="283" y="64"/>
                  </a:lnTo>
                  <a:cubicBezTo>
                    <a:pt x="0" y="142"/>
                    <a:pt x="95" y="189"/>
                    <a:pt x="79" y="252"/>
                  </a:cubicBezTo>
                  <a:cubicBezTo>
                    <a:pt x="79" y="252"/>
                    <a:pt x="189" y="205"/>
                    <a:pt x="298" y="142"/>
                  </a:cubicBezTo>
                  <a:cubicBezTo>
                    <a:pt x="424" y="79"/>
                    <a:pt x="533" y="17"/>
                    <a:pt x="533" y="17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55"/>
            <p:cNvSpPr/>
            <p:nvPr/>
          </p:nvSpPr>
          <p:spPr>
            <a:xfrm>
              <a:off x="5133012" y="1780641"/>
              <a:ext cx="3500" cy="7310"/>
            </a:xfrm>
            <a:custGeom>
              <a:avLst/>
              <a:gdLst/>
              <a:ahLst/>
              <a:cxnLst/>
              <a:rect l="l" t="t" r="r" b="b"/>
              <a:pathLst>
                <a:path w="158" h="330" extrusionOk="0">
                  <a:moveTo>
                    <a:pt x="158" y="0"/>
                  </a:moveTo>
                  <a:lnTo>
                    <a:pt x="1" y="173"/>
                  </a:lnTo>
                  <a:lnTo>
                    <a:pt x="17" y="32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55"/>
            <p:cNvSpPr/>
            <p:nvPr/>
          </p:nvSpPr>
          <p:spPr>
            <a:xfrm>
              <a:off x="5145172" y="1774040"/>
              <a:ext cx="3500" cy="3500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157" y="0"/>
                  </a:moveTo>
                  <a:lnTo>
                    <a:pt x="0" y="47"/>
                  </a:lnTo>
                  <a:lnTo>
                    <a:pt x="63" y="15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55"/>
            <p:cNvSpPr/>
            <p:nvPr/>
          </p:nvSpPr>
          <p:spPr>
            <a:xfrm>
              <a:off x="4831657" y="1320955"/>
              <a:ext cx="2791" cy="1418"/>
            </a:xfrm>
            <a:custGeom>
              <a:avLst/>
              <a:gdLst/>
              <a:ahLst/>
              <a:cxnLst/>
              <a:rect l="l" t="t" r="r" b="b"/>
              <a:pathLst>
                <a:path w="126" h="64" extrusionOk="0">
                  <a:moveTo>
                    <a:pt x="126" y="0"/>
                  </a:moveTo>
                  <a:cubicBezTo>
                    <a:pt x="126" y="0"/>
                    <a:pt x="95" y="16"/>
                    <a:pt x="63" y="32"/>
                  </a:cubicBezTo>
                  <a:cubicBezTo>
                    <a:pt x="32" y="47"/>
                    <a:pt x="1" y="63"/>
                    <a:pt x="1" y="63"/>
                  </a:cubicBezTo>
                  <a:cubicBezTo>
                    <a:pt x="63" y="32"/>
                    <a:pt x="95" y="16"/>
                    <a:pt x="12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55"/>
            <p:cNvSpPr/>
            <p:nvPr/>
          </p:nvSpPr>
          <p:spPr>
            <a:xfrm>
              <a:off x="4855269" y="1315041"/>
              <a:ext cx="1063" cy="1418"/>
            </a:xfrm>
            <a:custGeom>
              <a:avLst/>
              <a:gdLst/>
              <a:ahLst/>
              <a:cxnLst/>
              <a:rect l="l" t="t" r="r" b="b"/>
              <a:pathLst>
                <a:path w="48" h="64" extrusionOk="0">
                  <a:moveTo>
                    <a:pt x="47" y="1"/>
                  </a:moveTo>
                  <a:lnTo>
                    <a:pt x="47" y="1"/>
                  </a:lnTo>
                  <a:cubicBezTo>
                    <a:pt x="16" y="48"/>
                    <a:pt x="0" y="64"/>
                    <a:pt x="32" y="64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55"/>
            <p:cNvSpPr/>
            <p:nvPr/>
          </p:nvSpPr>
          <p:spPr>
            <a:xfrm>
              <a:off x="5044477" y="1306026"/>
              <a:ext cx="4895" cy="2459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220" y="0"/>
                  </a:moveTo>
                  <a:lnTo>
                    <a:pt x="220" y="0"/>
                  </a:lnTo>
                  <a:cubicBezTo>
                    <a:pt x="158" y="16"/>
                    <a:pt x="79" y="32"/>
                    <a:pt x="1" y="63"/>
                  </a:cubicBezTo>
                  <a:cubicBezTo>
                    <a:pt x="17" y="79"/>
                    <a:pt x="48" y="94"/>
                    <a:pt x="64" y="110"/>
                  </a:cubicBezTo>
                  <a:cubicBezTo>
                    <a:pt x="126" y="63"/>
                    <a:pt x="173" y="32"/>
                    <a:pt x="22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55"/>
            <p:cNvSpPr/>
            <p:nvPr/>
          </p:nvSpPr>
          <p:spPr>
            <a:xfrm>
              <a:off x="5034066" y="1316436"/>
              <a:ext cx="5936" cy="2459"/>
            </a:xfrm>
            <a:custGeom>
              <a:avLst/>
              <a:gdLst/>
              <a:ahLst/>
              <a:cxnLst/>
              <a:rect l="l" t="t" r="r" b="b"/>
              <a:pathLst>
                <a:path w="268" h="111" extrusionOk="0">
                  <a:moveTo>
                    <a:pt x="1" y="1"/>
                  </a:moveTo>
                  <a:cubicBezTo>
                    <a:pt x="28" y="14"/>
                    <a:pt x="60" y="28"/>
                    <a:pt x="97" y="42"/>
                  </a:cubicBezTo>
                  <a:lnTo>
                    <a:pt x="97" y="42"/>
                  </a:lnTo>
                  <a:cubicBezTo>
                    <a:pt x="47" y="19"/>
                    <a:pt x="1" y="1"/>
                    <a:pt x="1" y="1"/>
                  </a:cubicBezTo>
                  <a:close/>
                  <a:moveTo>
                    <a:pt x="97" y="42"/>
                  </a:moveTo>
                  <a:lnTo>
                    <a:pt x="97" y="42"/>
                  </a:lnTo>
                  <a:cubicBezTo>
                    <a:pt x="112" y="49"/>
                    <a:pt x="127" y="56"/>
                    <a:pt x="142" y="63"/>
                  </a:cubicBezTo>
                  <a:cubicBezTo>
                    <a:pt x="155" y="67"/>
                    <a:pt x="168" y="71"/>
                    <a:pt x="180" y="75"/>
                  </a:cubicBezTo>
                  <a:lnTo>
                    <a:pt x="180" y="75"/>
                  </a:lnTo>
                  <a:cubicBezTo>
                    <a:pt x="151" y="63"/>
                    <a:pt x="123" y="52"/>
                    <a:pt x="97" y="42"/>
                  </a:cubicBezTo>
                  <a:close/>
                  <a:moveTo>
                    <a:pt x="180" y="75"/>
                  </a:moveTo>
                  <a:cubicBezTo>
                    <a:pt x="208" y="86"/>
                    <a:pt x="237" y="97"/>
                    <a:pt x="267" y="110"/>
                  </a:cubicBezTo>
                  <a:cubicBezTo>
                    <a:pt x="267" y="110"/>
                    <a:pt x="228" y="91"/>
                    <a:pt x="180" y="75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55"/>
            <p:cNvSpPr/>
            <p:nvPr/>
          </p:nvSpPr>
          <p:spPr>
            <a:xfrm>
              <a:off x="4729588" y="1378944"/>
              <a:ext cx="3832" cy="4519"/>
            </a:xfrm>
            <a:custGeom>
              <a:avLst/>
              <a:gdLst/>
              <a:ahLst/>
              <a:cxnLst/>
              <a:rect l="l" t="t" r="r" b="b"/>
              <a:pathLst>
                <a:path w="173" h="204" extrusionOk="0">
                  <a:moveTo>
                    <a:pt x="32" y="0"/>
                  </a:moveTo>
                  <a:lnTo>
                    <a:pt x="0" y="204"/>
                  </a:lnTo>
                  <a:cubicBezTo>
                    <a:pt x="173" y="47"/>
                    <a:pt x="47" y="63"/>
                    <a:pt x="3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55"/>
            <p:cNvSpPr/>
            <p:nvPr/>
          </p:nvSpPr>
          <p:spPr>
            <a:xfrm>
              <a:off x="4721259" y="1764316"/>
              <a:ext cx="709" cy="709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0" y="1"/>
                  </a:moveTo>
                  <a:cubicBezTo>
                    <a:pt x="0" y="16"/>
                    <a:pt x="16" y="16"/>
                    <a:pt x="16" y="32"/>
                  </a:cubicBezTo>
                  <a:cubicBezTo>
                    <a:pt x="31" y="16"/>
                    <a:pt x="16" y="16"/>
                    <a:pt x="0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55"/>
            <p:cNvSpPr/>
            <p:nvPr/>
          </p:nvSpPr>
          <p:spPr>
            <a:xfrm>
              <a:off x="4827492" y="1839317"/>
              <a:ext cx="5914" cy="709"/>
            </a:xfrm>
            <a:custGeom>
              <a:avLst/>
              <a:gdLst/>
              <a:ahLst/>
              <a:cxnLst/>
              <a:rect l="l" t="t" r="r" b="b"/>
              <a:pathLst>
                <a:path w="267" h="32" extrusionOk="0">
                  <a:moveTo>
                    <a:pt x="0" y="0"/>
                  </a:moveTo>
                  <a:lnTo>
                    <a:pt x="0" y="0"/>
                  </a:lnTo>
                  <a:cubicBezTo>
                    <a:pt x="47" y="16"/>
                    <a:pt x="126" y="32"/>
                    <a:pt x="267" y="32"/>
                  </a:cubicBezTo>
                  <a:cubicBezTo>
                    <a:pt x="189" y="32"/>
                    <a:pt x="94" y="16"/>
                    <a:pt x="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55"/>
            <p:cNvSpPr/>
            <p:nvPr/>
          </p:nvSpPr>
          <p:spPr>
            <a:xfrm>
              <a:off x="5170867" y="1735144"/>
              <a:ext cx="377" cy="1772"/>
            </a:xfrm>
            <a:custGeom>
              <a:avLst/>
              <a:gdLst/>
              <a:ahLst/>
              <a:cxnLst/>
              <a:rect l="l" t="t" r="r" b="b"/>
              <a:pathLst>
                <a:path w="17" h="80" extrusionOk="0">
                  <a:moveTo>
                    <a:pt x="0" y="1"/>
                  </a:moveTo>
                  <a:lnTo>
                    <a:pt x="0" y="1"/>
                  </a:lnTo>
                  <a:cubicBezTo>
                    <a:pt x="16" y="32"/>
                    <a:pt x="16" y="64"/>
                    <a:pt x="16" y="79"/>
                  </a:cubicBezTo>
                  <a:cubicBezTo>
                    <a:pt x="16" y="48"/>
                    <a:pt x="16" y="32"/>
                    <a:pt x="0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55"/>
            <p:cNvSpPr/>
            <p:nvPr/>
          </p:nvSpPr>
          <p:spPr>
            <a:xfrm>
              <a:off x="4634452" y="1553223"/>
              <a:ext cx="775" cy="2193"/>
            </a:xfrm>
            <a:custGeom>
              <a:avLst/>
              <a:gdLst/>
              <a:ahLst/>
              <a:cxnLst/>
              <a:rect l="l" t="t" r="r" b="b"/>
              <a:pathLst>
                <a:path w="35" h="99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20" y="76"/>
                    <a:pt x="29" y="99"/>
                    <a:pt x="31" y="99"/>
                  </a:cubicBezTo>
                  <a:cubicBezTo>
                    <a:pt x="34" y="99"/>
                    <a:pt x="25" y="55"/>
                    <a:pt x="1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55"/>
            <p:cNvSpPr/>
            <p:nvPr/>
          </p:nvSpPr>
          <p:spPr>
            <a:xfrm>
              <a:off x="5171553" y="1395956"/>
              <a:ext cx="377" cy="354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16" y="0"/>
                  </a:moveTo>
                  <a:lnTo>
                    <a:pt x="1" y="16"/>
                  </a:lnTo>
                  <a:lnTo>
                    <a:pt x="16" y="16"/>
                  </a:lnTo>
                  <a:cubicBezTo>
                    <a:pt x="16" y="16"/>
                    <a:pt x="16" y="16"/>
                    <a:pt x="1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55"/>
            <p:cNvSpPr/>
            <p:nvPr/>
          </p:nvSpPr>
          <p:spPr>
            <a:xfrm>
              <a:off x="5162538" y="1387605"/>
              <a:ext cx="12869" cy="8373"/>
            </a:xfrm>
            <a:custGeom>
              <a:avLst/>
              <a:gdLst/>
              <a:ahLst/>
              <a:cxnLst/>
              <a:rect l="l" t="t" r="r" b="b"/>
              <a:pathLst>
                <a:path w="581" h="378" extrusionOk="0">
                  <a:moveTo>
                    <a:pt x="580" y="1"/>
                  </a:moveTo>
                  <a:lnTo>
                    <a:pt x="0" y="126"/>
                  </a:lnTo>
                  <a:cubicBezTo>
                    <a:pt x="267" y="158"/>
                    <a:pt x="329" y="252"/>
                    <a:pt x="423" y="377"/>
                  </a:cubicBezTo>
                  <a:lnTo>
                    <a:pt x="58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55"/>
            <p:cNvSpPr/>
            <p:nvPr/>
          </p:nvSpPr>
          <p:spPr>
            <a:xfrm>
              <a:off x="4609445" y="1277075"/>
              <a:ext cx="660026" cy="564670"/>
            </a:xfrm>
            <a:custGeom>
              <a:avLst/>
              <a:gdLst/>
              <a:ahLst/>
              <a:cxnLst/>
              <a:rect l="l" t="t" r="r" b="b"/>
              <a:pathLst>
                <a:path w="29798" h="25493" extrusionOk="0">
                  <a:moveTo>
                    <a:pt x="12423" y="1484"/>
                  </a:moveTo>
                  <a:cubicBezTo>
                    <a:pt x="12478" y="1484"/>
                    <a:pt x="12540" y="1511"/>
                    <a:pt x="12619" y="1527"/>
                  </a:cubicBezTo>
                  <a:cubicBezTo>
                    <a:pt x="12547" y="1563"/>
                    <a:pt x="12429" y="1626"/>
                    <a:pt x="12343" y="1626"/>
                  </a:cubicBezTo>
                  <a:cubicBezTo>
                    <a:pt x="12316" y="1626"/>
                    <a:pt x="12292" y="1620"/>
                    <a:pt x="12274" y="1605"/>
                  </a:cubicBezTo>
                  <a:cubicBezTo>
                    <a:pt x="12321" y="1511"/>
                    <a:pt x="12368" y="1484"/>
                    <a:pt x="12423" y="1484"/>
                  </a:cubicBezTo>
                  <a:close/>
                  <a:moveTo>
                    <a:pt x="20033" y="1668"/>
                  </a:moveTo>
                  <a:lnTo>
                    <a:pt x="20033" y="1668"/>
                  </a:lnTo>
                  <a:cubicBezTo>
                    <a:pt x="20127" y="1684"/>
                    <a:pt x="20237" y="1699"/>
                    <a:pt x="20331" y="1762"/>
                  </a:cubicBezTo>
                  <a:cubicBezTo>
                    <a:pt x="20314" y="1769"/>
                    <a:pt x="20296" y="1772"/>
                    <a:pt x="20278" y="1772"/>
                  </a:cubicBezTo>
                  <a:cubicBezTo>
                    <a:pt x="20211" y="1772"/>
                    <a:pt x="20131" y="1730"/>
                    <a:pt x="20033" y="1668"/>
                  </a:cubicBezTo>
                  <a:close/>
                  <a:moveTo>
                    <a:pt x="10595" y="1837"/>
                  </a:moveTo>
                  <a:cubicBezTo>
                    <a:pt x="10557" y="1848"/>
                    <a:pt x="10534" y="1856"/>
                    <a:pt x="10534" y="1856"/>
                  </a:cubicBezTo>
                  <a:cubicBezTo>
                    <a:pt x="10559" y="1852"/>
                    <a:pt x="10580" y="1845"/>
                    <a:pt x="10595" y="1837"/>
                  </a:cubicBezTo>
                  <a:close/>
                  <a:moveTo>
                    <a:pt x="21114" y="2185"/>
                  </a:moveTo>
                  <a:cubicBezTo>
                    <a:pt x="21121" y="2188"/>
                    <a:pt x="21129" y="2192"/>
                    <a:pt x="21136" y="2195"/>
                  </a:cubicBezTo>
                  <a:lnTo>
                    <a:pt x="21136" y="2195"/>
                  </a:lnTo>
                  <a:cubicBezTo>
                    <a:pt x="21129" y="2192"/>
                    <a:pt x="21122" y="2188"/>
                    <a:pt x="21114" y="2185"/>
                  </a:cubicBezTo>
                  <a:close/>
                  <a:moveTo>
                    <a:pt x="26985" y="5618"/>
                  </a:moveTo>
                  <a:cubicBezTo>
                    <a:pt x="26990" y="5618"/>
                    <a:pt x="27000" y="5626"/>
                    <a:pt x="27022" y="5648"/>
                  </a:cubicBezTo>
                  <a:lnTo>
                    <a:pt x="27022" y="5648"/>
                  </a:lnTo>
                  <a:cubicBezTo>
                    <a:pt x="27000" y="5650"/>
                    <a:pt x="26980" y="5655"/>
                    <a:pt x="26961" y="5665"/>
                  </a:cubicBezTo>
                  <a:cubicBezTo>
                    <a:pt x="26981" y="5645"/>
                    <a:pt x="26975" y="5618"/>
                    <a:pt x="26985" y="5618"/>
                  </a:cubicBezTo>
                  <a:close/>
                  <a:moveTo>
                    <a:pt x="26267" y="6263"/>
                  </a:moveTo>
                  <a:cubicBezTo>
                    <a:pt x="26268" y="6268"/>
                    <a:pt x="26269" y="6272"/>
                    <a:pt x="26271" y="6276"/>
                  </a:cubicBezTo>
                  <a:cubicBezTo>
                    <a:pt x="26270" y="6272"/>
                    <a:pt x="26268" y="6268"/>
                    <a:pt x="26267" y="6263"/>
                  </a:cubicBezTo>
                  <a:close/>
                  <a:moveTo>
                    <a:pt x="26412" y="6402"/>
                  </a:moveTo>
                  <a:lnTo>
                    <a:pt x="26412" y="6402"/>
                  </a:lnTo>
                  <a:cubicBezTo>
                    <a:pt x="26415" y="6403"/>
                    <a:pt x="26418" y="6403"/>
                    <a:pt x="26421" y="6404"/>
                  </a:cubicBezTo>
                  <a:lnTo>
                    <a:pt x="26421" y="6404"/>
                  </a:lnTo>
                  <a:lnTo>
                    <a:pt x="26412" y="6402"/>
                  </a:lnTo>
                  <a:close/>
                  <a:moveTo>
                    <a:pt x="2117" y="9599"/>
                  </a:moveTo>
                  <a:cubicBezTo>
                    <a:pt x="2109" y="9628"/>
                    <a:pt x="2101" y="9655"/>
                    <a:pt x="2093" y="9681"/>
                  </a:cubicBezTo>
                  <a:lnTo>
                    <a:pt x="2093" y="9681"/>
                  </a:lnTo>
                  <a:cubicBezTo>
                    <a:pt x="2108" y="9651"/>
                    <a:pt x="2117" y="9623"/>
                    <a:pt x="2117" y="9599"/>
                  </a:cubicBezTo>
                  <a:close/>
                  <a:moveTo>
                    <a:pt x="173" y="13831"/>
                  </a:moveTo>
                  <a:cubicBezTo>
                    <a:pt x="198" y="13940"/>
                    <a:pt x="201" y="13973"/>
                    <a:pt x="191" y="13973"/>
                  </a:cubicBezTo>
                  <a:cubicBezTo>
                    <a:pt x="183" y="13973"/>
                    <a:pt x="164" y="13947"/>
                    <a:pt x="142" y="13925"/>
                  </a:cubicBezTo>
                  <a:lnTo>
                    <a:pt x="173" y="13831"/>
                  </a:lnTo>
                  <a:close/>
                  <a:moveTo>
                    <a:pt x="27146" y="19108"/>
                  </a:moveTo>
                  <a:cubicBezTo>
                    <a:pt x="27146" y="19108"/>
                    <a:pt x="27100" y="19154"/>
                    <a:pt x="27039" y="19223"/>
                  </a:cubicBezTo>
                  <a:cubicBezTo>
                    <a:pt x="27039" y="19223"/>
                    <a:pt x="27039" y="19208"/>
                    <a:pt x="27039" y="19208"/>
                  </a:cubicBezTo>
                  <a:cubicBezTo>
                    <a:pt x="27116" y="19138"/>
                    <a:pt x="27146" y="19108"/>
                    <a:pt x="27146" y="19108"/>
                  </a:cubicBezTo>
                  <a:close/>
                  <a:moveTo>
                    <a:pt x="1425" y="19386"/>
                  </a:moveTo>
                  <a:cubicBezTo>
                    <a:pt x="1419" y="19395"/>
                    <a:pt x="1415" y="19409"/>
                    <a:pt x="1412" y="19427"/>
                  </a:cubicBezTo>
                  <a:cubicBezTo>
                    <a:pt x="1417" y="19414"/>
                    <a:pt x="1421" y="19400"/>
                    <a:pt x="1425" y="19386"/>
                  </a:cubicBezTo>
                  <a:close/>
                  <a:moveTo>
                    <a:pt x="25362" y="20775"/>
                  </a:moveTo>
                  <a:lnTo>
                    <a:pt x="25362" y="20775"/>
                  </a:lnTo>
                  <a:cubicBezTo>
                    <a:pt x="25360" y="20781"/>
                    <a:pt x="25357" y="20788"/>
                    <a:pt x="25353" y="20795"/>
                  </a:cubicBezTo>
                  <a:lnTo>
                    <a:pt x="25353" y="20795"/>
                  </a:lnTo>
                  <a:cubicBezTo>
                    <a:pt x="25357" y="20788"/>
                    <a:pt x="25360" y="20782"/>
                    <a:pt x="25362" y="20775"/>
                  </a:cubicBezTo>
                  <a:close/>
                  <a:moveTo>
                    <a:pt x="4405" y="21418"/>
                  </a:moveTo>
                  <a:cubicBezTo>
                    <a:pt x="4410" y="21426"/>
                    <a:pt x="4417" y="21436"/>
                    <a:pt x="4428" y="21447"/>
                  </a:cubicBezTo>
                  <a:lnTo>
                    <a:pt x="4428" y="21447"/>
                  </a:lnTo>
                  <a:lnTo>
                    <a:pt x="4405" y="21418"/>
                  </a:lnTo>
                  <a:close/>
                  <a:moveTo>
                    <a:pt x="12861" y="0"/>
                  </a:moveTo>
                  <a:cubicBezTo>
                    <a:pt x="12755" y="0"/>
                    <a:pt x="12536" y="82"/>
                    <a:pt x="12305" y="163"/>
                  </a:cubicBezTo>
                  <a:cubicBezTo>
                    <a:pt x="12097" y="233"/>
                    <a:pt x="11871" y="302"/>
                    <a:pt x="11673" y="302"/>
                  </a:cubicBezTo>
                  <a:cubicBezTo>
                    <a:pt x="11603" y="302"/>
                    <a:pt x="11536" y="293"/>
                    <a:pt x="11475" y="273"/>
                  </a:cubicBezTo>
                  <a:lnTo>
                    <a:pt x="11475" y="273"/>
                  </a:lnTo>
                  <a:cubicBezTo>
                    <a:pt x="11584" y="351"/>
                    <a:pt x="11694" y="414"/>
                    <a:pt x="11475" y="492"/>
                  </a:cubicBezTo>
                  <a:cubicBezTo>
                    <a:pt x="11414" y="506"/>
                    <a:pt x="11344" y="511"/>
                    <a:pt x="11267" y="511"/>
                  </a:cubicBezTo>
                  <a:cubicBezTo>
                    <a:pt x="11113" y="511"/>
                    <a:pt x="10934" y="492"/>
                    <a:pt x="10763" y="492"/>
                  </a:cubicBezTo>
                  <a:cubicBezTo>
                    <a:pt x="10536" y="492"/>
                    <a:pt x="10323" y="525"/>
                    <a:pt x="10205" y="680"/>
                  </a:cubicBezTo>
                  <a:cubicBezTo>
                    <a:pt x="10158" y="665"/>
                    <a:pt x="10127" y="649"/>
                    <a:pt x="10127" y="633"/>
                  </a:cubicBezTo>
                  <a:cubicBezTo>
                    <a:pt x="9876" y="743"/>
                    <a:pt x="9296" y="963"/>
                    <a:pt x="9170" y="1151"/>
                  </a:cubicBezTo>
                  <a:cubicBezTo>
                    <a:pt x="9115" y="1085"/>
                    <a:pt x="9041" y="1059"/>
                    <a:pt x="8955" y="1059"/>
                  </a:cubicBezTo>
                  <a:cubicBezTo>
                    <a:pt x="8753" y="1059"/>
                    <a:pt x="8488" y="1207"/>
                    <a:pt x="8246" y="1339"/>
                  </a:cubicBezTo>
                  <a:cubicBezTo>
                    <a:pt x="8012" y="1494"/>
                    <a:pt x="7794" y="1642"/>
                    <a:pt x="7654" y="1642"/>
                  </a:cubicBezTo>
                  <a:cubicBezTo>
                    <a:pt x="7597" y="1642"/>
                    <a:pt x="7552" y="1617"/>
                    <a:pt x="7525" y="1558"/>
                  </a:cubicBezTo>
                  <a:cubicBezTo>
                    <a:pt x="7525" y="1558"/>
                    <a:pt x="7524" y="1558"/>
                    <a:pt x="7524" y="1558"/>
                  </a:cubicBezTo>
                  <a:cubicBezTo>
                    <a:pt x="7498" y="1558"/>
                    <a:pt x="6788" y="1966"/>
                    <a:pt x="6788" y="1966"/>
                  </a:cubicBezTo>
                  <a:lnTo>
                    <a:pt x="6788" y="1919"/>
                  </a:lnTo>
                  <a:cubicBezTo>
                    <a:pt x="6286" y="2154"/>
                    <a:pt x="6208" y="2358"/>
                    <a:pt x="6098" y="2546"/>
                  </a:cubicBezTo>
                  <a:cubicBezTo>
                    <a:pt x="6071" y="2556"/>
                    <a:pt x="6052" y="2560"/>
                    <a:pt x="6040" y="2560"/>
                  </a:cubicBezTo>
                  <a:cubicBezTo>
                    <a:pt x="5998" y="2560"/>
                    <a:pt x="6036" y="2507"/>
                    <a:pt x="6036" y="2483"/>
                  </a:cubicBezTo>
                  <a:lnTo>
                    <a:pt x="6036" y="2483"/>
                  </a:lnTo>
                  <a:cubicBezTo>
                    <a:pt x="5330" y="2844"/>
                    <a:pt x="5268" y="2906"/>
                    <a:pt x="4907" y="3486"/>
                  </a:cubicBezTo>
                  <a:lnTo>
                    <a:pt x="4750" y="3423"/>
                  </a:lnTo>
                  <a:cubicBezTo>
                    <a:pt x="4672" y="3580"/>
                    <a:pt x="3731" y="3988"/>
                    <a:pt x="3324" y="4677"/>
                  </a:cubicBezTo>
                  <a:cubicBezTo>
                    <a:pt x="3324" y="4662"/>
                    <a:pt x="3308" y="4630"/>
                    <a:pt x="3340" y="4568"/>
                  </a:cubicBezTo>
                  <a:lnTo>
                    <a:pt x="3340" y="4568"/>
                  </a:lnTo>
                  <a:cubicBezTo>
                    <a:pt x="3214" y="4771"/>
                    <a:pt x="3057" y="4944"/>
                    <a:pt x="2885" y="5116"/>
                  </a:cubicBezTo>
                  <a:cubicBezTo>
                    <a:pt x="2713" y="5289"/>
                    <a:pt x="2540" y="5461"/>
                    <a:pt x="2383" y="5634"/>
                  </a:cubicBezTo>
                  <a:cubicBezTo>
                    <a:pt x="2054" y="5963"/>
                    <a:pt x="1851" y="6308"/>
                    <a:pt x="1992" y="6574"/>
                  </a:cubicBezTo>
                  <a:lnTo>
                    <a:pt x="1835" y="7138"/>
                  </a:lnTo>
                  <a:cubicBezTo>
                    <a:pt x="1946" y="6965"/>
                    <a:pt x="2007" y="6906"/>
                    <a:pt x="2042" y="6906"/>
                  </a:cubicBezTo>
                  <a:cubicBezTo>
                    <a:pt x="2115" y="6906"/>
                    <a:pt x="2075" y="7161"/>
                    <a:pt x="2148" y="7161"/>
                  </a:cubicBezTo>
                  <a:cubicBezTo>
                    <a:pt x="2163" y="7161"/>
                    <a:pt x="2184" y="7150"/>
                    <a:pt x="2211" y="7123"/>
                  </a:cubicBezTo>
                  <a:lnTo>
                    <a:pt x="2211" y="7123"/>
                  </a:lnTo>
                  <a:cubicBezTo>
                    <a:pt x="2148" y="7264"/>
                    <a:pt x="2023" y="7389"/>
                    <a:pt x="1945" y="7467"/>
                  </a:cubicBezTo>
                  <a:cubicBezTo>
                    <a:pt x="1909" y="7497"/>
                    <a:pt x="1878" y="7513"/>
                    <a:pt x="1856" y="7513"/>
                  </a:cubicBezTo>
                  <a:cubicBezTo>
                    <a:pt x="1821" y="7513"/>
                    <a:pt x="1812" y="7471"/>
                    <a:pt x="1851" y="7373"/>
                  </a:cubicBezTo>
                  <a:lnTo>
                    <a:pt x="1898" y="7342"/>
                  </a:lnTo>
                  <a:cubicBezTo>
                    <a:pt x="1875" y="7314"/>
                    <a:pt x="1852" y="7302"/>
                    <a:pt x="1828" y="7302"/>
                  </a:cubicBezTo>
                  <a:cubicBezTo>
                    <a:pt x="1646" y="7302"/>
                    <a:pt x="1431" y="8022"/>
                    <a:pt x="1278" y="8022"/>
                  </a:cubicBezTo>
                  <a:cubicBezTo>
                    <a:pt x="1270" y="8022"/>
                    <a:pt x="1263" y="8020"/>
                    <a:pt x="1255" y="8016"/>
                  </a:cubicBezTo>
                  <a:cubicBezTo>
                    <a:pt x="706" y="9364"/>
                    <a:pt x="236" y="10728"/>
                    <a:pt x="111" y="12091"/>
                  </a:cubicBezTo>
                  <a:lnTo>
                    <a:pt x="346" y="11966"/>
                  </a:lnTo>
                  <a:lnTo>
                    <a:pt x="299" y="12421"/>
                  </a:lnTo>
                  <a:cubicBezTo>
                    <a:pt x="279" y="12473"/>
                    <a:pt x="246" y="12509"/>
                    <a:pt x="216" y="12509"/>
                  </a:cubicBezTo>
                  <a:cubicBezTo>
                    <a:pt x="174" y="12509"/>
                    <a:pt x="139" y="12440"/>
                    <a:pt x="158" y="12248"/>
                  </a:cubicBezTo>
                  <a:lnTo>
                    <a:pt x="158" y="12248"/>
                  </a:lnTo>
                  <a:cubicBezTo>
                    <a:pt x="17" y="12421"/>
                    <a:pt x="220" y="12812"/>
                    <a:pt x="267" y="12828"/>
                  </a:cubicBezTo>
                  <a:cubicBezTo>
                    <a:pt x="242" y="13006"/>
                    <a:pt x="212" y="13068"/>
                    <a:pt x="181" y="13068"/>
                  </a:cubicBezTo>
                  <a:cubicBezTo>
                    <a:pt x="111" y="13068"/>
                    <a:pt x="37" y="12735"/>
                    <a:pt x="10" y="12735"/>
                  </a:cubicBezTo>
                  <a:cubicBezTo>
                    <a:pt x="6" y="12735"/>
                    <a:pt x="3" y="12744"/>
                    <a:pt x="1" y="12765"/>
                  </a:cubicBezTo>
                  <a:cubicBezTo>
                    <a:pt x="1" y="12765"/>
                    <a:pt x="1" y="12828"/>
                    <a:pt x="17" y="12906"/>
                  </a:cubicBezTo>
                  <a:lnTo>
                    <a:pt x="17" y="13047"/>
                  </a:lnTo>
                  <a:lnTo>
                    <a:pt x="48" y="12985"/>
                  </a:lnTo>
                  <a:cubicBezTo>
                    <a:pt x="142" y="13204"/>
                    <a:pt x="236" y="13220"/>
                    <a:pt x="220" y="13627"/>
                  </a:cubicBezTo>
                  <a:cubicBezTo>
                    <a:pt x="173" y="13894"/>
                    <a:pt x="79" y="13769"/>
                    <a:pt x="79" y="13863"/>
                  </a:cubicBezTo>
                  <a:cubicBezTo>
                    <a:pt x="64" y="13863"/>
                    <a:pt x="64" y="13910"/>
                    <a:pt x="79" y="14035"/>
                  </a:cubicBezTo>
                  <a:lnTo>
                    <a:pt x="95" y="14631"/>
                  </a:lnTo>
                  <a:lnTo>
                    <a:pt x="267" y="14380"/>
                  </a:lnTo>
                  <a:cubicBezTo>
                    <a:pt x="334" y="14558"/>
                    <a:pt x="330" y="14761"/>
                    <a:pt x="378" y="14761"/>
                  </a:cubicBezTo>
                  <a:cubicBezTo>
                    <a:pt x="396" y="14761"/>
                    <a:pt x="421" y="14733"/>
                    <a:pt x="460" y="14665"/>
                  </a:cubicBezTo>
                  <a:lnTo>
                    <a:pt x="460" y="14665"/>
                  </a:lnTo>
                  <a:cubicBezTo>
                    <a:pt x="347" y="14883"/>
                    <a:pt x="365" y="15430"/>
                    <a:pt x="471" y="15947"/>
                  </a:cubicBezTo>
                  <a:cubicBezTo>
                    <a:pt x="503" y="16073"/>
                    <a:pt x="534" y="16198"/>
                    <a:pt x="550" y="16323"/>
                  </a:cubicBezTo>
                  <a:cubicBezTo>
                    <a:pt x="581" y="16449"/>
                    <a:pt x="612" y="16559"/>
                    <a:pt x="644" y="16668"/>
                  </a:cubicBezTo>
                  <a:cubicBezTo>
                    <a:pt x="691" y="16872"/>
                    <a:pt x="722" y="17029"/>
                    <a:pt x="722" y="17091"/>
                  </a:cubicBezTo>
                  <a:cubicBezTo>
                    <a:pt x="816" y="17264"/>
                    <a:pt x="910" y="17421"/>
                    <a:pt x="988" y="17593"/>
                  </a:cubicBezTo>
                  <a:cubicBezTo>
                    <a:pt x="1051" y="17781"/>
                    <a:pt x="1098" y="17969"/>
                    <a:pt x="1177" y="18189"/>
                  </a:cubicBezTo>
                  <a:cubicBezTo>
                    <a:pt x="1177" y="18125"/>
                    <a:pt x="1217" y="18061"/>
                    <a:pt x="1273" y="18061"/>
                  </a:cubicBezTo>
                  <a:cubicBezTo>
                    <a:pt x="1328" y="18061"/>
                    <a:pt x="1397" y="18121"/>
                    <a:pt x="1459" y="18298"/>
                  </a:cubicBezTo>
                  <a:cubicBezTo>
                    <a:pt x="1239" y="18314"/>
                    <a:pt x="1255" y="18486"/>
                    <a:pt x="1318" y="18722"/>
                  </a:cubicBezTo>
                  <a:cubicBezTo>
                    <a:pt x="1362" y="18941"/>
                    <a:pt x="1474" y="19188"/>
                    <a:pt x="1425" y="19386"/>
                  </a:cubicBezTo>
                  <a:lnTo>
                    <a:pt x="1425" y="19386"/>
                  </a:lnTo>
                  <a:cubicBezTo>
                    <a:pt x="1431" y="19375"/>
                    <a:pt x="1439" y="19370"/>
                    <a:pt x="1448" y="19370"/>
                  </a:cubicBezTo>
                  <a:cubicBezTo>
                    <a:pt x="1501" y="19370"/>
                    <a:pt x="1598" y="19556"/>
                    <a:pt x="1694" y="19725"/>
                  </a:cubicBezTo>
                  <a:cubicBezTo>
                    <a:pt x="1786" y="19878"/>
                    <a:pt x="1878" y="20012"/>
                    <a:pt x="1935" y="20012"/>
                  </a:cubicBezTo>
                  <a:cubicBezTo>
                    <a:pt x="1966" y="20012"/>
                    <a:pt x="1986" y="19974"/>
                    <a:pt x="1992" y="19882"/>
                  </a:cubicBezTo>
                  <a:lnTo>
                    <a:pt x="1992" y="19882"/>
                  </a:lnTo>
                  <a:cubicBezTo>
                    <a:pt x="2117" y="20195"/>
                    <a:pt x="1866" y="19976"/>
                    <a:pt x="1898" y="20242"/>
                  </a:cubicBezTo>
                  <a:cubicBezTo>
                    <a:pt x="2023" y="20399"/>
                    <a:pt x="2148" y="20571"/>
                    <a:pt x="2258" y="20759"/>
                  </a:cubicBezTo>
                  <a:cubicBezTo>
                    <a:pt x="2321" y="20838"/>
                    <a:pt x="2368" y="20932"/>
                    <a:pt x="2430" y="21041"/>
                  </a:cubicBezTo>
                  <a:cubicBezTo>
                    <a:pt x="2493" y="21135"/>
                    <a:pt x="2556" y="21229"/>
                    <a:pt x="2603" y="21324"/>
                  </a:cubicBezTo>
                  <a:cubicBezTo>
                    <a:pt x="2728" y="21527"/>
                    <a:pt x="2854" y="21731"/>
                    <a:pt x="3010" y="21919"/>
                  </a:cubicBezTo>
                  <a:cubicBezTo>
                    <a:pt x="3167" y="22107"/>
                    <a:pt x="3308" y="22311"/>
                    <a:pt x="3496" y="22468"/>
                  </a:cubicBezTo>
                  <a:cubicBezTo>
                    <a:pt x="3533" y="22443"/>
                    <a:pt x="3512" y="22330"/>
                    <a:pt x="3602" y="22330"/>
                  </a:cubicBezTo>
                  <a:cubicBezTo>
                    <a:pt x="3626" y="22330"/>
                    <a:pt x="3657" y="22338"/>
                    <a:pt x="3700" y="22358"/>
                  </a:cubicBezTo>
                  <a:cubicBezTo>
                    <a:pt x="3700" y="22358"/>
                    <a:pt x="3747" y="22499"/>
                    <a:pt x="3794" y="22625"/>
                  </a:cubicBezTo>
                  <a:cubicBezTo>
                    <a:pt x="3841" y="22766"/>
                    <a:pt x="3904" y="22907"/>
                    <a:pt x="3904" y="22907"/>
                  </a:cubicBezTo>
                  <a:cubicBezTo>
                    <a:pt x="3944" y="22932"/>
                    <a:pt x="3983" y="22939"/>
                    <a:pt x="4022" y="22939"/>
                  </a:cubicBezTo>
                  <a:cubicBezTo>
                    <a:pt x="4067" y="22939"/>
                    <a:pt x="4111" y="22930"/>
                    <a:pt x="4155" y="22930"/>
                  </a:cubicBezTo>
                  <a:cubicBezTo>
                    <a:pt x="4237" y="22930"/>
                    <a:pt x="4319" y="22962"/>
                    <a:pt x="4405" y="23142"/>
                  </a:cubicBezTo>
                  <a:cubicBezTo>
                    <a:pt x="4393" y="23094"/>
                    <a:pt x="4381" y="23027"/>
                    <a:pt x="4426" y="23027"/>
                  </a:cubicBezTo>
                  <a:cubicBezTo>
                    <a:pt x="4440" y="23027"/>
                    <a:pt x="4458" y="23033"/>
                    <a:pt x="4484" y="23048"/>
                  </a:cubicBezTo>
                  <a:cubicBezTo>
                    <a:pt x="4641" y="23236"/>
                    <a:pt x="4844" y="23361"/>
                    <a:pt x="5032" y="23518"/>
                  </a:cubicBezTo>
                  <a:cubicBezTo>
                    <a:pt x="5236" y="23659"/>
                    <a:pt x="5456" y="23784"/>
                    <a:pt x="5675" y="23894"/>
                  </a:cubicBezTo>
                  <a:cubicBezTo>
                    <a:pt x="5785" y="23941"/>
                    <a:pt x="5895" y="24004"/>
                    <a:pt x="6004" y="24051"/>
                  </a:cubicBezTo>
                  <a:lnTo>
                    <a:pt x="6318" y="24192"/>
                  </a:lnTo>
                  <a:cubicBezTo>
                    <a:pt x="6537" y="24286"/>
                    <a:pt x="6757" y="24364"/>
                    <a:pt x="6992" y="24443"/>
                  </a:cubicBezTo>
                  <a:cubicBezTo>
                    <a:pt x="7885" y="24772"/>
                    <a:pt x="8779" y="25070"/>
                    <a:pt x="9703" y="25493"/>
                  </a:cubicBezTo>
                  <a:cubicBezTo>
                    <a:pt x="9554" y="25393"/>
                    <a:pt x="9569" y="25370"/>
                    <a:pt x="9652" y="25370"/>
                  </a:cubicBezTo>
                  <a:cubicBezTo>
                    <a:pt x="9700" y="25370"/>
                    <a:pt x="9770" y="25377"/>
                    <a:pt x="9844" y="25383"/>
                  </a:cubicBezTo>
                  <a:cubicBezTo>
                    <a:pt x="9719" y="25352"/>
                    <a:pt x="9860" y="25258"/>
                    <a:pt x="9844" y="25179"/>
                  </a:cubicBezTo>
                  <a:lnTo>
                    <a:pt x="9844" y="25179"/>
                  </a:lnTo>
                  <a:cubicBezTo>
                    <a:pt x="9845" y="25179"/>
                    <a:pt x="10048" y="25258"/>
                    <a:pt x="10236" y="25336"/>
                  </a:cubicBezTo>
                  <a:cubicBezTo>
                    <a:pt x="10424" y="25430"/>
                    <a:pt x="10628" y="25477"/>
                    <a:pt x="10628" y="25477"/>
                  </a:cubicBezTo>
                  <a:cubicBezTo>
                    <a:pt x="10687" y="25407"/>
                    <a:pt x="10825" y="25398"/>
                    <a:pt x="10983" y="25398"/>
                  </a:cubicBezTo>
                  <a:cubicBezTo>
                    <a:pt x="11036" y="25398"/>
                    <a:pt x="11091" y="25399"/>
                    <a:pt x="11145" y="25399"/>
                  </a:cubicBezTo>
                  <a:cubicBezTo>
                    <a:pt x="11189" y="25402"/>
                    <a:pt x="11233" y="25404"/>
                    <a:pt x="11275" y="25404"/>
                  </a:cubicBezTo>
                  <a:cubicBezTo>
                    <a:pt x="11430" y="25404"/>
                    <a:pt x="11563" y="25379"/>
                    <a:pt x="11600" y="25305"/>
                  </a:cubicBezTo>
                  <a:lnTo>
                    <a:pt x="11600" y="25305"/>
                  </a:lnTo>
                  <a:lnTo>
                    <a:pt x="11334" y="25336"/>
                  </a:lnTo>
                  <a:cubicBezTo>
                    <a:pt x="11506" y="25226"/>
                    <a:pt x="11381" y="25101"/>
                    <a:pt x="11239" y="24976"/>
                  </a:cubicBezTo>
                  <a:cubicBezTo>
                    <a:pt x="11098" y="24835"/>
                    <a:pt x="10926" y="24678"/>
                    <a:pt x="10957" y="24537"/>
                  </a:cubicBezTo>
                  <a:lnTo>
                    <a:pt x="10957" y="24537"/>
                  </a:lnTo>
                  <a:cubicBezTo>
                    <a:pt x="10899" y="24571"/>
                    <a:pt x="10838" y="24585"/>
                    <a:pt x="10773" y="24585"/>
                  </a:cubicBezTo>
                  <a:cubicBezTo>
                    <a:pt x="10630" y="24585"/>
                    <a:pt x="10472" y="24514"/>
                    <a:pt x="10299" y="24427"/>
                  </a:cubicBezTo>
                  <a:cubicBezTo>
                    <a:pt x="10174" y="24380"/>
                    <a:pt x="10048" y="24317"/>
                    <a:pt x="9923" y="24302"/>
                  </a:cubicBezTo>
                  <a:cubicBezTo>
                    <a:pt x="9852" y="24286"/>
                    <a:pt x="9782" y="24274"/>
                    <a:pt x="9709" y="24274"/>
                  </a:cubicBezTo>
                  <a:cubicBezTo>
                    <a:pt x="9637" y="24274"/>
                    <a:pt x="9562" y="24286"/>
                    <a:pt x="9484" y="24317"/>
                  </a:cubicBezTo>
                  <a:cubicBezTo>
                    <a:pt x="9374" y="24239"/>
                    <a:pt x="9609" y="24255"/>
                    <a:pt x="9547" y="24176"/>
                  </a:cubicBezTo>
                  <a:lnTo>
                    <a:pt x="9547" y="24176"/>
                  </a:lnTo>
                  <a:cubicBezTo>
                    <a:pt x="9480" y="24210"/>
                    <a:pt x="9407" y="24229"/>
                    <a:pt x="9323" y="24229"/>
                  </a:cubicBezTo>
                  <a:cubicBezTo>
                    <a:pt x="9209" y="24229"/>
                    <a:pt x="9075" y="24194"/>
                    <a:pt x="8904" y="24114"/>
                  </a:cubicBezTo>
                  <a:lnTo>
                    <a:pt x="8951" y="24098"/>
                  </a:lnTo>
                  <a:cubicBezTo>
                    <a:pt x="8058" y="23863"/>
                    <a:pt x="7728" y="23612"/>
                    <a:pt x="6804" y="23126"/>
                  </a:cubicBezTo>
                  <a:lnTo>
                    <a:pt x="6804" y="23126"/>
                  </a:lnTo>
                  <a:lnTo>
                    <a:pt x="6819" y="23299"/>
                  </a:lnTo>
                  <a:cubicBezTo>
                    <a:pt x="6631" y="23189"/>
                    <a:pt x="6600" y="23126"/>
                    <a:pt x="6521" y="23048"/>
                  </a:cubicBezTo>
                  <a:lnTo>
                    <a:pt x="6521" y="23048"/>
                  </a:lnTo>
                  <a:cubicBezTo>
                    <a:pt x="6192" y="23142"/>
                    <a:pt x="7086" y="23314"/>
                    <a:pt x="6788" y="23440"/>
                  </a:cubicBezTo>
                  <a:cubicBezTo>
                    <a:pt x="6741" y="23346"/>
                    <a:pt x="6631" y="23251"/>
                    <a:pt x="6490" y="23173"/>
                  </a:cubicBezTo>
                  <a:cubicBezTo>
                    <a:pt x="6349" y="23095"/>
                    <a:pt x="6192" y="23001"/>
                    <a:pt x="6020" y="22907"/>
                  </a:cubicBezTo>
                  <a:cubicBezTo>
                    <a:pt x="5942" y="22860"/>
                    <a:pt x="5863" y="22828"/>
                    <a:pt x="5785" y="22781"/>
                  </a:cubicBezTo>
                  <a:cubicBezTo>
                    <a:pt x="5722" y="22734"/>
                    <a:pt x="5659" y="22672"/>
                    <a:pt x="5597" y="22625"/>
                  </a:cubicBezTo>
                  <a:cubicBezTo>
                    <a:pt x="5487" y="22530"/>
                    <a:pt x="5424" y="22436"/>
                    <a:pt x="5424" y="22342"/>
                  </a:cubicBezTo>
                  <a:cubicBezTo>
                    <a:pt x="5368" y="22303"/>
                    <a:pt x="5335" y="22288"/>
                    <a:pt x="5315" y="22288"/>
                  </a:cubicBezTo>
                  <a:cubicBezTo>
                    <a:pt x="5261" y="22288"/>
                    <a:pt x="5306" y="22397"/>
                    <a:pt x="5252" y="22397"/>
                  </a:cubicBezTo>
                  <a:cubicBezTo>
                    <a:pt x="5232" y="22397"/>
                    <a:pt x="5198" y="22382"/>
                    <a:pt x="5142" y="22342"/>
                  </a:cubicBezTo>
                  <a:lnTo>
                    <a:pt x="5126" y="22217"/>
                  </a:lnTo>
                  <a:lnTo>
                    <a:pt x="5001" y="22248"/>
                  </a:lnTo>
                  <a:cubicBezTo>
                    <a:pt x="4844" y="22107"/>
                    <a:pt x="4829" y="21951"/>
                    <a:pt x="4876" y="21888"/>
                  </a:cubicBezTo>
                  <a:lnTo>
                    <a:pt x="4876" y="21888"/>
                  </a:lnTo>
                  <a:cubicBezTo>
                    <a:pt x="4907" y="21935"/>
                    <a:pt x="5001" y="21966"/>
                    <a:pt x="5048" y="21998"/>
                  </a:cubicBezTo>
                  <a:cubicBezTo>
                    <a:pt x="4906" y="21784"/>
                    <a:pt x="4530" y="21557"/>
                    <a:pt x="4428" y="21447"/>
                  </a:cubicBezTo>
                  <a:lnTo>
                    <a:pt x="4428" y="21447"/>
                  </a:lnTo>
                  <a:lnTo>
                    <a:pt x="4594" y="21668"/>
                  </a:lnTo>
                  <a:cubicBezTo>
                    <a:pt x="4500" y="21606"/>
                    <a:pt x="4421" y="21527"/>
                    <a:pt x="4327" y="21465"/>
                  </a:cubicBezTo>
                  <a:cubicBezTo>
                    <a:pt x="4233" y="21386"/>
                    <a:pt x="4170" y="21292"/>
                    <a:pt x="4076" y="21198"/>
                  </a:cubicBezTo>
                  <a:cubicBezTo>
                    <a:pt x="3998" y="21104"/>
                    <a:pt x="3920" y="21026"/>
                    <a:pt x="3841" y="20932"/>
                  </a:cubicBezTo>
                  <a:lnTo>
                    <a:pt x="3622" y="20634"/>
                  </a:lnTo>
                  <a:cubicBezTo>
                    <a:pt x="3543" y="20540"/>
                    <a:pt x="3465" y="20446"/>
                    <a:pt x="3402" y="20336"/>
                  </a:cubicBezTo>
                  <a:cubicBezTo>
                    <a:pt x="3324" y="20242"/>
                    <a:pt x="3261" y="20148"/>
                    <a:pt x="3183" y="20038"/>
                  </a:cubicBezTo>
                  <a:cubicBezTo>
                    <a:pt x="3042" y="19850"/>
                    <a:pt x="2916" y="19662"/>
                    <a:pt x="2775" y="19490"/>
                  </a:cubicBezTo>
                  <a:lnTo>
                    <a:pt x="2744" y="19568"/>
                  </a:lnTo>
                  <a:cubicBezTo>
                    <a:pt x="2525" y="19302"/>
                    <a:pt x="2493" y="19176"/>
                    <a:pt x="2446" y="19019"/>
                  </a:cubicBezTo>
                  <a:cubicBezTo>
                    <a:pt x="2415" y="18878"/>
                    <a:pt x="2383" y="18722"/>
                    <a:pt x="2211" y="18392"/>
                  </a:cubicBezTo>
                  <a:lnTo>
                    <a:pt x="2211" y="18392"/>
                  </a:lnTo>
                  <a:lnTo>
                    <a:pt x="2242" y="18408"/>
                  </a:lnTo>
                  <a:cubicBezTo>
                    <a:pt x="2117" y="18298"/>
                    <a:pt x="2023" y="18110"/>
                    <a:pt x="1945" y="17922"/>
                  </a:cubicBezTo>
                  <a:lnTo>
                    <a:pt x="1945" y="17922"/>
                  </a:lnTo>
                  <a:cubicBezTo>
                    <a:pt x="1961" y="17939"/>
                    <a:pt x="1975" y="17946"/>
                    <a:pt x="1985" y="17946"/>
                  </a:cubicBezTo>
                  <a:cubicBezTo>
                    <a:pt x="2046" y="17946"/>
                    <a:pt x="2005" y="17687"/>
                    <a:pt x="2069" y="17687"/>
                  </a:cubicBezTo>
                  <a:cubicBezTo>
                    <a:pt x="2084" y="17687"/>
                    <a:pt x="2104" y="17701"/>
                    <a:pt x="2133" y="17734"/>
                  </a:cubicBezTo>
                  <a:cubicBezTo>
                    <a:pt x="1772" y="17076"/>
                    <a:pt x="1929" y="17421"/>
                    <a:pt x="1537" y="17029"/>
                  </a:cubicBezTo>
                  <a:lnTo>
                    <a:pt x="1615" y="16888"/>
                  </a:lnTo>
                  <a:cubicBezTo>
                    <a:pt x="1474" y="16747"/>
                    <a:pt x="1412" y="16747"/>
                    <a:pt x="1286" y="16386"/>
                  </a:cubicBezTo>
                  <a:lnTo>
                    <a:pt x="1286" y="16386"/>
                  </a:lnTo>
                  <a:cubicBezTo>
                    <a:pt x="1324" y="16448"/>
                    <a:pt x="1350" y="16470"/>
                    <a:pt x="1371" y="16470"/>
                  </a:cubicBezTo>
                  <a:cubicBezTo>
                    <a:pt x="1423" y="16470"/>
                    <a:pt x="1438" y="16326"/>
                    <a:pt x="1504" y="16326"/>
                  </a:cubicBezTo>
                  <a:cubicBezTo>
                    <a:pt x="1530" y="16326"/>
                    <a:pt x="1566" y="16350"/>
                    <a:pt x="1615" y="16417"/>
                  </a:cubicBezTo>
                  <a:cubicBezTo>
                    <a:pt x="1615" y="16010"/>
                    <a:pt x="1537" y="15743"/>
                    <a:pt x="1427" y="15508"/>
                  </a:cubicBezTo>
                  <a:cubicBezTo>
                    <a:pt x="1333" y="15289"/>
                    <a:pt x="1286" y="15101"/>
                    <a:pt x="1443" y="14897"/>
                  </a:cubicBezTo>
                  <a:cubicBezTo>
                    <a:pt x="1396" y="14855"/>
                    <a:pt x="1361" y="14837"/>
                    <a:pt x="1334" y="14837"/>
                  </a:cubicBezTo>
                  <a:cubicBezTo>
                    <a:pt x="1180" y="14837"/>
                    <a:pt x="1318" y="15438"/>
                    <a:pt x="1287" y="15438"/>
                  </a:cubicBezTo>
                  <a:cubicBezTo>
                    <a:pt x="1284" y="15438"/>
                    <a:pt x="1279" y="15430"/>
                    <a:pt x="1271" y="15414"/>
                  </a:cubicBezTo>
                  <a:cubicBezTo>
                    <a:pt x="1260" y="15446"/>
                    <a:pt x="1244" y="15460"/>
                    <a:pt x="1226" y="15460"/>
                  </a:cubicBezTo>
                  <a:cubicBezTo>
                    <a:pt x="1189" y="15460"/>
                    <a:pt x="1140" y="15404"/>
                    <a:pt x="1098" y="15320"/>
                  </a:cubicBezTo>
                  <a:cubicBezTo>
                    <a:pt x="1051" y="15195"/>
                    <a:pt x="1004" y="15022"/>
                    <a:pt x="1004" y="14897"/>
                  </a:cubicBezTo>
                  <a:cubicBezTo>
                    <a:pt x="988" y="14756"/>
                    <a:pt x="1067" y="14646"/>
                    <a:pt x="1161" y="14474"/>
                  </a:cubicBezTo>
                  <a:cubicBezTo>
                    <a:pt x="1237" y="14322"/>
                    <a:pt x="1328" y="14125"/>
                    <a:pt x="1304" y="13827"/>
                  </a:cubicBezTo>
                  <a:lnTo>
                    <a:pt x="1304" y="13827"/>
                  </a:lnTo>
                  <a:cubicBezTo>
                    <a:pt x="1312" y="13864"/>
                    <a:pt x="1333" y="13873"/>
                    <a:pt x="1333" y="13925"/>
                  </a:cubicBezTo>
                  <a:cubicBezTo>
                    <a:pt x="1396" y="13690"/>
                    <a:pt x="1224" y="13471"/>
                    <a:pt x="1349" y="13173"/>
                  </a:cubicBezTo>
                  <a:cubicBezTo>
                    <a:pt x="1161" y="13016"/>
                    <a:pt x="1365" y="12812"/>
                    <a:pt x="1130" y="12750"/>
                  </a:cubicBezTo>
                  <a:cubicBezTo>
                    <a:pt x="1130" y="12750"/>
                    <a:pt x="1130" y="12781"/>
                    <a:pt x="1130" y="12844"/>
                  </a:cubicBezTo>
                  <a:cubicBezTo>
                    <a:pt x="1130" y="12891"/>
                    <a:pt x="1145" y="12969"/>
                    <a:pt x="1145" y="13047"/>
                  </a:cubicBezTo>
                  <a:lnTo>
                    <a:pt x="1177" y="13330"/>
                  </a:lnTo>
                  <a:cubicBezTo>
                    <a:pt x="1145" y="13173"/>
                    <a:pt x="1051" y="13000"/>
                    <a:pt x="1004" y="12812"/>
                  </a:cubicBezTo>
                  <a:cubicBezTo>
                    <a:pt x="957" y="12624"/>
                    <a:pt x="926" y="12405"/>
                    <a:pt x="1020" y="12138"/>
                  </a:cubicBezTo>
                  <a:cubicBezTo>
                    <a:pt x="1067" y="12185"/>
                    <a:pt x="1114" y="12342"/>
                    <a:pt x="1145" y="12468"/>
                  </a:cubicBezTo>
                  <a:cubicBezTo>
                    <a:pt x="1224" y="12311"/>
                    <a:pt x="1114" y="12154"/>
                    <a:pt x="1192" y="11997"/>
                  </a:cubicBezTo>
                  <a:lnTo>
                    <a:pt x="1192" y="11997"/>
                  </a:lnTo>
                  <a:cubicBezTo>
                    <a:pt x="1318" y="12029"/>
                    <a:pt x="1318" y="12201"/>
                    <a:pt x="1302" y="12421"/>
                  </a:cubicBezTo>
                  <a:cubicBezTo>
                    <a:pt x="1302" y="12624"/>
                    <a:pt x="1271" y="12891"/>
                    <a:pt x="1380" y="13063"/>
                  </a:cubicBezTo>
                  <a:cubicBezTo>
                    <a:pt x="1447" y="12917"/>
                    <a:pt x="1300" y="12536"/>
                    <a:pt x="1395" y="12536"/>
                  </a:cubicBezTo>
                  <a:cubicBezTo>
                    <a:pt x="1413" y="12536"/>
                    <a:pt x="1438" y="12548"/>
                    <a:pt x="1474" y="12577"/>
                  </a:cubicBezTo>
                  <a:cubicBezTo>
                    <a:pt x="1318" y="12452"/>
                    <a:pt x="1349" y="12295"/>
                    <a:pt x="1380" y="12107"/>
                  </a:cubicBezTo>
                  <a:cubicBezTo>
                    <a:pt x="1412" y="11935"/>
                    <a:pt x="1474" y="11747"/>
                    <a:pt x="1365" y="11527"/>
                  </a:cubicBezTo>
                  <a:lnTo>
                    <a:pt x="1365" y="11527"/>
                  </a:lnTo>
                  <a:lnTo>
                    <a:pt x="1506" y="11574"/>
                  </a:lnTo>
                  <a:cubicBezTo>
                    <a:pt x="1490" y="11496"/>
                    <a:pt x="1443" y="11355"/>
                    <a:pt x="1459" y="11229"/>
                  </a:cubicBezTo>
                  <a:lnTo>
                    <a:pt x="1459" y="11229"/>
                  </a:lnTo>
                  <a:cubicBezTo>
                    <a:pt x="1459" y="11229"/>
                    <a:pt x="1506" y="11292"/>
                    <a:pt x="1537" y="11355"/>
                  </a:cubicBezTo>
                  <a:lnTo>
                    <a:pt x="1615" y="11480"/>
                  </a:lnTo>
                  <a:cubicBezTo>
                    <a:pt x="1506" y="11104"/>
                    <a:pt x="1866" y="10853"/>
                    <a:pt x="1835" y="10524"/>
                  </a:cubicBezTo>
                  <a:lnTo>
                    <a:pt x="1835" y="10524"/>
                  </a:lnTo>
                  <a:cubicBezTo>
                    <a:pt x="1789" y="10806"/>
                    <a:pt x="1749" y="10871"/>
                    <a:pt x="1706" y="10871"/>
                  </a:cubicBezTo>
                  <a:cubicBezTo>
                    <a:pt x="1669" y="10871"/>
                    <a:pt x="1630" y="10823"/>
                    <a:pt x="1584" y="10823"/>
                  </a:cubicBezTo>
                  <a:cubicBezTo>
                    <a:pt x="1556" y="10823"/>
                    <a:pt x="1525" y="10841"/>
                    <a:pt x="1490" y="10900"/>
                  </a:cubicBezTo>
                  <a:cubicBezTo>
                    <a:pt x="1459" y="10461"/>
                    <a:pt x="1584" y="10367"/>
                    <a:pt x="1725" y="10257"/>
                  </a:cubicBezTo>
                  <a:cubicBezTo>
                    <a:pt x="1804" y="10210"/>
                    <a:pt x="1866" y="10148"/>
                    <a:pt x="1945" y="10054"/>
                  </a:cubicBezTo>
                  <a:cubicBezTo>
                    <a:pt x="1999" y="9972"/>
                    <a:pt x="2042" y="9854"/>
                    <a:pt x="2093" y="9681"/>
                  </a:cubicBezTo>
                  <a:lnTo>
                    <a:pt x="2093" y="9681"/>
                  </a:lnTo>
                  <a:cubicBezTo>
                    <a:pt x="2069" y="9729"/>
                    <a:pt x="2031" y="9780"/>
                    <a:pt x="1992" y="9819"/>
                  </a:cubicBezTo>
                  <a:cubicBezTo>
                    <a:pt x="1967" y="9860"/>
                    <a:pt x="1942" y="9883"/>
                    <a:pt x="1922" y="9883"/>
                  </a:cubicBezTo>
                  <a:cubicBezTo>
                    <a:pt x="1904" y="9883"/>
                    <a:pt x="1889" y="9863"/>
                    <a:pt x="1882" y="9819"/>
                  </a:cubicBezTo>
                  <a:cubicBezTo>
                    <a:pt x="1976" y="9646"/>
                    <a:pt x="2101" y="9442"/>
                    <a:pt x="2195" y="9364"/>
                  </a:cubicBezTo>
                  <a:cubicBezTo>
                    <a:pt x="2255" y="9159"/>
                    <a:pt x="2253" y="9101"/>
                    <a:pt x="2225" y="9101"/>
                  </a:cubicBezTo>
                  <a:cubicBezTo>
                    <a:pt x="2188" y="9101"/>
                    <a:pt x="2104" y="9205"/>
                    <a:pt x="2057" y="9205"/>
                  </a:cubicBezTo>
                  <a:cubicBezTo>
                    <a:pt x="2037" y="9205"/>
                    <a:pt x="2023" y="9185"/>
                    <a:pt x="2023" y="9129"/>
                  </a:cubicBezTo>
                  <a:cubicBezTo>
                    <a:pt x="2258" y="8988"/>
                    <a:pt x="2070" y="8815"/>
                    <a:pt x="2117" y="8533"/>
                  </a:cubicBezTo>
                  <a:lnTo>
                    <a:pt x="2117" y="8533"/>
                  </a:lnTo>
                  <a:lnTo>
                    <a:pt x="2258" y="8596"/>
                  </a:lnTo>
                  <a:cubicBezTo>
                    <a:pt x="2619" y="7969"/>
                    <a:pt x="2054" y="8298"/>
                    <a:pt x="2430" y="7750"/>
                  </a:cubicBezTo>
                  <a:lnTo>
                    <a:pt x="2430" y="7750"/>
                  </a:lnTo>
                  <a:lnTo>
                    <a:pt x="2493" y="8079"/>
                  </a:lnTo>
                  <a:lnTo>
                    <a:pt x="2587" y="7765"/>
                  </a:lnTo>
                  <a:lnTo>
                    <a:pt x="2713" y="7891"/>
                  </a:lnTo>
                  <a:cubicBezTo>
                    <a:pt x="2760" y="7530"/>
                    <a:pt x="2854" y="7436"/>
                    <a:pt x="3073" y="7154"/>
                  </a:cubicBezTo>
                  <a:lnTo>
                    <a:pt x="3073" y="7154"/>
                  </a:lnTo>
                  <a:cubicBezTo>
                    <a:pt x="3068" y="7155"/>
                    <a:pt x="3062" y="7155"/>
                    <a:pt x="3057" y="7155"/>
                  </a:cubicBezTo>
                  <a:cubicBezTo>
                    <a:pt x="2928" y="7155"/>
                    <a:pt x="2876" y="6971"/>
                    <a:pt x="3042" y="6715"/>
                  </a:cubicBezTo>
                  <a:cubicBezTo>
                    <a:pt x="3082" y="6685"/>
                    <a:pt x="3107" y="6676"/>
                    <a:pt x="3124" y="6676"/>
                  </a:cubicBezTo>
                  <a:cubicBezTo>
                    <a:pt x="3152" y="6676"/>
                    <a:pt x="3157" y="6702"/>
                    <a:pt x="3170" y="6702"/>
                  </a:cubicBezTo>
                  <a:cubicBezTo>
                    <a:pt x="3186" y="6702"/>
                    <a:pt x="3214" y="6664"/>
                    <a:pt x="3308" y="6496"/>
                  </a:cubicBezTo>
                  <a:lnTo>
                    <a:pt x="3308" y="6496"/>
                  </a:lnTo>
                  <a:cubicBezTo>
                    <a:pt x="3324" y="6637"/>
                    <a:pt x="3371" y="6793"/>
                    <a:pt x="3152" y="6872"/>
                  </a:cubicBezTo>
                  <a:cubicBezTo>
                    <a:pt x="3183" y="6919"/>
                    <a:pt x="3183" y="7013"/>
                    <a:pt x="3199" y="7060"/>
                  </a:cubicBezTo>
                  <a:cubicBezTo>
                    <a:pt x="3418" y="6919"/>
                    <a:pt x="3528" y="6590"/>
                    <a:pt x="3637" y="6464"/>
                  </a:cubicBezTo>
                  <a:lnTo>
                    <a:pt x="3637" y="6464"/>
                  </a:lnTo>
                  <a:cubicBezTo>
                    <a:pt x="3590" y="6511"/>
                    <a:pt x="3543" y="6558"/>
                    <a:pt x="3496" y="6574"/>
                  </a:cubicBezTo>
                  <a:lnTo>
                    <a:pt x="3731" y="5947"/>
                  </a:lnTo>
                  <a:cubicBezTo>
                    <a:pt x="3752" y="5938"/>
                    <a:pt x="3767" y="5934"/>
                    <a:pt x="3779" y="5934"/>
                  </a:cubicBezTo>
                  <a:cubicBezTo>
                    <a:pt x="3831" y="5934"/>
                    <a:pt x="3810" y="6009"/>
                    <a:pt x="3810" y="6072"/>
                  </a:cubicBezTo>
                  <a:cubicBezTo>
                    <a:pt x="3873" y="5963"/>
                    <a:pt x="3888" y="5853"/>
                    <a:pt x="3998" y="5696"/>
                  </a:cubicBezTo>
                  <a:cubicBezTo>
                    <a:pt x="4061" y="5822"/>
                    <a:pt x="4155" y="5884"/>
                    <a:pt x="4029" y="6119"/>
                  </a:cubicBezTo>
                  <a:lnTo>
                    <a:pt x="4327" y="5587"/>
                  </a:lnTo>
                  <a:cubicBezTo>
                    <a:pt x="4375" y="5587"/>
                    <a:pt x="4532" y="5514"/>
                    <a:pt x="4590" y="5514"/>
                  </a:cubicBezTo>
                  <a:cubicBezTo>
                    <a:pt x="4608" y="5514"/>
                    <a:pt x="4617" y="5521"/>
                    <a:pt x="4609" y="5539"/>
                  </a:cubicBezTo>
                  <a:cubicBezTo>
                    <a:pt x="4766" y="5445"/>
                    <a:pt x="4860" y="5257"/>
                    <a:pt x="4985" y="5069"/>
                  </a:cubicBezTo>
                  <a:cubicBezTo>
                    <a:pt x="5111" y="4881"/>
                    <a:pt x="5252" y="4677"/>
                    <a:pt x="5440" y="4568"/>
                  </a:cubicBezTo>
                  <a:cubicBezTo>
                    <a:pt x="5456" y="4536"/>
                    <a:pt x="5471" y="4489"/>
                    <a:pt x="5534" y="4411"/>
                  </a:cubicBezTo>
                  <a:cubicBezTo>
                    <a:pt x="5706" y="4301"/>
                    <a:pt x="5895" y="4207"/>
                    <a:pt x="6067" y="4097"/>
                  </a:cubicBezTo>
                  <a:cubicBezTo>
                    <a:pt x="6255" y="3988"/>
                    <a:pt x="6427" y="3862"/>
                    <a:pt x="6600" y="3643"/>
                  </a:cubicBezTo>
                  <a:cubicBezTo>
                    <a:pt x="6600" y="3643"/>
                    <a:pt x="6678" y="3643"/>
                    <a:pt x="6772" y="3659"/>
                  </a:cubicBezTo>
                  <a:lnTo>
                    <a:pt x="6945" y="3674"/>
                  </a:lnTo>
                  <a:cubicBezTo>
                    <a:pt x="7258" y="3423"/>
                    <a:pt x="6474" y="3643"/>
                    <a:pt x="6992" y="3235"/>
                  </a:cubicBezTo>
                  <a:cubicBezTo>
                    <a:pt x="7106" y="3140"/>
                    <a:pt x="7175" y="3107"/>
                    <a:pt x="7219" y="3107"/>
                  </a:cubicBezTo>
                  <a:cubicBezTo>
                    <a:pt x="7316" y="3107"/>
                    <a:pt x="7296" y="3267"/>
                    <a:pt x="7404" y="3267"/>
                  </a:cubicBezTo>
                  <a:cubicBezTo>
                    <a:pt x="7408" y="3267"/>
                    <a:pt x="7411" y="3267"/>
                    <a:pt x="7415" y="3267"/>
                  </a:cubicBezTo>
                  <a:cubicBezTo>
                    <a:pt x="7478" y="3157"/>
                    <a:pt x="7587" y="3016"/>
                    <a:pt x="7713" y="2891"/>
                  </a:cubicBezTo>
                  <a:cubicBezTo>
                    <a:pt x="7854" y="2749"/>
                    <a:pt x="8042" y="2655"/>
                    <a:pt x="8277" y="2655"/>
                  </a:cubicBezTo>
                  <a:cubicBezTo>
                    <a:pt x="8167" y="2749"/>
                    <a:pt x="8042" y="2765"/>
                    <a:pt x="7932" y="2828"/>
                  </a:cubicBezTo>
                  <a:cubicBezTo>
                    <a:pt x="7932" y="2828"/>
                    <a:pt x="8026" y="2828"/>
                    <a:pt x="8105" y="2812"/>
                  </a:cubicBezTo>
                  <a:lnTo>
                    <a:pt x="8277" y="2812"/>
                  </a:lnTo>
                  <a:cubicBezTo>
                    <a:pt x="8011" y="3126"/>
                    <a:pt x="7760" y="3220"/>
                    <a:pt x="8073" y="3220"/>
                  </a:cubicBezTo>
                  <a:cubicBezTo>
                    <a:pt x="7995" y="3016"/>
                    <a:pt x="8277" y="2891"/>
                    <a:pt x="8559" y="2749"/>
                  </a:cubicBezTo>
                  <a:cubicBezTo>
                    <a:pt x="8841" y="2608"/>
                    <a:pt x="9123" y="2514"/>
                    <a:pt x="9076" y="2311"/>
                  </a:cubicBezTo>
                  <a:lnTo>
                    <a:pt x="9312" y="2311"/>
                  </a:lnTo>
                  <a:cubicBezTo>
                    <a:pt x="9249" y="2326"/>
                    <a:pt x="9249" y="2358"/>
                    <a:pt x="9186" y="2373"/>
                  </a:cubicBezTo>
                  <a:cubicBezTo>
                    <a:pt x="9210" y="2376"/>
                    <a:pt x="9232" y="2377"/>
                    <a:pt x="9252" y="2377"/>
                  </a:cubicBezTo>
                  <a:cubicBezTo>
                    <a:pt x="9617" y="2377"/>
                    <a:pt x="9419" y="1991"/>
                    <a:pt x="9938" y="1887"/>
                  </a:cubicBezTo>
                  <a:cubicBezTo>
                    <a:pt x="9970" y="1885"/>
                    <a:pt x="10000" y="1883"/>
                    <a:pt x="10028" y="1883"/>
                  </a:cubicBezTo>
                  <a:cubicBezTo>
                    <a:pt x="10167" y="1883"/>
                    <a:pt x="10249" y="1916"/>
                    <a:pt x="10158" y="1981"/>
                  </a:cubicBezTo>
                  <a:lnTo>
                    <a:pt x="10534" y="1793"/>
                  </a:lnTo>
                  <a:cubicBezTo>
                    <a:pt x="10555" y="1788"/>
                    <a:pt x="10571" y="1786"/>
                    <a:pt x="10585" y="1786"/>
                  </a:cubicBezTo>
                  <a:cubicBezTo>
                    <a:pt x="10633" y="1786"/>
                    <a:pt x="10633" y="1816"/>
                    <a:pt x="10595" y="1837"/>
                  </a:cubicBezTo>
                  <a:lnTo>
                    <a:pt x="10595" y="1837"/>
                  </a:lnTo>
                  <a:cubicBezTo>
                    <a:pt x="10650" y="1821"/>
                    <a:pt x="10738" y="1796"/>
                    <a:pt x="10832" y="1778"/>
                  </a:cubicBezTo>
                  <a:cubicBezTo>
                    <a:pt x="10989" y="1746"/>
                    <a:pt x="11145" y="1699"/>
                    <a:pt x="11145" y="1699"/>
                  </a:cubicBezTo>
                  <a:lnTo>
                    <a:pt x="11145" y="1715"/>
                  </a:lnTo>
                  <a:cubicBezTo>
                    <a:pt x="11224" y="1637"/>
                    <a:pt x="11428" y="1511"/>
                    <a:pt x="11522" y="1449"/>
                  </a:cubicBezTo>
                  <a:lnTo>
                    <a:pt x="11522" y="1449"/>
                  </a:lnTo>
                  <a:cubicBezTo>
                    <a:pt x="11694" y="1480"/>
                    <a:pt x="11443" y="1496"/>
                    <a:pt x="11490" y="1543"/>
                  </a:cubicBezTo>
                  <a:cubicBezTo>
                    <a:pt x="11490" y="1543"/>
                    <a:pt x="11584" y="1511"/>
                    <a:pt x="11663" y="1480"/>
                  </a:cubicBezTo>
                  <a:lnTo>
                    <a:pt x="11835" y="1401"/>
                  </a:lnTo>
                  <a:lnTo>
                    <a:pt x="11835" y="1401"/>
                  </a:lnTo>
                  <a:cubicBezTo>
                    <a:pt x="11992" y="1496"/>
                    <a:pt x="11710" y="1621"/>
                    <a:pt x="11459" y="1652"/>
                  </a:cubicBezTo>
                  <a:cubicBezTo>
                    <a:pt x="11565" y="1750"/>
                    <a:pt x="11634" y="1783"/>
                    <a:pt x="11694" y="1783"/>
                  </a:cubicBezTo>
                  <a:cubicBezTo>
                    <a:pt x="11821" y="1783"/>
                    <a:pt x="11904" y="1632"/>
                    <a:pt x="12207" y="1632"/>
                  </a:cubicBezTo>
                  <a:cubicBezTo>
                    <a:pt x="12286" y="1632"/>
                    <a:pt x="12380" y="1642"/>
                    <a:pt x="12493" y="1668"/>
                  </a:cubicBezTo>
                  <a:cubicBezTo>
                    <a:pt x="12493" y="1668"/>
                    <a:pt x="12415" y="1684"/>
                    <a:pt x="12321" y="1699"/>
                  </a:cubicBezTo>
                  <a:lnTo>
                    <a:pt x="12164" y="1746"/>
                  </a:lnTo>
                  <a:cubicBezTo>
                    <a:pt x="12399" y="1950"/>
                    <a:pt x="12650" y="1856"/>
                    <a:pt x="13026" y="1981"/>
                  </a:cubicBezTo>
                  <a:cubicBezTo>
                    <a:pt x="12948" y="1903"/>
                    <a:pt x="12258" y="1668"/>
                    <a:pt x="12634" y="1543"/>
                  </a:cubicBezTo>
                  <a:lnTo>
                    <a:pt x="12634" y="1543"/>
                  </a:lnTo>
                  <a:cubicBezTo>
                    <a:pt x="12666" y="1547"/>
                    <a:pt x="12701" y="1550"/>
                    <a:pt x="12739" y="1550"/>
                  </a:cubicBezTo>
                  <a:cubicBezTo>
                    <a:pt x="12831" y="1550"/>
                    <a:pt x="12944" y="1531"/>
                    <a:pt x="13089" y="1464"/>
                  </a:cubicBezTo>
                  <a:cubicBezTo>
                    <a:pt x="13099" y="1564"/>
                    <a:pt x="13185" y="1587"/>
                    <a:pt x="13310" y="1587"/>
                  </a:cubicBezTo>
                  <a:cubicBezTo>
                    <a:pt x="13383" y="1587"/>
                    <a:pt x="13468" y="1580"/>
                    <a:pt x="13559" y="1574"/>
                  </a:cubicBezTo>
                  <a:lnTo>
                    <a:pt x="13559" y="1574"/>
                  </a:lnTo>
                  <a:lnTo>
                    <a:pt x="13544" y="1778"/>
                  </a:lnTo>
                  <a:cubicBezTo>
                    <a:pt x="13810" y="1715"/>
                    <a:pt x="13794" y="1621"/>
                    <a:pt x="13967" y="1527"/>
                  </a:cubicBezTo>
                  <a:cubicBezTo>
                    <a:pt x="14265" y="1558"/>
                    <a:pt x="14327" y="1699"/>
                    <a:pt x="14390" y="1825"/>
                  </a:cubicBezTo>
                  <a:cubicBezTo>
                    <a:pt x="14436" y="1830"/>
                    <a:pt x="14470" y="1833"/>
                    <a:pt x="14496" y="1833"/>
                  </a:cubicBezTo>
                  <a:cubicBezTo>
                    <a:pt x="14752" y="1833"/>
                    <a:pt x="14115" y="1574"/>
                    <a:pt x="14656" y="1574"/>
                  </a:cubicBezTo>
                  <a:cubicBezTo>
                    <a:pt x="14814" y="1616"/>
                    <a:pt x="14955" y="1633"/>
                    <a:pt x="15098" y="1633"/>
                  </a:cubicBezTo>
                  <a:cubicBezTo>
                    <a:pt x="15326" y="1633"/>
                    <a:pt x="15561" y="1591"/>
                    <a:pt x="15879" y="1543"/>
                  </a:cubicBezTo>
                  <a:lnTo>
                    <a:pt x="15879" y="1543"/>
                  </a:lnTo>
                  <a:cubicBezTo>
                    <a:pt x="16161" y="1637"/>
                    <a:pt x="15816" y="1652"/>
                    <a:pt x="15910" y="1715"/>
                  </a:cubicBezTo>
                  <a:lnTo>
                    <a:pt x="16193" y="1590"/>
                  </a:lnTo>
                  <a:cubicBezTo>
                    <a:pt x="16255" y="1605"/>
                    <a:pt x="16240" y="1652"/>
                    <a:pt x="16224" y="1668"/>
                  </a:cubicBezTo>
                  <a:cubicBezTo>
                    <a:pt x="16443" y="1637"/>
                    <a:pt x="16255" y="1480"/>
                    <a:pt x="16616" y="1464"/>
                  </a:cubicBezTo>
                  <a:cubicBezTo>
                    <a:pt x="16635" y="1434"/>
                    <a:pt x="16663" y="1421"/>
                    <a:pt x="16700" y="1421"/>
                  </a:cubicBezTo>
                  <a:cubicBezTo>
                    <a:pt x="16871" y="1421"/>
                    <a:pt x="17217" y="1695"/>
                    <a:pt x="17550" y="1695"/>
                  </a:cubicBezTo>
                  <a:cubicBezTo>
                    <a:pt x="17621" y="1695"/>
                    <a:pt x="17692" y="1683"/>
                    <a:pt x="17760" y="1652"/>
                  </a:cubicBezTo>
                  <a:lnTo>
                    <a:pt x="17760" y="1652"/>
                  </a:lnTo>
                  <a:cubicBezTo>
                    <a:pt x="17870" y="1731"/>
                    <a:pt x="17697" y="1778"/>
                    <a:pt x="17729" y="1856"/>
                  </a:cubicBezTo>
                  <a:cubicBezTo>
                    <a:pt x="18356" y="1746"/>
                    <a:pt x="18262" y="1778"/>
                    <a:pt x="18779" y="1621"/>
                  </a:cubicBezTo>
                  <a:lnTo>
                    <a:pt x="19171" y="1778"/>
                  </a:lnTo>
                  <a:cubicBezTo>
                    <a:pt x="18889" y="1605"/>
                    <a:pt x="19280" y="1464"/>
                    <a:pt x="19641" y="1370"/>
                  </a:cubicBezTo>
                  <a:cubicBezTo>
                    <a:pt x="19547" y="1292"/>
                    <a:pt x="19453" y="1213"/>
                    <a:pt x="19390" y="1182"/>
                  </a:cubicBezTo>
                  <a:cubicBezTo>
                    <a:pt x="19390" y="1182"/>
                    <a:pt x="19547" y="1166"/>
                    <a:pt x="19688" y="1151"/>
                  </a:cubicBezTo>
                  <a:cubicBezTo>
                    <a:pt x="19829" y="1151"/>
                    <a:pt x="19970" y="1135"/>
                    <a:pt x="19970" y="1135"/>
                  </a:cubicBezTo>
                  <a:lnTo>
                    <a:pt x="19970" y="1135"/>
                  </a:lnTo>
                  <a:cubicBezTo>
                    <a:pt x="20033" y="1182"/>
                    <a:pt x="19954" y="1245"/>
                    <a:pt x="19860" y="1307"/>
                  </a:cubicBezTo>
                  <a:cubicBezTo>
                    <a:pt x="19907" y="1292"/>
                    <a:pt x="19939" y="1292"/>
                    <a:pt x="19970" y="1276"/>
                  </a:cubicBezTo>
                  <a:lnTo>
                    <a:pt x="19970" y="1276"/>
                  </a:lnTo>
                  <a:cubicBezTo>
                    <a:pt x="20158" y="1386"/>
                    <a:pt x="20033" y="1480"/>
                    <a:pt x="19876" y="1558"/>
                  </a:cubicBezTo>
                  <a:cubicBezTo>
                    <a:pt x="19813" y="1511"/>
                    <a:pt x="19766" y="1464"/>
                    <a:pt x="19704" y="1417"/>
                  </a:cubicBezTo>
                  <a:cubicBezTo>
                    <a:pt x="19547" y="1511"/>
                    <a:pt x="19421" y="1637"/>
                    <a:pt x="19437" y="1746"/>
                  </a:cubicBezTo>
                  <a:cubicBezTo>
                    <a:pt x="19468" y="1731"/>
                    <a:pt x="19531" y="1715"/>
                    <a:pt x="19610" y="1715"/>
                  </a:cubicBezTo>
                  <a:cubicBezTo>
                    <a:pt x="19578" y="1746"/>
                    <a:pt x="19547" y="1762"/>
                    <a:pt x="19563" y="1793"/>
                  </a:cubicBezTo>
                  <a:cubicBezTo>
                    <a:pt x="19565" y="1796"/>
                    <a:pt x="19570" y="1797"/>
                    <a:pt x="19575" y="1797"/>
                  </a:cubicBezTo>
                  <a:cubicBezTo>
                    <a:pt x="19601" y="1797"/>
                    <a:pt x="19658" y="1769"/>
                    <a:pt x="19735" y="1731"/>
                  </a:cubicBezTo>
                  <a:lnTo>
                    <a:pt x="19813" y="1966"/>
                  </a:lnTo>
                  <a:lnTo>
                    <a:pt x="19860" y="1887"/>
                  </a:lnTo>
                  <a:cubicBezTo>
                    <a:pt x="19860" y="1887"/>
                    <a:pt x="20017" y="1950"/>
                    <a:pt x="20174" y="2013"/>
                  </a:cubicBezTo>
                  <a:lnTo>
                    <a:pt x="20487" y="2138"/>
                  </a:lnTo>
                  <a:cubicBezTo>
                    <a:pt x="20613" y="2122"/>
                    <a:pt x="20738" y="2091"/>
                    <a:pt x="20879" y="2060"/>
                  </a:cubicBezTo>
                  <a:cubicBezTo>
                    <a:pt x="21005" y="2028"/>
                    <a:pt x="21146" y="2013"/>
                    <a:pt x="21287" y="2013"/>
                  </a:cubicBezTo>
                  <a:cubicBezTo>
                    <a:pt x="21328" y="2008"/>
                    <a:pt x="21371" y="2006"/>
                    <a:pt x="21414" y="2006"/>
                  </a:cubicBezTo>
                  <a:cubicBezTo>
                    <a:pt x="21520" y="2006"/>
                    <a:pt x="21630" y="2017"/>
                    <a:pt x="21741" y="2028"/>
                  </a:cubicBezTo>
                  <a:cubicBezTo>
                    <a:pt x="21914" y="2060"/>
                    <a:pt x="22086" y="2107"/>
                    <a:pt x="22274" y="2185"/>
                  </a:cubicBezTo>
                  <a:cubicBezTo>
                    <a:pt x="22023" y="2232"/>
                    <a:pt x="22102" y="2389"/>
                    <a:pt x="22008" y="2546"/>
                  </a:cubicBezTo>
                  <a:cubicBezTo>
                    <a:pt x="21961" y="2405"/>
                    <a:pt x="21820" y="2358"/>
                    <a:pt x="21647" y="2311"/>
                  </a:cubicBezTo>
                  <a:cubicBezTo>
                    <a:pt x="21482" y="2296"/>
                    <a:pt x="21302" y="2266"/>
                    <a:pt x="21136" y="2195"/>
                  </a:cubicBezTo>
                  <a:lnTo>
                    <a:pt x="21136" y="2195"/>
                  </a:lnTo>
                  <a:cubicBezTo>
                    <a:pt x="21296" y="2270"/>
                    <a:pt x="21221" y="2343"/>
                    <a:pt x="21161" y="2358"/>
                  </a:cubicBezTo>
                  <a:lnTo>
                    <a:pt x="21271" y="2358"/>
                  </a:lnTo>
                  <a:cubicBezTo>
                    <a:pt x="21334" y="2373"/>
                    <a:pt x="21428" y="2389"/>
                    <a:pt x="21506" y="2405"/>
                  </a:cubicBezTo>
                  <a:cubicBezTo>
                    <a:pt x="21600" y="2405"/>
                    <a:pt x="21679" y="2436"/>
                    <a:pt x="21741" y="2452"/>
                  </a:cubicBezTo>
                  <a:cubicBezTo>
                    <a:pt x="21804" y="2467"/>
                    <a:pt x="21851" y="2467"/>
                    <a:pt x="21851" y="2467"/>
                  </a:cubicBezTo>
                  <a:cubicBezTo>
                    <a:pt x="21757" y="2593"/>
                    <a:pt x="21914" y="2640"/>
                    <a:pt x="22055" y="2796"/>
                  </a:cubicBezTo>
                  <a:cubicBezTo>
                    <a:pt x="22063" y="2704"/>
                    <a:pt x="22110" y="2669"/>
                    <a:pt x="22180" y="2669"/>
                  </a:cubicBezTo>
                  <a:cubicBezTo>
                    <a:pt x="22370" y="2669"/>
                    <a:pt x="22730" y="2927"/>
                    <a:pt x="22948" y="2985"/>
                  </a:cubicBezTo>
                  <a:cubicBezTo>
                    <a:pt x="22925" y="3032"/>
                    <a:pt x="22885" y="3071"/>
                    <a:pt x="22815" y="3071"/>
                  </a:cubicBezTo>
                  <a:cubicBezTo>
                    <a:pt x="22744" y="3071"/>
                    <a:pt x="22643" y="3032"/>
                    <a:pt x="22494" y="2922"/>
                  </a:cubicBezTo>
                  <a:lnTo>
                    <a:pt x="22494" y="2922"/>
                  </a:lnTo>
                  <a:cubicBezTo>
                    <a:pt x="22581" y="3083"/>
                    <a:pt x="22700" y="3112"/>
                    <a:pt x="22825" y="3112"/>
                  </a:cubicBezTo>
                  <a:cubicBezTo>
                    <a:pt x="22894" y="3112"/>
                    <a:pt x="22964" y="3103"/>
                    <a:pt x="23033" y="3103"/>
                  </a:cubicBezTo>
                  <a:cubicBezTo>
                    <a:pt x="23155" y="3103"/>
                    <a:pt x="23271" y="3131"/>
                    <a:pt x="23356" y="3282"/>
                  </a:cubicBezTo>
                  <a:cubicBezTo>
                    <a:pt x="23295" y="3246"/>
                    <a:pt x="23263" y="3210"/>
                    <a:pt x="23222" y="3210"/>
                  </a:cubicBezTo>
                  <a:cubicBezTo>
                    <a:pt x="23210" y="3210"/>
                    <a:pt x="23197" y="3213"/>
                    <a:pt x="23183" y="3220"/>
                  </a:cubicBezTo>
                  <a:cubicBezTo>
                    <a:pt x="23403" y="3251"/>
                    <a:pt x="23779" y="3612"/>
                    <a:pt x="23638" y="3612"/>
                  </a:cubicBezTo>
                  <a:lnTo>
                    <a:pt x="23559" y="3565"/>
                  </a:lnTo>
                  <a:lnTo>
                    <a:pt x="23559" y="3565"/>
                  </a:lnTo>
                  <a:cubicBezTo>
                    <a:pt x="23969" y="3872"/>
                    <a:pt x="24774" y="4643"/>
                    <a:pt x="25084" y="4643"/>
                  </a:cubicBezTo>
                  <a:cubicBezTo>
                    <a:pt x="25106" y="4643"/>
                    <a:pt x="25126" y="4639"/>
                    <a:pt x="25143" y="4630"/>
                  </a:cubicBezTo>
                  <a:lnTo>
                    <a:pt x="25143" y="4630"/>
                  </a:lnTo>
                  <a:cubicBezTo>
                    <a:pt x="25111" y="4646"/>
                    <a:pt x="24860" y="4787"/>
                    <a:pt x="24798" y="4803"/>
                  </a:cubicBezTo>
                  <a:cubicBezTo>
                    <a:pt x="24798" y="4803"/>
                    <a:pt x="25143" y="4834"/>
                    <a:pt x="25487" y="4866"/>
                  </a:cubicBezTo>
                  <a:cubicBezTo>
                    <a:pt x="25848" y="4897"/>
                    <a:pt x="26193" y="4944"/>
                    <a:pt x="26193" y="4944"/>
                  </a:cubicBezTo>
                  <a:cubicBezTo>
                    <a:pt x="26000" y="5021"/>
                    <a:pt x="25892" y="5455"/>
                    <a:pt x="25609" y="5455"/>
                  </a:cubicBezTo>
                  <a:cubicBezTo>
                    <a:pt x="25547" y="5455"/>
                    <a:pt x="25476" y="5434"/>
                    <a:pt x="25393" y="5383"/>
                  </a:cubicBezTo>
                  <a:lnTo>
                    <a:pt x="25393" y="5383"/>
                  </a:lnTo>
                  <a:cubicBezTo>
                    <a:pt x="25472" y="5508"/>
                    <a:pt x="25581" y="5665"/>
                    <a:pt x="25848" y="5837"/>
                  </a:cubicBezTo>
                  <a:cubicBezTo>
                    <a:pt x="25806" y="5754"/>
                    <a:pt x="25889" y="5496"/>
                    <a:pt x="25985" y="5496"/>
                  </a:cubicBezTo>
                  <a:cubicBezTo>
                    <a:pt x="25996" y="5496"/>
                    <a:pt x="26008" y="5500"/>
                    <a:pt x="26020" y="5508"/>
                  </a:cubicBezTo>
                  <a:cubicBezTo>
                    <a:pt x="26098" y="5943"/>
                    <a:pt x="26099" y="5793"/>
                    <a:pt x="26267" y="6263"/>
                  </a:cubicBezTo>
                  <a:lnTo>
                    <a:pt x="26267" y="6263"/>
                  </a:lnTo>
                  <a:cubicBezTo>
                    <a:pt x="26243" y="6176"/>
                    <a:pt x="26377" y="6091"/>
                    <a:pt x="26516" y="6091"/>
                  </a:cubicBezTo>
                  <a:cubicBezTo>
                    <a:pt x="26593" y="6091"/>
                    <a:pt x="26672" y="6117"/>
                    <a:pt x="26726" y="6182"/>
                  </a:cubicBezTo>
                  <a:cubicBezTo>
                    <a:pt x="26667" y="6182"/>
                    <a:pt x="26510" y="6404"/>
                    <a:pt x="26427" y="6404"/>
                  </a:cubicBezTo>
                  <a:cubicBezTo>
                    <a:pt x="26425" y="6404"/>
                    <a:pt x="26423" y="6404"/>
                    <a:pt x="26421" y="6404"/>
                  </a:cubicBezTo>
                  <a:lnTo>
                    <a:pt x="26421" y="6404"/>
                  </a:lnTo>
                  <a:lnTo>
                    <a:pt x="27019" y="6564"/>
                  </a:lnTo>
                  <a:lnTo>
                    <a:pt x="27019" y="6564"/>
                  </a:lnTo>
                  <a:cubicBezTo>
                    <a:pt x="27017" y="6564"/>
                    <a:pt x="27014" y="6564"/>
                    <a:pt x="27011" y="6564"/>
                  </a:cubicBezTo>
                  <a:cubicBezTo>
                    <a:pt x="26898" y="6564"/>
                    <a:pt x="26835" y="6777"/>
                    <a:pt x="26835" y="6903"/>
                  </a:cubicBezTo>
                  <a:cubicBezTo>
                    <a:pt x="26835" y="6898"/>
                    <a:pt x="26837" y="6896"/>
                    <a:pt x="26841" y="6896"/>
                  </a:cubicBezTo>
                  <a:cubicBezTo>
                    <a:pt x="26859" y="6896"/>
                    <a:pt x="26926" y="6965"/>
                    <a:pt x="26992" y="7044"/>
                  </a:cubicBezTo>
                  <a:cubicBezTo>
                    <a:pt x="27086" y="7154"/>
                    <a:pt x="27165" y="7295"/>
                    <a:pt x="27212" y="7342"/>
                  </a:cubicBezTo>
                  <a:lnTo>
                    <a:pt x="27149" y="7107"/>
                  </a:lnTo>
                  <a:lnTo>
                    <a:pt x="27149" y="7107"/>
                  </a:lnTo>
                  <a:cubicBezTo>
                    <a:pt x="27306" y="7373"/>
                    <a:pt x="27494" y="7405"/>
                    <a:pt x="27666" y="7483"/>
                  </a:cubicBezTo>
                  <a:cubicBezTo>
                    <a:pt x="27854" y="7561"/>
                    <a:pt x="28058" y="7624"/>
                    <a:pt x="28168" y="7938"/>
                  </a:cubicBezTo>
                  <a:cubicBezTo>
                    <a:pt x="28149" y="7928"/>
                    <a:pt x="28120" y="7923"/>
                    <a:pt x="28086" y="7923"/>
                  </a:cubicBezTo>
                  <a:cubicBezTo>
                    <a:pt x="27944" y="7923"/>
                    <a:pt x="27713" y="8008"/>
                    <a:pt x="27776" y="8235"/>
                  </a:cubicBezTo>
                  <a:cubicBezTo>
                    <a:pt x="27901" y="8267"/>
                    <a:pt x="28136" y="8345"/>
                    <a:pt x="28403" y="8486"/>
                  </a:cubicBezTo>
                  <a:cubicBezTo>
                    <a:pt x="28544" y="8549"/>
                    <a:pt x="28669" y="8643"/>
                    <a:pt x="28779" y="8768"/>
                  </a:cubicBezTo>
                  <a:cubicBezTo>
                    <a:pt x="28889" y="8878"/>
                    <a:pt x="28998" y="9004"/>
                    <a:pt x="29061" y="9145"/>
                  </a:cubicBezTo>
                  <a:lnTo>
                    <a:pt x="28983" y="9270"/>
                  </a:lnTo>
                  <a:cubicBezTo>
                    <a:pt x="28983" y="9270"/>
                    <a:pt x="29030" y="9380"/>
                    <a:pt x="29093" y="9489"/>
                  </a:cubicBezTo>
                  <a:cubicBezTo>
                    <a:pt x="29133" y="9584"/>
                    <a:pt x="29162" y="9679"/>
                    <a:pt x="29179" y="9703"/>
                  </a:cubicBezTo>
                  <a:lnTo>
                    <a:pt x="29179" y="9703"/>
                  </a:lnTo>
                  <a:cubicBezTo>
                    <a:pt x="29022" y="9576"/>
                    <a:pt x="28775" y="9345"/>
                    <a:pt x="28528" y="9129"/>
                  </a:cubicBezTo>
                  <a:cubicBezTo>
                    <a:pt x="28262" y="8894"/>
                    <a:pt x="28011" y="8674"/>
                    <a:pt x="27839" y="8533"/>
                  </a:cubicBezTo>
                  <a:lnTo>
                    <a:pt x="27839" y="8533"/>
                  </a:lnTo>
                  <a:cubicBezTo>
                    <a:pt x="27839" y="8768"/>
                    <a:pt x="27760" y="8627"/>
                    <a:pt x="27854" y="8941"/>
                  </a:cubicBezTo>
                  <a:cubicBezTo>
                    <a:pt x="27842" y="8968"/>
                    <a:pt x="27828" y="8980"/>
                    <a:pt x="27813" y="8980"/>
                  </a:cubicBezTo>
                  <a:cubicBezTo>
                    <a:pt x="27751" y="8980"/>
                    <a:pt x="27673" y="8784"/>
                    <a:pt x="27635" y="8721"/>
                  </a:cubicBezTo>
                  <a:lnTo>
                    <a:pt x="27635" y="8721"/>
                  </a:lnTo>
                  <a:cubicBezTo>
                    <a:pt x="27635" y="8721"/>
                    <a:pt x="27650" y="8768"/>
                    <a:pt x="27666" y="8831"/>
                  </a:cubicBezTo>
                  <a:cubicBezTo>
                    <a:pt x="27682" y="8909"/>
                    <a:pt x="27697" y="9004"/>
                    <a:pt x="27713" y="9098"/>
                  </a:cubicBezTo>
                  <a:cubicBezTo>
                    <a:pt x="27729" y="9192"/>
                    <a:pt x="27745" y="9286"/>
                    <a:pt x="27760" y="9348"/>
                  </a:cubicBezTo>
                  <a:cubicBezTo>
                    <a:pt x="27760" y="9427"/>
                    <a:pt x="27776" y="9474"/>
                    <a:pt x="27776" y="9474"/>
                  </a:cubicBezTo>
                  <a:cubicBezTo>
                    <a:pt x="27786" y="9470"/>
                    <a:pt x="27795" y="9469"/>
                    <a:pt x="27805" y="9469"/>
                  </a:cubicBezTo>
                  <a:cubicBezTo>
                    <a:pt x="27886" y="9469"/>
                    <a:pt x="27956" y="9584"/>
                    <a:pt x="28027" y="9725"/>
                  </a:cubicBezTo>
                  <a:cubicBezTo>
                    <a:pt x="28086" y="9858"/>
                    <a:pt x="28146" y="9992"/>
                    <a:pt x="28218" y="9992"/>
                  </a:cubicBezTo>
                  <a:cubicBezTo>
                    <a:pt x="28222" y="9992"/>
                    <a:pt x="28226" y="9992"/>
                    <a:pt x="28230" y="9991"/>
                  </a:cubicBezTo>
                  <a:cubicBezTo>
                    <a:pt x="28230" y="9991"/>
                    <a:pt x="28152" y="9772"/>
                    <a:pt x="28058" y="9568"/>
                  </a:cubicBezTo>
                  <a:cubicBezTo>
                    <a:pt x="28011" y="9458"/>
                    <a:pt x="27964" y="9364"/>
                    <a:pt x="27933" y="9286"/>
                  </a:cubicBezTo>
                  <a:cubicBezTo>
                    <a:pt x="27901" y="9223"/>
                    <a:pt x="27870" y="9176"/>
                    <a:pt x="27870" y="9176"/>
                  </a:cubicBezTo>
                  <a:cubicBezTo>
                    <a:pt x="27888" y="9167"/>
                    <a:pt x="27908" y="9163"/>
                    <a:pt x="27931" y="9163"/>
                  </a:cubicBezTo>
                  <a:cubicBezTo>
                    <a:pt x="28029" y="9163"/>
                    <a:pt x="28166" y="9243"/>
                    <a:pt x="28293" y="9395"/>
                  </a:cubicBezTo>
                  <a:cubicBezTo>
                    <a:pt x="28356" y="9489"/>
                    <a:pt x="28434" y="9599"/>
                    <a:pt x="28497" y="9725"/>
                  </a:cubicBezTo>
                  <a:cubicBezTo>
                    <a:pt x="28544" y="9850"/>
                    <a:pt x="28575" y="10007"/>
                    <a:pt x="28591" y="10148"/>
                  </a:cubicBezTo>
                  <a:cubicBezTo>
                    <a:pt x="28574" y="10189"/>
                    <a:pt x="28540" y="10204"/>
                    <a:pt x="28497" y="10204"/>
                  </a:cubicBezTo>
                  <a:cubicBezTo>
                    <a:pt x="28385" y="10204"/>
                    <a:pt x="28215" y="10100"/>
                    <a:pt x="28160" y="10100"/>
                  </a:cubicBezTo>
                  <a:cubicBezTo>
                    <a:pt x="28157" y="10100"/>
                    <a:pt x="28154" y="10100"/>
                    <a:pt x="28152" y="10101"/>
                  </a:cubicBezTo>
                  <a:cubicBezTo>
                    <a:pt x="28246" y="10163"/>
                    <a:pt x="28340" y="10634"/>
                    <a:pt x="28293" y="10696"/>
                  </a:cubicBezTo>
                  <a:lnTo>
                    <a:pt x="28168" y="10461"/>
                  </a:lnTo>
                  <a:lnTo>
                    <a:pt x="28168" y="10461"/>
                  </a:lnTo>
                  <a:cubicBezTo>
                    <a:pt x="28105" y="10775"/>
                    <a:pt x="28481" y="10963"/>
                    <a:pt x="28293" y="11355"/>
                  </a:cubicBezTo>
                  <a:cubicBezTo>
                    <a:pt x="28277" y="11496"/>
                    <a:pt x="28011" y="11747"/>
                    <a:pt x="28136" y="11778"/>
                  </a:cubicBezTo>
                  <a:cubicBezTo>
                    <a:pt x="28277" y="11656"/>
                    <a:pt x="28590" y="11591"/>
                    <a:pt x="28856" y="11591"/>
                  </a:cubicBezTo>
                  <a:cubicBezTo>
                    <a:pt x="29037" y="11591"/>
                    <a:pt x="29195" y="11621"/>
                    <a:pt x="29265" y="11684"/>
                  </a:cubicBezTo>
                  <a:cubicBezTo>
                    <a:pt x="29249" y="11715"/>
                    <a:pt x="29202" y="11903"/>
                    <a:pt x="29124" y="12107"/>
                  </a:cubicBezTo>
                  <a:cubicBezTo>
                    <a:pt x="29045" y="12295"/>
                    <a:pt x="28936" y="12515"/>
                    <a:pt x="28873" y="12577"/>
                  </a:cubicBezTo>
                  <a:cubicBezTo>
                    <a:pt x="28841" y="12612"/>
                    <a:pt x="28809" y="12626"/>
                    <a:pt x="28777" y="12626"/>
                  </a:cubicBezTo>
                  <a:cubicBezTo>
                    <a:pt x="28635" y="12626"/>
                    <a:pt x="28500" y="12342"/>
                    <a:pt x="28366" y="12342"/>
                  </a:cubicBezTo>
                  <a:cubicBezTo>
                    <a:pt x="28342" y="12342"/>
                    <a:pt x="28317" y="12351"/>
                    <a:pt x="28293" y="12374"/>
                  </a:cubicBezTo>
                  <a:cubicBezTo>
                    <a:pt x="28356" y="12389"/>
                    <a:pt x="28403" y="12515"/>
                    <a:pt x="28434" y="12577"/>
                  </a:cubicBezTo>
                  <a:cubicBezTo>
                    <a:pt x="28413" y="12624"/>
                    <a:pt x="28387" y="12631"/>
                    <a:pt x="28362" y="12631"/>
                  </a:cubicBezTo>
                  <a:cubicBezTo>
                    <a:pt x="28351" y="12631"/>
                    <a:pt x="28340" y="12630"/>
                    <a:pt x="28330" y="12630"/>
                  </a:cubicBezTo>
                  <a:cubicBezTo>
                    <a:pt x="28292" y="12630"/>
                    <a:pt x="28262" y="12647"/>
                    <a:pt x="28262" y="12812"/>
                  </a:cubicBezTo>
                  <a:cubicBezTo>
                    <a:pt x="28406" y="12868"/>
                    <a:pt x="28291" y="13151"/>
                    <a:pt x="28306" y="13151"/>
                  </a:cubicBezTo>
                  <a:cubicBezTo>
                    <a:pt x="28312" y="13151"/>
                    <a:pt x="28341" y="13102"/>
                    <a:pt x="28419" y="12969"/>
                  </a:cubicBezTo>
                  <a:lnTo>
                    <a:pt x="28419" y="12969"/>
                  </a:lnTo>
                  <a:cubicBezTo>
                    <a:pt x="28434" y="13283"/>
                    <a:pt x="28309" y="13283"/>
                    <a:pt x="28262" y="13643"/>
                  </a:cubicBezTo>
                  <a:cubicBezTo>
                    <a:pt x="28274" y="13635"/>
                    <a:pt x="28286" y="13632"/>
                    <a:pt x="28299" y="13632"/>
                  </a:cubicBezTo>
                  <a:cubicBezTo>
                    <a:pt x="28443" y="13632"/>
                    <a:pt x="28651" y="14078"/>
                    <a:pt x="28622" y="14380"/>
                  </a:cubicBezTo>
                  <a:cubicBezTo>
                    <a:pt x="28611" y="14373"/>
                    <a:pt x="28598" y="14369"/>
                    <a:pt x="28583" y="14369"/>
                  </a:cubicBezTo>
                  <a:cubicBezTo>
                    <a:pt x="28535" y="14369"/>
                    <a:pt x="28474" y="14403"/>
                    <a:pt x="28450" y="14427"/>
                  </a:cubicBezTo>
                  <a:cubicBezTo>
                    <a:pt x="28356" y="14725"/>
                    <a:pt x="28262" y="14960"/>
                    <a:pt x="28152" y="15179"/>
                  </a:cubicBezTo>
                  <a:cubicBezTo>
                    <a:pt x="28042" y="15399"/>
                    <a:pt x="27964" y="15602"/>
                    <a:pt x="27839" y="15885"/>
                  </a:cubicBezTo>
                  <a:cubicBezTo>
                    <a:pt x="27790" y="15909"/>
                    <a:pt x="27676" y="16055"/>
                    <a:pt x="27612" y="16055"/>
                  </a:cubicBezTo>
                  <a:cubicBezTo>
                    <a:pt x="27594" y="16055"/>
                    <a:pt x="27579" y="16042"/>
                    <a:pt x="27572" y="16010"/>
                  </a:cubicBezTo>
                  <a:lnTo>
                    <a:pt x="27572" y="16010"/>
                  </a:lnTo>
                  <a:cubicBezTo>
                    <a:pt x="27572" y="16104"/>
                    <a:pt x="27603" y="16198"/>
                    <a:pt x="27541" y="16370"/>
                  </a:cubicBezTo>
                  <a:cubicBezTo>
                    <a:pt x="27491" y="16412"/>
                    <a:pt x="27462" y="16429"/>
                    <a:pt x="27446" y="16429"/>
                  </a:cubicBezTo>
                  <a:cubicBezTo>
                    <a:pt x="27380" y="16429"/>
                    <a:pt x="27561" y="16121"/>
                    <a:pt x="27452" y="16121"/>
                  </a:cubicBezTo>
                  <a:cubicBezTo>
                    <a:pt x="27433" y="16121"/>
                    <a:pt x="27406" y="16130"/>
                    <a:pt x="27368" y="16151"/>
                  </a:cubicBezTo>
                  <a:cubicBezTo>
                    <a:pt x="27478" y="16214"/>
                    <a:pt x="27353" y="16637"/>
                    <a:pt x="27290" y="16903"/>
                  </a:cubicBezTo>
                  <a:cubicBezTo>
                    <a:pt x="27384" y="16903"/>
                    <a:pt x="27462" y="16778"/>
                    <a:pt x="27525" y="16606"/>
                  </a:cubicBezTo>
                  <a:cubicBezTo>
                    <a:pt x="27572" y="16449"/>
                    <a:pt x="27588" y="16245"/>
                    <a:pt x="27603" y="16104"/>
                  </a:cubicBezTo>
                  <a:cubicBezTo>
                    <a:pt x="27839" y="16198"/>
                    <a:pt x="27933" y="16747"/>
                    <a:pt x="27729" y="17358"/>
                  </a:cubicBezTo>
                  <a:cubicBezTo>
                    <a:pt x="27655" y="17566"/>
                    <a:pt x="27599" y="17619"/>
                    <a:pt x="27558" y="17619"/>
                  </a:cubicBezTo>
                  <a:cubicBezTo>
                    <a:pt x="27516" y="17619"/>
                    <a:pt x="27491" y="17561"/>
                    <a:pt x="27482" y="17561"/>
                  </a:cubicBezTo>
                  <a:cubicBezTo>
                    <a:pt x="27479" y="17561"/>
                    <a:pt x="27478" y="17566"/>
                    <a:pt x="27478" y="17577"/>
                  </a:cubicBezTo>
                  <a:cubicBezTo>
                    <a:pt x="27227" y="17985"/>
                    <a:pt x="27227" y="18220"/>
                    <a:pt x="27212" y="18424"/>
                  </a:cubicBezTo>
                  <a:cubicBezTo>
                    <a:pt x="27196" y="18628"/>
                    <a:pt x="27180" y="18816"/>
                    <a:pt x="26882" y="19098"/>
                  </a:cubicBezTo>
                  <a:cubicBezTo>
                    <a:pt x="26823" y="19132"/>
                    <a:pt x="26776" y="19146"/>
                    <a:pt x="26738" y="19146"/>
                  </a:cubicBezTo>
                  <a:cubicBezTo>
                    <a:pt x="26585" y="19146"/>
                    <a:pt x="26575" y="18925"/>
                    <a:pt x="26475" y="18925"/>
                  </a:cubicBezTo>
                  <a:cubicBezTo>
                    <a:pt x="26647" y="18549"/>
                    <a:pt x="26898" y="18455"/>
                    <a:pt x="27024" y="18204"/>
                  </a:cubicBezTo>
                  <a:lnTo>
                    <a:pt x="27024" y="18204"/>
                  </a:lnTo>
                  <a:lnTo>
                    <a:pt x="26788" y="18471"/>
                  </a:lnTo>
                  <a:cubicBezTo>
                    <a:pt x="26804" y="18330"/>
                    <a:pt x="26914" y="18079"/>
                    <a:pt x="27024" y="17969"/>
                  </a:cubicBezTo>
                  <a:lnTo>
                    <a:pt x="27024" y="17969"/>
                  </a:lnTo>
                  <a:cubicBezTo>
                    <a:pt x="26898" y="18048"/>
                    <a:pt x="26694" y="18377"/>
                    <a:pt x="26444" y="18753"/>
                  </a:cubicBezTo>
                  <a:cubicBezTo>
                    <a:pt x="26193" y="19129"/>
                    <a:pt x="25895" y="19552"/>
                    <a:pt x="25628" y="19787"/>
                  </a:cubicBezTo>
                  <a:cubicBezTo>
                    <a:pt x="25586" y="19901"/>
                    <a:pt x="25505" y="20092"/>
                    <a:pt x="25583" y="20092"/>
                  </a:cubicBezTo>
                  <a:cubicBezTo>
                    <a:pt x="25591" y="20092"/>
                    <a:pt x="25601" y="20090"/>
                    <a:pt x="25613" y="20085"/>
                  </a:cubicBezTo>
                  <a:lnTo>
                    <a:pt x="25738" y="19897"/>
                  </a:lnTo>
                  <a:cubicBezTo>
                    <a:pt x="25757" y="19890"/>
                    <a:pt x="25772" y="19886"/>
                    <a:pt x="25784" y="19886"/>
                  </a:cubicBezTo>
                  <a:cubicBezTo>
                    <a:pt x="25896" y="19886"/>
                    <a:pt x="25702" y="20203"/>
                    <a:pt x="25764" y="20203"/>
                  </a:cubicBezTo>
                  <a:cubicBezTo>
                    <a:pt x="25776" y="20203"/>
                    <a:pt x="25797" y="20192"/>
                    <a:pt x="25832" y="20164"/>
                  </a:cubicBezTo>
                  <a:lnTo>
                    <a:pt x="25832" y="20164"/>
                  </a:lnTo>
                  <a:cubicBezTo>
                    <a:pt x="25707" y="20461"/>
                    <a:pt x="25597" y="20822"/>
                    <a:pt x="25221" y="21104"/>
                  </a:cubicBezTo>
                  <a:lnTo>
                    <a:pt x="25043" y="21045"/>
                  </a:lnTo>
                  <a:lnTo>
                    <a:pt x="25043" y="21045"/>
                  </a:lnTo>
                  <a:cubicBezTo>
                    <a:pt x="25045" y="21045"/>
                    <a:pt x="25046" y="21045"/>
                    <a:pt x="25048" y="21045"/>
                  </a:cubicBezTo>
                  <a:cubicBezTo>
                    <a:pt x="25113" y="21045"/>
                    <a:pt x="25296" y="20907"/>
                    <a:pt x="25353" y="20795"/>
                  </a:cubicBezTo>
                  <a:lnTo>
                    <a:pt x="25353" y="20795"/>
                  </a:lnTo>
                  <a:cubicBezTo>
                    <a:pt x="25306" y="20880"/>
                    <a:pt x="25148" y="20954"/>
                    <a:pt x="25017" y="21041"/>
                  </a:cubicBezTo>
                  <a:cubicBezTo>
                    <a:pt x="24860" y="21135"/>
                    <a:pt x="24735" y="21245"/>
                    <a:pt x="24735" y="21402"/>
                  </a:cubicBezTo>
                  <a:cubicBezTo>
                    <a:pt x="24735" y="21402"/>
                    <a:pt x="24813" y="21371"/>
                    <a:pt x="24892" y="21339"/>
                  </a:cubicBezTo>
                  <a:lnTo>
                    <a:pt x="25049" y="21277"/>
                  </a:lnTo>
                  <a:lnTo>
                    <a:pt x="25049" y="21277"/>
                  </a:lnTo>
                  <a:cubicBezTo>
                    <a:pt x="24892" y="21559"/>
                    <a:pt x="24735" y="21982"/>
                    <a:pt x="24375" y="22201"/>
                  </a:cubicBezTo>
                  <a:cubicBezTo>
                    <a:pt x="24395" y="22202"/>
                    <a:pt x="24412" y="22203"/>
                    <a:pt x="24428" y="22203"/>
                  </a:cubicBezTo>
                  <a:cubicBezTo>
                    <a:pt x="24613" y="22203"/>
                    <a:pt x="24465" y="22121"/>
                    <a:pt x="24798" y="22092"/>
                  </a:cubicBezTo>
                  <a:cubicBezTo>
                    <a:pt x="24457" y="22077"/>
                    <a:pt x="25449" y="21458"/>
                    <a:pt x="25145" y="21458"/>
                  </a:cubicBezTo>
                  <a:cubicBezTo>
                    <a:pt x="25140" y="21458"/>
                    <a:pt x="25136" y="21459"/>
                    <a:pt x="25131" y="21459"/>
                  </a:cubicBezTo>
                  <a:lnTo>
                    <a:pt x="25131" y="21459"/>
                  </a:lnTo>
                  <a:cubicBezTo>
                    <a:pt x="25463" y="21410"/>
                    <a:pt x="25538" y="21175"/>
                    <a:pt x="25926" y="21026"/>
                  </a:cubicBezTo>
                  <a:cubicBezTo>
                    <a:pt x="25879" y="20994"/>
                    <a:pt x="25754" y="21057"/>
                    <a:pt x="25989" y="20806"/>
                  </a:cubicBezTo>
                  <a:cubicBezTo>
                    <a:pt x="25989" y="20791"/>
                    <a:pt x="26005" y="20744"/>
                    <a:pt x="26005" y="20728"/>
                  </a:cubicBezTo>
                  <a:cubicBezTo>
                    <a:pt x="26005" y="20712"/>
                    <a:pt x="26020" y="20712"/>
                    <a:pt x="26020" y="20712"/>
                  </a:cubicBezTo>
                  <a:lnTo>
                    <a:pt x="26005" y="20712"/>
                  </a:lnTo>
                  <a:cubicBezTo>
                    <a:pt x="25926" y="20759"/>
                    <a:pt x="25864" y="20791"/>
                    <a:pt x="25817" y="20791"/>
                  </a:cubicBezTo>
                  <a:cubicBezTo>
                    <a:pt x="25817" y="20571"/>
                    <a:pt x="26161" y="20164"/>
                    <a:pt x="26208" y="19976"/>
                  </a:cubicBezTo>
                  <a:cubicBezTo>
                    <a:pt x="26240" y="19944"/>
                    <a:pt x="26258" y="19932"/>
                    <a:pt x="26267" y="19932"/>
                  </a:cubicBezTo>
                  <a:cubicBezTo>
                    <a:pt x="26295" y="19932"/>
                    <a:pt x="26247" y="20044"/>
                    <a:pt x="26295" y="20044"/>
                  </a:cubicBezTo>
                  <a:cubicBezTo>
                    <a:pt x="26301" y="20044"/>
                    <a:pt x="26309" y="20042"/>
                    <a:pt x="26318" y="20038"/>
                  </a:cubicBezTo>
                  <a:lnTo>
                    <a:pt x="26397" y="19756"/>
                  </a:lnTo>
                  <a:cubicBezTo>
                    <a:pt x="26407" y="19761"/>
                    <a:pt x="26419" y="19764"/>
                    <a:pt x="26433" y="19764"/>
                  </a:cubicBezTo>
                  <a:cubicBezTo>
                    <a:pt x="26518" y="19764"/>
                    <a:pt x="26650" y="19672"/>
                    <a:pt x="26709" y="19672"/>
                  </a:cubicBezTo>
                  <a:cubicBezTo>
                    <a:pt x="26752" y="19672"/>
                    <a:pt x="26757" y="19719"/>
                    <a:pt x="26679" y="19882"/>
                  </a:cubicBezTo>
                  <a:lnTo>
                    <a:pt x="26929" y="19537"/>
                  </a:lnTo>
                  <a:cubicBezTo>
                    <a:pt x="27133" y="19380"/>
                    <a:pt x="27337" y="19098"/>
                    <a:pt x="27400" y="18894"/>
                  </a:cubicBezTo>
                  <a:cubicBezTo>
                    <a:pt x="27510" y="18771"/>
                    <a:pt x="27534" y="18534"/>
                    <a:pt x="27539" y="18534"/>
                  </a:cubicBezTo>
                  <a:cubicBezTo>
                    <a:pt x="27541" y="18534"/>
                    <a:pt x="27541" y="18552"/>
                    <a:pt x="27541" y="18596"/>
                  </a:cubicBezTo>
                  <a:cubicBezTo>
                    <a:pt x="27541" y="18596"/>
                    <a:pt x="27603" y="18439"/>
                    <a:pt x="27666" y="18283"/>
                  </a:cubicBezTo>
                  <a:lnTo>
                    <a:pt x="27792" y="17969"/>
                  </a:lnTo>
                  <a:lnTo>
                    <a:pt x="27823" y="17985"/>
                  </a:lnTo>
                  <a:cubicBezTo>
                    <a:pt x="27980" y="17703"/>
                    <a:pt x="28089" y="17374"/>
                    <a:pt x="28215" y="17060"/>
                  </a:cubicBezTo>
                  <a:cubicBezTo>
                    <a:pt x="28340" y="16731"/>
                    <a:pt x="28466" y="16402"/>
                    <a:pt x="28732" y="16088"/>
                  </a:cubicBezTo>
                  <a:cubicBezTo>
                    <a:pt x="28779" y="15869"/>
                    <a:pt x="28810" y="15649"/>
                    <a:pt x="28967" y="15305"/>
                  </a:cubicBezTo>
                  <a:lnTo>
                    <a:pt x="29108" y="15273"/>
                  </a:lnTo>
                  <a:cubicBezTo>
                    <a:pt x="29155" y="14991"/>
                    <a:pt x="29453" y="14474"/>
                    <a:pt x="29359" y="14317"/>
                  </a:cubicBezTo>
                  <a:cubicBezTo>
                    <a:pt x="29563" y="14207"/>
                    <a:pt x="29641" y="13863"/>
                    <a:pt x="29704" y="13486"/>
                  </a:cubicBezTo>
                  <a:cubicBezTo>
                    <a:pt x="29735" y="13298"/>
                    <a:pt x="29735" y="13095"/>
                    <a:pt x="29735" y="12906"/>
                  </a:cubicBezTo>
                  <a:cubicBezTo>
                    <a:pt x="29751" y="12734"/>
                    <a:pt x="29767" y="12562"/>
                    <a:pt x="29798" y="12436"/>
                  </a:cubicBezTo>
                  <a:lnTo>
                    <a:pt x="29641" y="12405"/>
                  </a:lnTo>
                  <a:cubicBezTo>
                    <a:pt x="29688" y="12060"/>
                    <a:pt x="29625" y="11715"/>
                    <a:pt x="29578" y="11292"/>
                  </a:cubicBezTo>
                  <a:lnTo>
                    <a:pt x="29453" y="11323"/>
                  </a:lnTo>
                  <a:cubicBezTo>
                    <a:pt x="29406" y="11135"/>
                    <a:pt x="29390" y="10900"/>
                    <a:pt x="29422" y="10634"/>
                  </a:cubicBezTo>
                  <a:cubicBezTo>
                    <a:pt x="29437" y="10367"/>
                    <a:pt x="29469" y="10069"/>
                    <a:pt x="29406" y="9787"/>
                  </a:cubicBezTo>
                  <a:lnTo>
                    <a:pt x="29406" y="9787"/>
                  </a:lnTo>
                  <a:cubicBezTo>
                    <a:pt x="29469" y="9819"/>
                    <a:pt x="29469" y="9960"/>
                    <a:pt x="29453" y="10069"/>
                  </a:cubicBezTo>
                  <a:cubicBezTo>
                    <a:pt x="29516" y="9881"/>
                    <a:pt x="29516" y="9709"/>
                    <a:pt x="29484" y="9521"/>
                  </a:cubicBezTo>
                  <a:cubicBezTo>
                    <a:pt x="29437" y="9348"/>
                    <a:pt x="29375" y="9160"/>
                    <a:pt x="29312" y="8988"/>
                  </a:cubicBezTo>
                  <a:cubicBezTo>
                    <a:pt x="29234" y="8815"/>
                    <a:pt x="29155" y="8643"/>
                    <a:pt x="29093" y="8486"/>
                  </a:cubicBezTo>
                  <a:cubicBezTo>
                    <a:pt x="29030" y="8314"/>
                    <a:pt x="28983" y="8157"/>
                    <a:pt x="28983" y="7969"/>
                  </a:cubicBezTo>
                  <a:cubicBezTo>
                    <a:pt x="28889" y="7828"/>
                    <a:pt x="28842" y="7718"/>
                    <a:pt x="28826" y="7609"/>
                  </a:cubicBezTo>
                  <a:lnTo>
                    <a:pt x="28826" y="7609"/>
                  </a:lnTo>
                  <a:cubicBezTo>
                    <a:pt x="28842" y="7609"/>
                    <a:pt x="28842" y="7624"/>
                    <a:pt x="28857" y="7640"/>
                  </a:cubicBezTo>
                  <a:cubicBezTo>
                    <a:pt x="28842" y="7624"/>
                    <a:pt x="28842" y="7593"/>
                    <a:pt x="28826" y="7577"/>
                  </a:cubicBezTo>
                  <a:cubicBezTo>
                    <a:pt x="28810" y="7499"/>
                    <a:pt x="28810" y="7420"/>
                    <a:pt x="28795" y="7326"/>
                  </a:cubicBezTo>
                  <a:lnTo>
                    <a:pt x="28795" y="7326"/>
                  </a:lnTo>
                  <a:cubicBezTo>
                    <a:pt x="28795" y="7405"/>
                    <a:pt x="28795" y="7483"/>
                    <a:pt x="28810" y="7546"/>
                  </a:cubicBezTo>
                  <a:cubicBezTo>
                    <a:pt x="28779" y="7483"/>
                    <a:pt x="28748" y="7405"/>
                    <a:pt x="28701" y="7326"/>
                  </a:cubicBezTo>
                  <a:cubicBezTo>
                    <a:pt x="28654" y="7264"/>
                    <a:pt x="28591" y="7170"/>
                    <a:pt x="28528" y="7107"/>
                  </a:cubicBezTo>
                  <a:lnTo>
                    <a:pt x="28607" y="6950"/>
                  </a:lnTo>
                  <a:cubicBezTo>
                    <a:pt x="28607" y="6950"/>
                    <a:pt x="28591" y="6935"/>
                    <a:pt x="28591" y="6919"/>
                  </a:cubicBezTo>
                  <a:cubicBezTo>
                    <a:pt x="28572" y="6838"/>
                    <a:pt x="28546" y="6807"/>
                    <a:pt x="28519" y="6807"/>
                  </a:cubicBezTo>
                  <a:cubicBezTo>
                    <a:pt x="28477" y="6807"/>
                    <a:pt x="28431" y="6881"/>
                    <a:pt x="28403" y="6966"/>
                  </a:cubicBezTo>
                  <a:cubicBezTo>
                    <a:pt x="28340" y="6887"/>
                    <a:pt x="28277" y="6840"/>
                    <a:pt x="28199" y="6809"/>
                  </a:cubicBezTo>
                  <a:cubicBezTo>
                    <a:pt x="28293" y="6543"/>
                    <a:pt x="27854" y="6449"/>
                    <a:pt x="27901" y="6135"/>
                  </a:cubicBezTo>
                  <a:cubicBezTo>
                    <a:pt x="27807" y="6135"/>
                    <a:pt x="27619" y="5947"/>
                    <a:pt x="27447" y="5837"/>
                  </a:cubicBezTo>
                  <a:cubicBezTo>
                    <a:pt x="27309" y="5737"/>
                    <a:pt x="27161" y="5647"/>
                    <a:pt x="27043" y="5647"/>
                  </a:cubicBezTo>
                  <a:cubicBezTo>
                    <a:pt x="27036" y="5647"/>
                    <a:pt x="27029" y="5647"/>
                    <a:pt x="27022" y="5648"/>
                  </a:cubicBezTo>
                  <a:lnTo>
                    <a:pt x="27022" y="5648"/>
                  </a:lnTo>
                  <a:cubicBezTo>
                    <a:pt x="26913" y="5491"/>
                    <a:pt x="26803" y="5335"/>
                    <a:pt x="26632" y="5257"/>
                  </a:cubicBezTo>
                  <a:lnTo>
                    <a:pt x="26710" y="5069"/>
                  </a:lnTo>
                  <a:lnTo>
                    <a:pt x="26240" y="4960"/>
                  </a:lnTo>
                  <a:cubicBezTo>
                    <a:pt x="26164" y="4746"/>
                    <a:pt x="26129" y="4623"/>
                    <a:pt x="26264" y="4623"/>
                  </a:cubicBezTo>
                  <a:cubicBezTo>
                    <a:pt x="26297" y="4623"/>
                    <a:pt x="26341" y="4631"/>
                    <a:pt x="26397" y="4646"/>
                  </a:cubicBezTo>
                  <a:cubicBezTo>
                    <a:pt x="25801" y="4380"/>
                    <a:pt x="25973" y="4364"/>
                    <a:pt x="25440" y="4160"/>
                  </a:cubicBezTo>
                  <a:lnTo>
                    <a:pt x="25550" y="4082"/>
                  </a:lnTo>
                  <a:cubicBezTo>
                    <a:pt x="25409" y="3956"/>
                    <a:pt x="25080" y="3862"/>
                    <a:pt x="25064" y="3721"/>
                  </a:cubicBezTo>
                  <a:cubicBezTo>
                    <a:pt x="25033" y="3596"/>
                    <a:pt x="24923" y="3455"/>
                    <a:pt x="24766" y="3282"/>
                  </a:cubicBezTo>
                  <a:cubicBezTo>
                    <a:pt x="24594" y="3126"/>
                    <a:pt x="24359" y="2922"/>
                    <a:pt x="24124" y="2734"/>
                  </a:cubicBezTo>
                  <a:cubicBezTo>
                    <a:pt x="23622" y="2373"/>
                    <a:pt x="23027" y="2013"/>
                    <a:pt x="22619" y="1652"/>
                  </a:cubicBezTo>
                  <a:cubicBezTo>
                    <a:pt x="22619" y="1738"/>
                    <a:pt x="22605" y="1771"/>
                    <a:pt x="22580" y="1771"/>
                  </a:cubicBezTo>
                  <a:cubicBezTo>
                    <a:pt x="22545" y="1771"/>
                    <a:pt x="22488" y="1709"/>
                    <a:pt x="22415" y="1637"/>
                  </a:cubicBezTo>
                  <a:cubicBezTo>
                    <a:pt x="22320" y="1541"/>
                    <a:pt x="22206" y="1427"/>
                    <a:pt x="22122" y="1427"/>
                  </a:cubicBezTo>
                  <a:cubicBezTo>
                    <a:pt x="22096" y="1427"/>
                    <a:pt x="22073" y="1438"/>
                    <a:pt x="22055" y="1464"/>
                  </a:cubicBezTo>
                  <a:cubicBezTo>
                    <a:pt x="22040" y="1376"/>
                    <a:pt x="21916" y="1275"/>
                    <a:pt x="22066" y="1275"/>
                  </a:cubicBezTo>
                  <a:cubicBezTo>
                    <a:pt x="22077" y="1275"/>
                    <a:pt x="22089" y="1275"/>
                    <a:pt x="22102" y="1276"/>
                  </a:cubicBezTo>
                  <a:cubicBezTo>
                    <a:pt x="21961" y="1229"/>
                    <a:pt x="21835" y="1182"/>
                    <a:pt x="21726" y="1119"/>
                  </a:cubicBezTo>
                  <a:cubicBezTo>
                    <a:pt x="21616" y="1072"/>
                    <a:pt x="21522" y="1041"/>
                    <a:pt x="21428" y="994"/>
                  </a:cubicBezTo>
                  <a:cubicBezTo>
                    <a:pt x="21306" y="933"/>
                    <a:pt x="21185" y="899"/>
                    <a:pt x="21055" y="899"/>
                  </a:cubicBezTo>
                  <a:cubicBezTo>
                    <a:pt x="20984" y="899"/>
                    <a:pt x="20910" y="909"/>
                    <a:pt x="20832" y="931"/>
                  </a:cubicBezTo>
                  <a:cubicBezTo>
                    <a:pt x="20785" y="837"/>
                    <a:pt x="20989" y="837"/>
                    <a:pt x="20942" y="775"/>
                  </a:cubicBezTo>
                  <a:lnTo>
                    <a:pt x="20942" y="775"/>
                  </a:lnTo>
                  <a:cubicBezTo>
                    <a:pt x="20911" y="775"/>
                    <a:pt x="20860" y="782"/>
                    <a:pt x="20811" y="782"/>
                  </a:cubicBezTo>
                  <a:cubicBezTo>
                    <a:pt x="20762" y="782"/>
                    <a:pt x="20715" y="775"/>
                    <a:pt x="20691" y="743"/>
                  </a:cubicBezTo>
                  <a:cubicBezTo>
                    <a:pt x="20644" y="680"/>
                    <a:pt x="20785" y="696"/>
                    <a:pt x="20895" y="680"/>
                  </a:cubicBezTo>
                  <a:cubicBezTo>
                    <a:pt x="20786" y="658"/>
                    <a:pt x="20694" y="648"/>
                    <a:pt x="20615" y="648"/>
                  </a:cubicBezTo>
                  <a:cubicBezTo>
                    <a:pt x="20250" y="648"/>
                    <a:pt x="20173" y="861"/>
                    <a:pt x="20095" y="1041"/>
                  </a:cubicBezTo>
                  <a:cubicBezTo>
                    <a:pt x="19959" y="961"/>
                    <a:pt x="19855" y="921"/>
                    <a:pt x="19755" y="921"/>
                  </a:cubicBezTo>
                  <a:cubicBezTo>
                    <a:pt x="19659" y="921"/>
                    <a:pt x="19567" y="957"/>
                    <a:pt x="19453" y="1025"/>
                  </a:cubicBezTo>
                  <a:cubicBezTo>
                    <a:pt x="19374" y="931"/>
                    <a:pt x="19202" y="837"/>
                    <a:pt x="19563" y="837"/>
                  </a:cubicBezTo>
                  <a:cubicBezTo>
                    <a:pt x="19468" y="822"/>
                    <a:pt x="19155" y="775"/>
                    <a:pt x="18889" y="743"/>
                  </a:cubicBezTo>
                  <a:cubicBezTo>
                    <a:pt x="18791" y="732"/>
                    <a:pt x="18696" y="724"/>
                    <a:pt x="18613" y="724"/>
                  </a:cubicBezTo>
                  <a:cubicBezTo>
                    <a:pt x="18470" y="724"/>
                    <a:pt x="18366" y="746"/>
                    <a:pt x="18356" y="806"/>
                  </a:cubicBezTo>
                  <a:cubicBezTo>
                    <a:pt x="18324" y="782"/>
                    <a:pt x="18258" y="775"/>
                    <a:pt x="18193" y="775"/>
                  </a:cubicBezTo>
                  <a:cubicBezTo>
                    <a:pt x="18128" y="775"/>
                    <a:pt x="18066" y="782"/>
                    <a:pt x="18042" y="790"/>
                  </a:cubicBezTo>
                  <a:cubicBezTo>
                    <a:pt x="17603" y="743"/>
                    <a:pt x="17572" y="712"/>
                    <a:pt x="17149" y="696"/>
                  </a:cubicBezTo>
                  <a:lnTo>
                    <a:pt x="17149" y="696"/>
                  </a:lnTo>
                  <a:lnTo>
                    <a:pt x="17258" y="727"/>
                  </a:lnTo>
                  <a:cubicBezTo>
                    <a:pt x="17193" y="804"/>
                    <a:pt x="17129" y="829"/>
                    <a:pt x="17059" y="829"/>
                  </a:cubicBezTo>
                  <a:cubicBezTo>
                    <a:pt x="16928" y="829"/>
                    <a:pt x="16777" y="743"/>
                    <a:pt x="16553" y="743"/>
                  </a:cubicBezTo>
                  <a:lnTo>
                    <a:pt x="16569" y="712"/>
                  </a:lnTo>
                  <a:cubicBezTo>
                    <a:pt x="16297" y="623"/>
                    <a:pt x="16175" y="603"/>
                    <a:pt x="16095" y="603"/>
                  </a:cubicBezTo>
                  <a:cubicBezTo>
                    <a:pt x="16030" y="603"/>
                    <a:pt x="15995" y="617"/>
                    <a:pt x="15929" y="617"/>
                  </a:cubicBezTo>
                  <a:cubicBezTo>
                    <a:pt x="15850" y="617"/>
                    <a:pt x="15727" y="597"/>
                    <a:pt x="15456" y="508"/>
                  </a:cubicBezTo>
                  <a:lnTo>
                    <a:pt x="15456" y="508"/>
                  </a:lnTo>
                  <a:lnTo>
                    <a:pt x="15487" y="649"/>
                  </a:lnTo>
                  <a:cubicBezTo>
                    <a:pt x="15466" y="719"/>
                    <a:pt x="15421" y="745"/>
                    <a:pt x="15359" y="745"/>
                  </a:cubicBezTo>
                  <a:cubicBezTo>
                    <a:pt x="15166" y="745"/>
                    <a:pt x="14807" y="494"/>
                    <a:pt x="14473" y="494"/>
                  </a:cubicBezTo>
                  <a:cubicBezTo>
                    <a:pt x="14429" y="494"/>
                    <a:pt x="14386" y="498"/>
                    <a:pt x="14343" y="508"/>
                  </a:cubicBezTo>
                  <a:lnTo>
                    <a:pt x="14515" y="586"/>
                  </a:lnTo>
                  <a:cubicBezTo>
                    <a:pt x="14492" y="597"/>
                    <a:pt x="14467" y="601"/>
                    <a:pt x="14441" y="601"/>
                  </a:cubicBezTo>
                  <a:cubicBezTo>
                    <a:pt x="14185" y="601"/>
                    <a:pt x="13801" y="159"/>
                    <a:pt x="13559" y="116"/>
                  </a:cubicBezTo>
                  <a:cubicBezTo>
                    <a:pt x="13497" y="85"/>
                    <a:pt x="13638" y="69"/>
                    <a:pt x="13716" y="53"/>
                  </a:cubicBezTo>
                  <a:cubicBezTo>
                    <a:pt x="13583" y="16"/>
                    <a:pt x="13499" y="1"/>
                    <a:pt x="13447" y="1"/>
                  </a:cubicBezTo>
                  <a:cubicBezTo>
                    <a:pt x="13235" y="1"/>
                    <a:pt x="13539" y="251"/>
                    <a:pt x="13136" y="289"/>
                  </a:cubicBezTo>
                  <a:cubicBezTo>
                    <a:pt x="13042" y="179"/>
                    <a:pt x="13246" y="22"/>
                    <a:pt x="12901" y="6"/>
                  </a:cubicBezTo>
                  <a:cubicBezTo>
                    <a:pt x="12890" y="2"/>
                    <a:pt x="12877" y="0"/>
                    <a:pt x="12861" y="0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55"/>
            <p:cNvSpPr/>
            <p:nvPr/>
          </p:nvSpPr>
          <p:spPr>
            <a:xfrm>
              <a:off x="5038939" y="1315750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47" y="0"/>
                  </a:moveTo>
                  <a:lnTo>
                    <a:pt x="47" y="0"/>
                  </a:lnTo>
                  <a:cubicBezTo>
                    <a:pt x="0" y="16"/>
                    <a:pt x="0" y="47"/>
                    <a:pt x="78" y="79"/>
                  </a:cubicBezTo>
                  <a:cubicBezTo>
                    <a:pt x="47" y="63"/>
                    <a:pt x="47" y="32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55"/>
            <p:cNvSpPr/>
            <p:nvPr/>
          </p:nvSpPr>
          <p:spPr>
            <a:xfrm>
              <a:off x="4729920" y="1377903"/>
              <a:ext cx="377" cy="1063"/>
            </a:xfrm>
            <a:custGeom>
              <a:avLst/>
              <a:gdLst/>
              <a:ahLst/>
              <a:cxnLst/>
              <a:rect l="l" t="t" r="r" b="b"/>
              <a:pathLst>
                <a:path w="17" h="48" extrusionOk="0">
                  <a:moveTo>
                    <a:pt x="17" y="0"/>
                  </a:moveTo>
                  <a:lnTo>
                    <a:pt x="1" y="16"/>
                  </a:lnTo>
                  <a:cubicBezTo>
                    <a:pt x="1" y="31"/>
                    <a:pt x="1" y="31"/>
                    <a:pt x="17" y="4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55"/>
            <p:cNvSpPr/>
            <p:nvPr/>
          </p:nvSpPr>
          <p:spPr>
            <a:xfrm>
              <a:off x="5167389" y="1753197"/>
              <a:ext cx="5227" cy="5582"/>
            </a:xfrm>
            <a:custGeom>
              <a:avLst/>
              <a:gdLst/>
              <a:ahLst/>
              <a:cxnLst/>
              <a:rect l="l" t="t" r="r" b="b"/>
              <a:pathLst>
                <a:path w="236" h="252" extrusionOk="0">
                  <a:moveTo>
                    <a:pt x="236" y="1"/>
                  </a:moveTo>
                  <a:lnTo>
                    <a:pt x="236" y="1"/>
                  </a:lnTo>
                  <a:cubicBezTo>
                    <a:pt x="142" y="111"/>
                    <a:pt x="79" y="126"/>
                    <a:pt x="1" y="158"/>
                  </a:cubicBezTo>
                  <a:cubicBezTo>
                    <a:pt x="30" y="187"/>
                    <a:pt x="102" y="175"/>
                    <a:pt x="57" y="239"/>
                  </a:cubicBezTo>
                  <a:lnTo>
                    <a:pt x="57" y="239"/>
                  </a:lnTo>
                  <a:cubicBezTo>
                    <a:pt x="73" y="218"/>
                    <a:pt x="107" y="172"/>
                    <a:pt x="142" y="126"/>
                  </a:cubicBezTo>
                  <a:cubicBezTo>
                    <a:pt x="189" y="64"/>
                    <a:pt x="236" y="1"/>
                    <a:pt x="236" y="1"/>
                  </a:cubicBezTo>
                  <a:close/>
                  <a:moveTo>
                    <a:pt x="57" y="239"/>
                  </a:moveTo>
                  <a:cubicBezTo>
                    <a:pt x="51" y="247"/>
                    <a:pt x="48" y="252"/>
                    <a:pt x="48" y="252"/>
                  </a:cubicBezTo>
                  <a:cubicBezTo>
                    <a:pt x="51" y="247"/>
                    <a:pt x="54" y="243"/>
                    <a:pt x="57" y="239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55"/>
            <p:cNvSpPr/>
            <p:nvPr/>
          </p:nvSpPr>
          <p:spPr>
            <a:xfrm>
              <a:off x="5106631" y="1778315"/>
              <a:ext cx="5338" cy="3389"/>
            </a:xfrm>
            <a:custGeom>
              <a:avLst/>
              <a:gdLst/>
              <a:ahLst/>
              <a:cxnLst/>
              <a:rect l="l" t="t" r="r" b="b"/>
              <a:pathLst>
                <a:path w="241" h="153" extrusionOk="0">
                  <a:moveTo>
                    <a:pt x="193" y="0"/>
                  </a:moveTo>
                  <a:cubicBezTo>
                    <a:pt x="178" y="0"/>
                    <a:pt x="152" y="8"/>
                    <a:pt x="110" y="27"/>
                  </a:cubicBezTo>
                  <a:cubicBezTo>
                    <a:pt x="79" y="58"/>
                    <a:pt x="32" y="74"/>
                    <a:pt x="1" y="105"/>
                  </a:cubicBezTo>
                  <a:lnTo>
                    <a:pt x="48" y="152"/>
                  </a:lnTo>
                  <a:cubicBezTo>
                    <a:pt x="167" y="81"/>
                    <a:pt x="241" y="0"/>
                    <a:pt x="19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55"/>
            <p:cNvSpPr/>
            <p:nvPr/>
          </p:nvSpPr>
          <p:spPr>
            <a:xfrm>
              <a:off x="5148296" y="1754858"/>
              <a:ext cx="8018" cy="6822"/>
            </a:xfrm>
            <a:custGeom>
              <a:avLst/>
              <a:gdLst/>
              <a:ahLst/>
              <a:cxnLst/>
              <a:rect l="l" t="t" r="r" b="b"/>
              <a:pathLst>
                <a:path w="362" h="308" extrusionOk="0">
                  <a:moveTo>
                    <a:pt x="20" y="249"/>
                  </a:moveTo>
                  <a:lnTo>
                    <a:pt x="20" y="249"/>
                  </a:lnTo>
                  <a:cubicBezTo>
                    <a:pt x="9" y="256"/>
                    <a:pt x="1" y="259"/>
                    <a:pt x="1" y="271"/>
                  </a:cubicBezTo>
                  <a:cubicBezTo>
                    <a:pt x="7" y="264"/>
                    <a:pt x="13" y="256"/>
                    <a:pt x="20" y="249"/>
                  </a:cubicBezTo>
                  <a:close/>
                  <a:moveTo>
                    <a:pt x="304" y="0"/>
                  </a:moveTo>
                  <a:cubicBezTo>
                    <a:pt x="218" y="0"/>
                    <a:pt x="128" y="126"/>
                    <a:pt x="20" y="249"/>
                  </a:cubicBezTo>
                  <a:lnTo>
                    <a:pt x="20" y="249"/>
                  </a:lnTo>
                  <a:cubicBezTo>
                    <a:pt x="24" y="247"/>
                    <a:pt x="28" y="244"/>
                    <a:pt x="32" y="239"/>
                  </a:cubicBezTo>
                  <a:cubicBezTo>
                    <a:pt x="49" y="287"/>
                    <a:pt x="72" y="307"/>
                    <a:pt x="100" y="307"/>
                  </a:cubicBezTo>
                  <a:cubicBezTo>
                    <a:pt x="171" y="307"/>
                    <a:pt x="270" y="168"/>
                    <a:pt x="361" y="20"/>
                  </a:cubicBezTo>
                  <a:cubicBezTo>
                    <a:pt x="342" y="7"/>
                    <a:pt x="323" y="0"/>
                    <a:pt x="30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55"/>
            <p:cNvSpPr/>
            <p:nvPr/>
          </p:nvSpPr>
          <p:spPr>
            <a:xfrm>
              <a:off x="5144131" y="1761547"/>
              <a:ext cx="3500" cy="3389"/>
            </a:xfrm>
            <a:custGeom>
              <a:avLst/>
              <a:gdLst/>
              <a:ahLst/>
              <a:cxnLst/>
              <a:rect l="l" t="t" r="r" b="b"/>
              <a:pathLst>
                <a:path w="158" h="153" extrusionOk="0">
                  <a:moveTo>
                    <a:pt x="157" y="0"/>
                  </a:moveTo>
                  <a:lnTo>
                    <a:pt x="157" y="0"/>
                  </a:lnTo>
                  <a:cubicBezTo>
                    <a:pt x="110" y="47"/>
                    <a:pt x="47" y="94"/>
                    <a:pt x="0" y="126"/>
                  </a:cubicBezTo>
                  <a:cubicBezTo>
                    <a:pt x="4" y="144"/>
                    <a:pt x="10" y="152"/>
                    <a:pt x="17" y="152"/>
                  </a:cubicBezTo>
                  <a:cubicBezTo>
                    <a:pt x="41" y="152"/>
                    <a:pt x="86" y="72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55"/>
            <p:cNvSpPr/>
            <p:nvPr/>
          </p:nvSpPr>
          <p:spPr>
            <a:xfrm>
              <a:off x="5147254" y="1748700"/>
              <a:ext cx="3832" cy="3832"/>
            </a:xfrm>
            <a:custGeom>
              <a:avLst/>
              <a:gdLst/>
              <a:ahLst/>
              <a:cxnLst/>
              <a:rect l="l" t="t" r="r" b="b"/>
              <a:pathLst>
                <a:path w="173" h="173" extrusionOk="0">
                  <a:moveTo>
                    <a:pt x="173" y="0"/>
                  </a:moveTo>
                  <a:lnTo>
                    <a:pt x="0" y="110"/>
                  </a:lnTo>
                  <a:lnTo>
                    <a:pt x="157" y="173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55"/>
            <p:cNvSpPr/>
            <p:nvPr/>
          </p:nvSpPr>
          <p:spPr>
            <a:xfrm>
              <a:off x="5168430" y="1726483"/>
              <a:ext cx="6977" cy="7310"/>
            </a:xfrm>
            <a:custGeom>
              <a:avLst/>
              <a:gdLst/>
              <a:ahLst/>
              <a:cxnLst/>
              <a:rect l="l" t="t" r="r" b="b"/>
              <a:pathLst>
                <a:path w="315" h="330" extrusionOk="0">
                  <a:moveTo>
                    <a:pt x="267" y="0"/>
                  </a:moveTo>
                  <a:lnTo>
                    <a:pt x="267" y="0"/>
                  </a:lnTo>
                  <a:cubicBezTo>
                    <a:pt x="267" y="0"/>
                    <a:pt x="220" y="63"/>
                    <a:pt x="157" y="125"/>
                  </a:cubicBezTo>
                  <a:lnTo>
                    <a:pt x="16" y="235"/>
                  </a:lnTo>
                  <a:cubicBezTo>
                    <a:pt x="48" y="251"/>
                    <a:pt x="32" y="282"/>
                    <a:pt x="1" y="329"/>
                  </a:cubicBezTo>
                  <a:cubicBezTo>
                    <a:pt x="142" y="188"/>
                    <a:pt x="314" y="31"/>
                    <a:pt x="26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55"/>
            <p:cNvSpPr/>
            <p:nvPr/>
          </p:nvSpPr>
          <p:spPr>
            <a:xfrm>
              <a:off x="5164953" y="1733771"/>
              <a:ext cx="3500" cy="4873"/>
            </a:xfrm>
            <a:custGeom>
              <a:avLst/>
              <a:gdLst/>
              <a:ahLst/>
              <a:cxnLst/>
              <a:rect l="l" t="t" r="r" b="b"/>
              <a:pathLst>
                <a:path w="158" h="220" extrusionOk="0">
                  <a:moveTo>
                    <a:pt x="158" y="0"/>
                  </a:moveTo>
                  <a:lnTo>
                    <a:pt x="158" y="0"/>
                  </a:lnTo>
                  <a:cubicBezTo>
                    <a:pt x="79" y="79"/>
                    <a:pt x="17" y="157"/>
                    <a:pt x="1" y="220"/>
                  </a:cubicBezTo>
                  <a:cubicBezTo>
                    <a:pt x="32" y="188"/>
                    <a:pt x="111" y="79"/>
                    <a:pt x="15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55"/>
            <p:cNvSpPr/>
            <p:nvPr/>
          </p:nvSpPr>
          <p:spPr>
            <a:xfrm>
              <a:off x="5154188" y="1738976"/>
              <a:ext cx="5582" cy="4873"/>
            </a:xfrm>
            <a:custGeom>
              <a:avLst/>
              <a:gdLst/>
              <a:ahLst/>
              <a:cxnLst/>
              <a:rect l="l" t="t" r="r" b="b"/>
              <a:pathLst>
                <a:path w="252" h="220" extrusionOk="0">
                  <a:moveTo>
                    <a:pt x="252" y="0"/>
                  </a:moveTo>
                  <a:cubicBezTo>
                    <a:pt x="252" y="1"/>
                    <a:pt x="1" y="220"/>
                    <a:pt x="1" y="220"/>
                  </a:cubicBezTo>
                  <a:lnTo>
                    <a:pt x="79" y="173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55"/>
            <p:cNvSpPr/>
            <p:nvPr/>
          </p:nvSpPr>
          <p:spPr>
            <a:xfrm>
              <a:off x="4856997" y="1844855"/>
              <a:ext cx="6977" cy="2126"/>
            </a:xfrm>
            <a:custGeom>
              <a:avLst/>
              <a:gdLst/>
              <a:ahLst/>
              <a:cxnLst/>
              <a:rect l="l" t="t" r="r" b="b"/>
              <a:pathLst>
                <a:path w="315" h="96" extrusionOk="0">
                  <a:moveTo>
                    <a:pt x="110" y="1"/>
                  </a:moveTo>
                  <a:cubicBezTo>
                    <a:pt x="110" y="1"/>
                    <a:pt x="1" y="48"/>
                    <a:pt x="1" y="48"/>
                  </a:cubicBezTo>
                  <a:cubicBezTo>
                    <a:pt x="1" y="48"/>
                    <a:pt x="314" y="95"/>
                    <a:pt x="314" y="95"/>
                  </a:cubicBezTo>
                  <a:lnTo>
                    <a:pt x="11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55"/>
            <p:cNvSpPr/>
            <p:nvPr/>
          </p:nvSpPr>
          <p:spPr>
            <a:xfrm>
              <a:off x="4869844" y="1840358"/>
              <a:ext cx="5582" cy="4186"/>
            </a:xfrm>
            <a:custGeom>
              <a:avLst/>
              <a:gdLst/>
              <a:ahLst/>
              <a:cxnLst/>
              <a:rect l="l" t="t" r="r" b="b"/>
              <a:pathLst>
                <a:path w="252" h="189" extrusionOk="0">
                  <a:moveTo>
                    <a:pt x="252" y="0"/>
                  </a:moveTo>
                  <a:lnTo>
                    <a:pt x="252" y="0"/>
                  </a:lnTo>
                  <a:cubicBezTo>
                    <a:pt x="206" y="9"/>
                    <a:pt x="145" y="18"/>
                    <a:pt x="93" y="18"/>
                  </a:cubicBezTo>
                  <a:cubicBezTo>
                    <a:pt x="54" y="18"/>
                    <a:pt x="21" y="13"/>
                    <a:pt x="1" y="0"/>
                  </a:cubicBezTo>
                  <a:lnTo>
                    <a:pt x="1" y="0"/>
                  </a:lnTo>
                  <a:lnTo>
                    <a:pt x="79" y="18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55"/>
            <p:cNvSpPr/>
            <p:nvPr/>
          </p:nvSpPr>
          <p:spPr>
            <a:xfrm>
              <a:off x="4901098" y="1316791"/>
              <a:ext cx="4873" cy="2459"/>
            </a:xfrm>
            <a:custGeom>
              <a:avLst/>
              <a:gdLst/>
              <a:ahLst/>
              <a:cxnLst/>
              <a:rect l="l" t="t" r="r" b="b"/>
              <a:pathLst>
                <a:path w="220" h="111" extrusionOk="0">
                  <a:moveTo>
                    <a:pt x="0" y="0"/>
                  </a:moveTo>
                  <a:lnTo>
                    <a:pt x="204" y="110"/>
                  </a:lnTo>
                  <a:lnTo>
                    <a:pt x="220" y="63"/>
                  </a:lnTo>
                  <a:cubicBezTo>
                    <a:pt x="173" y="16"/>
                    <a:pt x="110" y="0"/>
                    <a:pt x="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55"/>
            <p:cNvSpPr/>
            <p:nvPr/>
          </p:nvSpPr>
          <p:spPr>
            <a:xfrm>
              <a:off x="4826451" y="1323724"/>
              <a:ext cx="3500" cy="3145"/>
            </a:xfrm>
            <a:custGeom>
              <a:avLst/>
              <a:gdLst/>
              <a:ahLst/>
              <a:cxnLst/>
              <a:rect l="l" t="t" r="r" b="b"/>
              <a:pathLst>
                <a:path w="158" h="142" extrusionOk="0">
                  <a:moveTo>
                    <a:pt x="0" y="1"/>
                  </a:moveTo>
                  <a:lnTo>
                    <a:pt x="94" y="142"/>
                  </a:lnTo>
                  <a:lnTo>
                    <a:pt x="157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55"/>
            <p:cNvSpPr/>
            <p:nvPr/>
          </p:nvSpPr>
          <p:spPr>
            <a:xfrm>
              <a:off x="4769148" y="1352209"/>
              <a:ext cx="9768" cy="4519"/>
            </a:xfrm>
            <a:custGeom>
              <a:avLst/>
              <a:gdLst/>
              <a:ahLst/>
              <a:cxnLst/>
              <a:rect l="l" t="t" r="r" b="b"/>
              <a:pathLst>
                <a:path w="441" h="204" extrusionOk="0">
                  <a:moveTo>
                    <a:pt x="440" y="0"/>
                  </a:moveTo>
                  <a:cubicBezTo>
                    <a:pt x="421" y="10"/>
                    <a:pt x="401" y="21"/>
                    <a:pt x="381" y="34"/>
                  </a:cubicBezTo>
                  <a:lnTo>
                    <a:pt x="381" y="34"/>
                  </a:lnTo>
                  <a:cubicBezTo>
                    <a:pt x="401" y="25"/>
                    <a:pt x="421" y="14"/>
                    <a:pt x="440" y="0"/>
                  </a:cubicBezTo>
                  <a:close/>
                  <a:moveTo>
                    <a:pt x="381" y="34"/>
                  </a:moveTo>
                  <a:cubicBezTo>
                    <a:pt x="192" y="123"/>
                    <a:pt x="0" y="48"/>
                    <a:pt x="142" y="204"/>
                  </a:cubicBezTo>
                  <a:cubicBezTo>
                    <a:pt x="217" y="154"/>
                    <a:pt x="302" y="84"/>
                    <a:pt x="381" y="34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55"/>
            <p:cNvSpPr/>
            <p:nvPr/>
          </p:nvSpPr>
          <p:spPr>
            <a:xfrm>
              <a:off x="4856310" y="1436558"/>
              <a:ext cx="189936" cy="636082"/>
            </a:xfrm>
            <a:custGeom>
              <a:avLst/>
              <a:gdLst/>
              <a:ahLst/>
              <a:cxnLst/>
              <a:rect l="l" t="t" r="r" b="b"/>
              <a:pathLst>
                <a:path w="8575" h="28717" extrusionOk="0">
                  <a:moveTo>
                    <a:pt x="3339" y="5863"/>
                  </a:moveTo>
                  <a:cubicBezTo>
                    <a:pt x="3386" y="4609"/>
                    <a:pt x="3417" y="3355"/>
                    <a:pt x="3464" y="2086"/>
                  </a:cubicBezTo>
                  <a:cubicBezTo>
                    <a:pt x="3480" y="1615"/>
                    <a:pt x="3543" y="1145"/>
                    <a:pt x="3606" y="675"/>
                  </a:cubicBezTo>
                  <a:cubicBezTo>
                    <a:pt x="3637" y="361"/>
                    <a:pt x="3684" y="1"/>
                    <a:pt x="4154" y="17"/>
                  </a:cubicBezTo>
                  <a:cubicBezTo>
                    <a:pt x="4640" y="48"/>
                    <a:pt x="4577" y="424"/>
                    <a:pt x="4562" y="753"/>
                  </a:cubicBezTo>
                  <a:cubicBezTo>
                    <a:pt x="4515" y="2117"/>
                    <a:pt x="4468" y="3496"/>
                    <a:pt x="4405" y="4860"/>
                  </a:cubicBezTo>
                  <a:cubicBezTo>
                    <a:pt x="4327" y="7290"/>
                    <a:pt x="4232" y="9703"/>
                    <a:pt x="4123" y="12415"/>
                  </a:cubicBezTo>
                  <a:cubicBezTo>
                    <a:pt x="5627" y="11239"/>
                    <a:pt x="6584" y="9766"/>
                    <a:pt x="8088" y="8998"/>
                  </a:cubicBezTo>
                  <a:cubicBezTo>
                    <a:pt x="8574" y="9625"/>
                    <a:pt x="8559" y="9750"/>
                    <a:pt x="8041" y="10252"/>
                  </a:cubicBezTo>
                  <a:cubicBezTo>
                    <a:pt x="7007" y="11255"/>
                    <a:pt x="5988" y="12290"/>
                    <a:pt x="4954" y="13293"/>
                  </a:cubicBezTo>
                  <a:cubicBezTo>
                    <a:pt x="4374" y="13857"/>
                    <a:pt x="4138" y="14484"/>
                    <a:pt x="4138" y="15315"/>
                  </a:cubicBezTo>
                  <a:cubicBezTo>
                    <a:pt x="4138" y="19124"/>
                    <a:pt x="4044" y="22933"/>
                    <a:pt x="3997" y="26726"/>
                  </a:cubicBezTo>
                  <a:cubicBezTo>
                    <a:pt x="3997" y="27086"/>
                    <a:pt x="4029" y="27447"/>
                    <a:pt x="4076" y="27807"/>
                  </a:cubicBezTo>
                  <a:cubicBezTo>
                    <a:pt x="4138" y="28293"/>
                    <a:pt x="3950" y="28607"/>
                    <a:pt x="3464" y="28669"/>
                  </a:cubicBezTo>
                  <a:cubicBezTo>
                    <a:pt x="2963" y="28716"/>
                    <a:pt x="2869" y="28309"/>
                    <a:pt x="2869" y="27933"/>
                  </a:cubicBezTo>
                  <a:cubicBezTo>
                    <a:pt x="2884" y="27149"/>
                    <a:pt x="2994" y="26350"/>
                    <a:pt x="2994" y="25550"/>
                  </a:cubicBezTo>
                  <a:cubicBezTo>
                    <a:pt x="3026" y="22102"/>
                    <a:pt x="3026" y="18669"/>
                    <a:pt x="3057" y="15221"/>
                  </a:cubicBezTo>
                  <a:cubicBezTo>
                    <a:pt x="3073" y="13152"/>
                    <a:pt x="3120" y="11083"/>
                    <a:pt x="3198" y="9029"/>
                  </a:cubicBezTo>
                  <a:cubicBezTo>
                    <a:pt x="3229" y="8402"/>
                    <a:pt x="3057" y="7901"/>
                    <a:pt x="2712" y="7399"/>
                  </a:cubicBezTo>
                  <a:cubicBezTo>
                    <a:pt x="1897" y="6208"/>
                    <a:pt x="1082" y="5001"/>
                    <a:pt x="283" y="3810"/>
                  </a:cubicBezTo>
                  <a:cubicBezTo>
                    <a:pt x="189" y="3684"/>
                    <a:pt x="47" y="3575"/>
                    <a:pt x="47" y="3449"/>
                  </a:cubicBezTo>
                  <a:cubicBezTo>
                    <a:pt x="32" y="3214"/>
                    <a:pt x="0" y="2901"/>
                    <a:pt x="141" y="2775"/>
                  </a:cubicBezTo>
                  <a:cubicBezTo>
                    <a:pt x="361" y="2572"/>
                    <a:pt x="659" y="2603"/>
                    <a:pt x="878" y="2901"/>
                  </a:cubicBezTo>
                  <a:cubicBezTo>
                    <a:pt x="1489" y="3763"/>
                    <a:pt x="2116" y="4609"/>
                    <a:pt x="2743" y="5456"/>
                  </a:cubicBezTo>
                  <a:cubicBezTo>
                    <a:pt x="2869" y="5612"/>
                    <a:pt x="2994" y="5785"/>
                    <a:pt x="3120" y="5957"/>
                  </a:cubicBezTo>
                  <a:cubicBezTo>
                    <a:pt x="3182" y="5926"/>
                    <a:pt x="3261" y="5895"/>
                    <a:pt x="3339" y="5863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55"/>
            <p:cNvSpPr/>
            <p:nvPr/>
          </p:nvSpPr>
          <p:spPr>
            <a:xfrm>
              <a:off x="4856310" y="1436558"/>
              <a:ext cx="189936" cy="636082"/>
            </a:xfrm>
            <a:custGeom>
              <a:avLst/>
              <a:gdLst/>
              <a:ahLst/>
              <a:cxnLst/>
              <a:rect l="l" t="t" r="r" b="b"/>
              <a:pathLst>
                <a:path w="8575" h="28717" fill="none" extrusionOk="0">
                  <a:moveTo>
                    <a:pt x="3339" y="5863"/>
                  </a:moveTo>
                  <a:cubicBezTo>
                    <a:pt x="3386" y="4609"/>
                    <a:pt x="3417" y="3355"/>
                    <a:pt x="3464" y="2086"/>
                  </a:cubicBezTo>
                  <a:cubicBezTo>
                    <a:pt x="3480" y="1615"/>
                    <a:pt x="3543" y="1145"/>
                    <a:pt x="3606" y="675"/>
                  </a:cubicBezTo>
                  <a:cubicBezTo>
                    <a:pt x="3637" y="361"/>
                    <a:pt x="3684" y="1"/>
                    <a:pt x="4154" y="17"/>
                  </a:cubicBezTo>
                  <a:cubicBezTo>
                    <a:pt x="4640" y="48"/>
                    <a:pt x="4577" y="424"/>
                    <a:pt x="4562" y="753"/>
                  </a:cubicBezTo>
                  <a:cubicBezTo>
                    <a:pt x="4515" y="2117"/>
                    <a:pt x="4468" y="3496"/>
                    <a:pt x="4405" y="4860"/>
                  </a:cubicBezTo>
                  <a:cubicBezTo>
                    <a:pt x="4327" y="7290"/>
                    <a:pt x="4232" y="9703"/>
                    <a:pt x="4123" y="12415"/>
                  </a:cubicBezTo>
                  <a:cubicBezTo>
                    <a:pt x="5627" y="11239"/>
                    <a:pt x="6584" y="9766"/>
                    <a:pt x="8088" y="8998"/>
                  </a:cubicBezTo>
                  <a:cubicBezTo>
                    <a:pt x="8574" y="9625"/>
                    <a:pt x="8559" y="9750"/>
                    <a:pt x="8041" y="10252"/>
                  </a:cubicBezTo>
                  <a:cubicBezTo>
                    <a:pt x="7007" y="11255"/>
                    <a:pt x="5988" y="12290"/>
                    <a:pt x="4954" y="13293"/>
                  </a:cubicBezTo>
                  <a:cubicBezTo>
                    <a:pt x="4374" y="13857"/>
                    <a:pt x="4138" y="14484"/>
                    <a:pt x="4138" y="15315"/>
                  </a:cubicBezTo>
                  <a:cubicBezTo>
                    <a:pt x="4138" y="19124"/>
                    <a:pt x="4044" y="22933"/>
                    <a:pt x="3997" y="26726"/>
                  </a:cubicBezTo>
                  <a:cubicBezTo>
                    <a:pt x="3997" y="27086"/>
                    <a:pt x="4029" y="27447"/>
                    <a:pt x="4076" y="27807"/>
                  </a:cubicBezTo>
                  <a:cubicBezTo>
                    <a:pt x="4138" y="28293"/>
                    <a:pt x="3950" y="28607"/>
                    <a:pt x="3464" y="28669"/>
                  </a:cubicBezTo>
                  <a:cubicBezTo>
                    <a:pt x="2963" y="28716"/>
                    <a:pt x="2869" y="28309"/>
                    <a:pt x="2869" y="27933"/>
                  </a:cubicBezTo>
                  <a:cubicBezTo>
                    <a:pt x="2884" y="27149"/>
                    <a:pt x="2994" y="26350"/>
                    <a:pt x="2994" y="25550"/>
                  </a:cubicBezTo>
                  <a:cubicBezTo>
                    <a:pt x="3026" y="22102"/>
                    <a:pt x="3026" y="18669"/>
                    <a:pt x="3057" y="15221"/>
                  </a:cubicBezTo>
                  <a:cubicBezTo>
                    <a:pt x="3073" y="13152"/>
                    <a:pt x="3120" y="11083"/>
                    <a:pt x="3198" y="9029"/>
                  </a:cubicBezTo>
                  <a:cubicBezTo>
                    <a:pt x="3229" y="8402"/>
                    <a:pt x="3057" y="7901"/>
                    <a:pt x="2712" y="7399"/>
                  </a:cubicBezTo>
                  <a:cubicBezTo>
                    <a:pt x="1897" y="6208"/>
                    <a:pt x="1082" y="5001"/>
                    <a:pt x="283" y="3810"/>
                  </a:cubicBezTo>
                  <a:cubicBezTo>
                    <a:pt x="189" y="3684"/>
                    <a:pt x="47" y="3575"/>
                    <a:pt x="47" y="3449"/>
                  </a:cubicBezTo>
                  <a:cubicBezTo>
                    <a:pt x="32" y="3214"/>
                    <a:pt x="0" y="2901"/>
                    <a:pt x="141" y="2775"/>
                  </a:cubicBezTo>
                  <a:cubicBezTo>
                    <a:pt x="361" y="2572"/>
                    <a:pt x="659" y="2603"/>
                    <a:pt x="878" y="2901"/>
                  </a:cubicBezTo>
                  <a:cubicBezTo>
                    <a:pt x="1489" y="3763"/>
                    <a:pt x="2116" y="4609"/>
                    <a:pt x="2743" y="5456"/>
                  </a:cubicBezTo>
                  <a:cubicBezTo>
                    <a:pt x="2869" y="5612"/>
                    <a:pt x="2994" y="5785"/>
                    <a:pt x="3120" y="5957"/>
                  </a:cubicBezTo>
                  <a:cubicBezTo>
                    <a:pt x="3182" y="5926"/>
                    <a:pt x="3261" y="5895"/>
                    <a:pt x="3339" y="5863"/>
                  </a:cubicBezTo>
                  <a:close/>
                </a:path>
              </a:pathLst>
            </a:custGeom>
            <a:noFill/>
            <a:ln w="22725" cap="rnd" cmpd="sng">
              <a:solidFill>
                <a:srgbClr val="9973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55"/>
            <p:cNvSpPr/>
            <p:nvPr/>
          </p:nvSpPr>
          <p:spPr>
            <a:xfrm>
              <a:off x="4834425" y="1352541"/>
              <a:ext cx="43082" cy="33358"/>
            </a:xfrm>
            <a:custGeom>
              <a:avLst/>
              <a:gdLst/>
              <a:ahLst/>
              <a:cxnLst/>
              <a:rect l="l" t="t" r="r" b="b"/>
              <a:pathLst>
                <a:path w="1945" h="1506" extrusionOk="0">
                  <a:moveTo>
                    <a:pt x="973" y="1"/>
                  </a:moveTo>
                  <a:cubicBezTo>
                    <a:pt x="1" y="1"/>
                    <a:pt x="1" y="1506"/>
                    <a:pt x="973" y="1506"/>
                  </a:cubicBezTo>
                  <a:cubicBezTo>
                    <a:pt x="1945" y="1506"/>
                    <a:pt x="1945" y="1"/>
                    <a:pt x="973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55"/>
            <p:cNvSpPr/>
            <p:nvPr/>
          </p:nvSpPr>
          <p:spPr>
            <a:xfrm>
              <a:off x="4717095" y="1443513"/>
              <a:ext cx="43060" cy="33690"/>
            </a:xfrm>
            <a:custGeom>
              <a:avLst/>
              <a:gdLst/>
              <a:ahLst/>
              <a:cxnLst/>
              <a:rect l="l" t="t" r="r" b="b"/>
              <a:pathLst>
                <a:path w="1944" h="1521" extrusionOk="0">
                  <a:moveTo>
                    <a:pt x="972" y="0"/>
                  </a:moveTo>
                  <a:cubicBezTo>
                    <a:pt x="0" y="0"/>
                    <a:pt x="0" y="1521"/>
                    <a:pt x="972" y="1521"/>
                  </a:cubicBezTo>
                  <a:cubicBezTo>
                    <a:pt x="1944" y="1521"/>
                    <a:pt x="1944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55"/>
            <p:cNvSpPr/>
            <p:nvPr/>
          </p:nvSpPr>
          <p:spPr>
            <a:xfrm>
              <a:off x="4782018" y="1560865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88" y="0"/>
                  </a:moveTo>
                  <a:cubicBezTo>
                    <a:pt x="0" y="0"/>
                    <a:pt x="0" y="1521"/>
                    <a:pt x="988" y="1521"/>
                  </a:cubicBezTo>
                  <a:cubicBezTo>
                    <a:pt x="1959" y="1521"/>
                    <a:pt x="1959" y="0"/>
                    <a:pt x="988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55"/>
            <p:cNvSpPr/>
            <p:nvPr/>
          </p:nvSpPr>
          <p:spPr>
            <a:xfrm>
              <a:off x="4664998" y="1580646"/>
              <a:ext cx="43082" cy="33358"/>
            </a:xfrm>
            <a:custGeom>
              <a:avLst/>
              <a:gdLst/>
              <a:ahLst/>
              <a:cxnLst/>
              <a:rect l="l" t="t" r="r" b="b"/>
              <a:pathLst>
                <a:path w="1945" h="1506" extrusionOk="0">
                  <a:moveTo>
                    <a:pt x="973" y="1"/>
                  </a:moveTo>
                  <a:cubicBezTo>
                    <a:pt x="1" y="1"/>
                    <a:pt x="1" y="1506"/>
                    <a:pt x="973" y="1506"/>
                  </a:cubicBezTo>
                  <a:cubicBezTo>
                    <a:pt x="1944" y="1506"/>
                    <a:pt x="1944" y="1"/>
                    <a:pt x="973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55"/>
            <p:cNvSpPr/>
            <p:nvPr/>
          </p:nvSpPr>
          <p:spPr>
            <a:xfrm>
              <a:off x="4757365" y="1704245"/>
              <a:ext cx="43060" cy="33712"/>
            </a:xfrm>
            <a:custGeom>
              <a:avLst/>
              <a:gdLst/>
              <a:ahLst/>
              <a:cxnLst/>
              <a:rect l="l" t="t" r="r" b="b"/>
              <a:pathLst>
                <a:path w="1944" h="1522" extrusionOk="0">
                  <a:moveTo>
                    <a:pt x="972" y="1"/>
                  </a:moveTo>
                  <a:cubicBezTo>
                    <a:pt x="0" y="1"/>
                    <a:pt x="0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55"/>
            <p:cNvSpPr/>
            <p:nvPr/>
          </p:nvSpPr>
          <p:spPr>
            <a:xfrm>
              <a:off x="5029902" y="1541417"/>
              <a:ext cx="43082" cy="33712"/>
            </a:xfrm>
            <a:custGeom>
              <a:avLst/>
              <a:gdLst/>
              <a:ahLst/>
              <a:cxnLst/>
              <a:rect l="l" t="t" r="r" b="b"/>
              <a:pathLst>
                <a:path w="1945" h="1522" extrusionOk="0">
                  <a:moveTo>
                    <a:pt x="972" y="1"/>
                  </a:moveTo>
                  <a:cubicBezTo>
                    <a:pt x="1" y="1"/>
                    <a:pt x="1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55"/>
            <p:cNvSpPr/>
            <p:nvPr/>
          </p:nvSpPr>
          <p:spPr>
            <a:xfrm>
              <a:off x="4977827" y="1365388"/>
              <a:ext cx="43082" cy="33712"/>
            </a:xfrm>
            <a:custGeom>
              <a:avLst/>
              <a:gdLst/>
              <a:ahLst/>
              <a:cxnLst/>
              <a:rect l="l" t="t" r="r" b="b"/>
              <a:pathLst>
                <a:path w="1945" h="1522" extrusionOk="0">
                  <a:moveTo>
                    <a:pt x="972" y="1"/>
                  </a:moveTo>
                  <a:cubicBezTo>
                    <a:pt x="0" y="1"/>
                    <a:pt x="0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55"/>
            <p:cNvSpPr/>
            <p:nvPr/>
          </p:nvSpPr>
          <p:spPr>
            <a:xfrm>
              <a:off x="5114627" y="1437266"/>
              <a:ext cx="43060" cy="33358"/>
            </a:xfrm>
            <a:custGeom>
              <a:avLst/>
              <a:gdLst/>
              <a:ahLst/>
              <a:cxnLst/>
              <a:rect l="l" t="t" r="r" b="b"/>
              <a:pathLst>
                <a:path w="1944" h="1506" extrusionOk="0">
                  <a:moveTo>
                    <a:pt x="972" y="0"/>
                  </a:moveTo>
                  <a:cubicBezTo>
                    <a:pt x="0" y="0"/>
                    <a:pt x="0" y="1505"/>
                    <a:pt x="972" y="1505"/>
                  </a:cubicBezTo>
                  <a:cubicBezTo>
                    <a:pt x="1944" y="1505"/>
                    <a:pt x="1944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55"/>
            <p:cNvSpPr/>
            <p:nvPr/>
          </p:nvSpPr>
          <p:spPr>
            <a:xfrm>
              <a:off x="5160102" y="1560865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72" y="0"/>
                  </a:moveTo>
                  <a:cubicBezTo>
                    <a:pt x="0" y="0"/>
                    <a:pt x="0" y="1521"/>
                    <a:pt x="972" y="1521"/>
                  </a:cubicBezTo>
                  <a:cubicBezTo>
                    <a:pt x="1960" y="1521"/>
                    <a:pt x="1960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55"/>
            <p:cNvSpPr/>
            <p:nvPr/>
          </p:nvSpPr>
          <p:spPr>
            <a:xfrm>
              <a:off x="5101425" y="1671617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88" y="0"/>
                  </a:moveTo>
                  <a:cubicBezTo>
                    <a:pt x="0" y="0"/>
                    <a:pt x="0" y="1521"/>
                    <a:pt x="988" y="1521"/>
                  </a:cubicBezTo>
                  <a:cubicBezTo>
                    <a:pt x="1960" y="1521"/>
                    <a:pt x="1960" y="0"/>
                    <a:pt x="988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17" name="Google Shape;5117;p55"/>
          <p:cNvSpPr/>
          <p:nvPr/>
        </p:nvSpPr>
        <p:spPr>
          <a:xfrm>
            <a:off x="1795270" y="3834722"/>
            <a:ext cx="2747" cy="2351"/>
          </a:xfrm>
          <a:custGeom>
            <a:avLst/>
            <a:gdLst/>
            <a:ahLst/>
            <a:cxnLst/>
            <a:rect l="l" t="t" r="r" b="b"/>
            <a:pathLst>
              <a:path w="111" h="95" extrusionOk="0">
                <a:moveTo>
                  <a:pt x="110" y="1"/>
                </a:moveTo>
                <a:lnTo>
                  <a:pt x="38" y="62"/>
                </a:lnTo>
                <a:lnTo>
                  <a:pt x="38" y="62"/>
                </a:lnTo>
                <a:cubicBezTo>
                  <a:pt x="71" y="38"/>
                  <a:pt x="99" y="23"/>
                  <a:pt x="110" y="1"/>
                </a:cubicBezTo>
                <a:close/>
                <a:moveTo>
                  <a:pt x="38" y="62"/>
                </a:moveTo>
                <a:lnTo>
                  <a:pt x="38" y="62"/>
                </a:lnTo>
                <a:cubicBezTo>
                  <a:pt x="26" y="71"/>
                  <a:pt x="13" y="82"/>
                  <a:pt x="0" y="95"/>
                </a:cubicBezTo>
                <a:lnTo>
                  <a:pt x="38" y="62"/>
                </a:ln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8" name="Google Shape;5118;p55"/>
          <p:cNvSpPr/>
          <p:nvPr/>
        </p:nvSpPr>
        <p:spPr>
          <a:xfrm>
            <a:off x="1820860" y="3824253"/>
            <a:ext cx="1188" cy="1584"/>
          </a:xfrm>
          <a:custGeom>
            <a:avLst/>
            <a:gdLst/>
            <a:ahLst/>
            <a:cxnLst/>
            <a:rect l="l" t="t" r="r" b="b"/>
            <a:pathLst>
              <a:path w="48" h="64" extrusionOk="0">
                <a:moveTo>
                  <a:pt x="48" y="0"/>
                </a:moveTo>
                <a:cubicBezTo>
                  <a:pt x="17" y="47"/>
                  <a:pt x="1" y="63"/>
                  <a:pt x="48" y="63"/>
                </a:cubicBezTo>
                <a:lnTo>
                  <a:pt x="48" y="0"/>
                </a:ln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9" name="Google Shape;5119;p55"/>
          <p:cNvSpPr/>
          <p:nvPr/>
        </p:nvSpPr>
        <p:spPr>
          <a:xfrm>
            <a:off x="1585902" y="3891069"/>
            <a:ext cx="6162" cy="2241"/>
          </a:xfrm>
          <a:custGeom>
            <a:avLst/>
            <a:gdLst/>
            <a:ahLst/>
            <a:cxnLst/>
            <a:rect l="l" t="t" r="r" b="b"/>
            <a:pathLst>
              <a:path w="220" h="80" extrusionOk="0">
                <a:moveTo>
                  <a:pt x="220" y="1"/>
                </a:moveTo>
                <a:cubicBezTo>
                  <a:pt x="157" y="1"/>
                  <a:pt x="79" y="16"/>
                  <a:pt x="0" y="16"/>
                </a:cubicBezTo>
                <a:cubicBezTo>
                  <a:pt x="16" y="32"/>
                  <a:pt x="31" y="48"/>
                  <a:pt x="47" y="79"/>
                </a:cubicBezTo>
                <a:cubicBezTo>
                  <a:pt x="110" y="48"/>
                  <a:pt x="173" y="16"/>
                  <a:pt x="220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0" name="Google Shape;5120;p55"/>
          <p:cNvSpPr/>
          <p:nvPr/>
        </p:nvSpPr>
        <p:spPr>
          <a:xfrm>
            <a:off x="1570974" y="3900732"/>
            <a:ext cx="6610" cy="4425"/>
          </a:xfrm>
          <a:custGeom>
            <a:avLst/>
            <a:gdLst/>
            <a:ahLst/>
            <a:cxnLst/>
            <a:rect l="l" t="t" r="r" b="b"/>
            <a:pathLst>
              <a:path w="236" h="158" extrusionOk="0">
                <a:moveTo>
                  <a:pt x="0" y="1"/>
                </a:moveTo>
                <a:cubicBezTo>
                  <a:pt x="47" y="48"/>
                  <a:pt x="126" y="95"/>
                  <a:pt x="235" y="157"/>
                </a:cubicBezTo>
                <a:lnTo>
                  <a:pt x="0" y="1"/>
                </a:ln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1" name="Google Shape;5121;p55"/>
          <p:cNvSpPr/>
          <p:nvPr/>
        </p:nvSpPr>
        <p:spPr>
          <a:xfrm>
            <a:off x="2326724" y="4120620"/>
            <a:ext cx="5840" cy="11656"/>
          </a:xfrm>
          <a:custGeom>
            <a:avLst/>
            <a:gdLst/>
            <a:ahLst/>
            <a:cxnLst/>
            <a:rect l="l" t="t" r="r" b="b"/>
            <a:pathLst>
              <a:path w="236" h="471" extrusionOk="0">
                <a:moveTo>
                  <a:pt x="235" y="1"/>
                </a:moveTo>
                <a:cubicBezTo>
                  <a:pt x="126" y="236"/>
                  <a:pt x="0" y="392"/>
                  <a:pt x="94" y="471"/>
                </a:cubicBezTo>
                <a:cubicBezTo>
                  <a:pt x="173" y="283"/>
                  <a:pt x="204" y="142"/>
                  <a:pt x="235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2" name="Google Shape;5122;p55"/>
          <p:cNvSpPr/>
          <p:nvPr/>
        </p:nvSpPr>
        <p:spPr>
          <a:xfrm>
            <a:off x="1792151" y="3799034"/>
            <a:ext cx="3539" cy="3118"/>
          </a:xfrm>
          <a:custGeom>
            <a:avLst/>
            <a:gdLst/>
            <a:ahLst/>
            <a:cxnLst/>
            <a:rect l="l" t="t" r="r" b="b"/>
            <a:pathLst>
              <a:path w="143" h="126" extrusionOk="0">
                <a:moveTo>
                  <a:pt x="111" y="0"/>
                </a:moveTo>
                <a:lnTo>
                  <a:pt x="111" y="0"/>
                </a:lnTo>
                <a:cubicBezTo>
                  <a:pt x="32" y="48"/>
                  <a:pt x="1" y="95"/>
                  <a:pt x="17" y="126"/>
                </a:cubicBezTo>
                <a:cubicBezTo>
                  <a:pt x="95" y="63"/>
                  <a:pt x="142" y="16"/>
                  <a:pt x="111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3" name="Google Shape;5123;p55"/>
          <p:cNvSpPr/>
          <p:nvPr/>
        </p:nvSpPr>
        <p:spPr>
          <a:xfrm>
            <a:off x="1937541" y="4282041"/>
            <a:ext cx="3081" cy="14956"/>
          </a:xfrm>
          <a:custGeom>
            <a:avLst/>
            <a:gdLst/>
            <a:ahLst/>
            <a:cxnLst/>
            <a:rect l="l" t="t" r="r" b="b"/>
            <a:pathLst>
              <a:path w="110" h="534" extrusionOk="0">
                <a:moveTo>
                  <a:pt x="47" y="1"/>
                </a:moveTo>
                <a:cubicBezTo>
                  <a:pt x="32" y="32"/>
                  <a:pt x="16" y="63"/>
                  <a:pt x="0" y="95"/>
                </a:cubicBezTo>
                <a:cubicBezTo>
                  <a:pt x="16" y="236"/>
                  <a:pt x="16" y="377"/>
                  <a:pt x="0" y="534"/>
                </a:cubicBezTo>
                <a:cubicBezTo>
                  <a:pt x="63" y="377"/>
                  <a:pt x="110" y="189"/>
                  <a:pt x="47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4" name="Google Shape;5124;p55"/>
          <p:cNvSpPr/>
          <p:nvPr/>
        </p:nvSpPr>
        <p:spPr>
          <a:xfrm>
            <a:off x="1917236" y="4242102"/>
            <a:ext cx="560" cy="896"/>
          </a:xfrm>
          <a:custGeom>
            <a:avLst/>
            <a:gdLst/>
            <a:ahLst/>
            <a:cxnLst/>
            <a:rect l="l" t="t" r="r" b="b"/>
            <a:pathLst>
              <a:path w="20" h="32" extrusionOk="0">
                <a:moveTo>
                  <a:pt x="20" y="0"/>
                </a:moveTo>
                <a:cubicBezTo>
                  <a:pt x="4" y="24"/>
                  <a:pt x="0" y="32"/>
                  <a:pt x="2" y="32"/>
                </a:cubicBezTo>
                <a:cubicBezTo>
                  <a:pt x="4" y="32"/>
                  <a:pt x="12" y="24"/>
                  <a:pt x="20" y="16"/>
                </a:cubicBezTo>
                <a:cubicBezTo>
                  <a:pt x="20" y="16"/>
                  <a:pt x="20" y="0"/>
                  <a:pt x="20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5" name="Google Shape;5125;p55"/>
          <p:cNvSpPr/>
          <p:nvPr/>
        </p:nvSpPr>
        <p:spPr>
          <a:xfrm>
            <a:off x="1576659" y="3901180"/>
            <a:ext cx="2241" cy="2213"/>
          </a:xfrm>
          <a:custGeom>
            <a:avLst/>
            <a:gdLst/>
            <a:ahLst/>
            <a:cxnLst/>
            <a:rect l="l" t="t" r="r" b="b"/>
            <a:pathLst>
              <a:path w="80" h="79" extrusionOk="0">
                <a:moveTo>
                  <a:pt x="64" y="0"/>
                </a:moveTo>
                <a:cubicBezTo>
                  <a:pt x="17" y="0"/>
                  <a:pt x="1" y="32"/>
                  <a:pt x="79" y="79"/>
                </a:cubicBezTo>
                <a:cubicBezTo>
                  <a:pt x="48" y="47"/>
                  <a:pt x="48" y="16"/>
                  <a:pt x="64" y="0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6" name="Google Shape;5126;p55"/>
          <p:cNvSpPr/>
          <p:nvPr/>
        </p:nvSpPr>
        <p:spPr>
          <a:xfrm>
            <a:off x="2310414" y="4137375"/>
            <a:ext cx="2351" cy="9503"/>
          </a:xfrm>
          <a:custGeom>
            <a:avLst/>
            <a:gdLst/>
            <a:ahLst/>
            <a:cxnLst/>
            <a:rect l="l" t="t" r="r" b="b"/>
            <a:pathLst>
              <a:path w="95" h="384" extrusionOk="0">
                <a:moveTo>
                  <a:pt x="70" y="1"/>
                </a:moveTo>
                <a:cubicBezTo>
                  <a:pt x="33" y="1"/>
                  <a:pt x="1" y="85"/>
                  <a:pt x="1" y="201"/>
                </a:cubicBezTo>
                <a:cubicBezTo>
                  <a:pt x="28" y="281"/>
                  <a:pt x="31" y="384"/>
                  <a:pt x="61" y="384"/>
                </a:cubicBezTo>
                <a:cubicBezTo>
                  <a:pt x="66" y="384"/>
                  <a:pt x="72" y="381"/>
                  <a:pt x="79" y="374"/>
                </a:cubicBezTo>
                <a:lnTo>
                  <a:pt x="95" y="13"/>
                </a:lnTo>
                <a:cubicBezTo>
                  <a:pt x="87" y="5"/>
                  <a:pt x="78" y="1"/>
                  <a:pt x="70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27" name="Google Shape;5127;p55"/>
          <p:cNvGrpSpPr/>
          <p:nvPr/>
        </p:nvGrpSpPr>
        <p:grpSpPr>
          <a:xfrm>
            <a:off x="1558747" y="3600739"/>
            <a:ext cx="318767" cy="653144"/>
            <a:chOff x="1701548" y="3416733"/>
            <a:chExt cx="252089" cy="516523"/>
          </a:xfrm>
        </p:grpSpPr>
        <p:sp>
          <p:nvSpPr>
            <p:cNvPr id="5128" name="Google Shape;5128;p55"/>
            <p:cNvSpPr/>
            <p:nvPr/>
          </p:nvSpPr>
          <p:spPr>
            <a:xfrm>
              <a:off x="1701548" y="3416733"/>
              <a:ext cx="252089" cy="500679"/>
            </a:xfrm>
            <a:custGeom>
              <a:avLst/>
              <a:gdLst/>
              <a:ahLst/>
              <a:cxnLst/>
              <a:rect l="l" t="t" r="r" b="b"/>
              <a:pathLst>
                <a:path w="11381" h="22604" extrusionOk="0">
                  <a:moveTo>
                    <a:pt x="6145" y="12540"/>
                  </a:moveTo>
                  <a:cubicBezTo>
                    <a:pt x="7054" y="12399"/>
                    <a:pt x="7838" y="12242"/>
                    <a:pt x="8637" y="12148"/>
                  </a:cubicBezTo>
                  <a:cubicBezTo>
                    <a:pt x="8872" y="12117"/>
                    <a:pt x="9139" y="12195"/>
                    <a:pt x="9358" y="12274"/>
                  </a:cubicBezTo>
                  <a:cubicBezTo>
                    <a:pt x="9719" y="12415"/>
                    <a:pt x="9797" y="12681"/>
                    <a:pt x="9640" y="13042"/>
                  </a:cubicBezTo>
                  <a:cubicBezTo>
                    <a:pt x="9437" y="13481"/>
                    <a:pt x="9092" y="13716"/>
                    <a:pt x="8653" y="13857"/>
                  </a:cubicBezTo>
                  <a:cubicBezTo>
                    <a:pt x="7712" y="14170"/>
                    <a:pt x="6741" y="14092"/>
                    <a:pt x="5706" y="13935"/>
                  </a:cubicBezTo>
                  <a:cubicBezTo>
                    <a:pt x="5534" y="14421"/>
                    <a:pt x="5361" y="14907"/>
                    <a:pt x="5158" y="15503"/>
                  </a:cubicBezTo>
                  <a:cubicBezTo>
                    <a:pt x="5753" y="15424"/>
                    <a:pt x="6302" y="15330"/>
                    <a:pt x="6835" y="15299"/>
                  </a:cubicBezTo>
                  <a:cubicBezTo>
                    <a:pt x="7305" y="15267"/>
                    <a:pt x="7775" y="15252"/>
                    <a:pt x="8230" y="15314"/>
                  </a:cubicBezTo>
                  <a:cubicBezTo>
                    <a:pt x="8575" y="15361"/>
                    <a:pt x="8966" y="15597"/>
                    <a:pt x="8919" y="15973"/>
                  </a:cubicBezTo>
                  <a:cubicBezTo>
                    <a:pt x="8888" y="16224"/>
                    <a:pt x="8606" y="16521"/>
                    <a:pt x="8355" y="16647"/>
                  </a:cubicBezTo>
                  <a:cubicBezTo>
                    <a:pt x="8073" y="16804"/>
                    <a:pt x="7712" y="16866"/>
                    <a:pt x="7368" y="16851"/>
                  </a:cubicBezTo>
                  <a:cubicBezTo>
                    <a:pt x="6505" y="16835"/>
                    <a:pt x="5643" y="16772"/>
                    <a:pt x="4672" y="16709"/>
                  </a:cubicBezTo>
                  <a:cubicBezTo>
                    <a:pt x="4499" y="17054"/>
                    <a:pt x="4280" y="17462"/>
                    <a:pt x="4029" y="17932"/>
                  </a:cubicBezTo>
                  <a:cubicBezTo>
                    <a:pt x="4421" y="17932"/>
                    <a:pt x="4687" y="17948"/>
                    <a:pt x="4954" y="17932"/>
                  </a:cubicBezTo>
                  <a:cubicBezTo>
                    <a:pt x="5847" y="17885"/>
                    <a:pt x="6631" y="18199"/>
                    <a:pt x="7368" y="18606"/>
                  </a:cubicBezTo>
                  <a:cubicBezTo>
                    <a:pt x="7540" y="18700"/>
                    <a:pt x="7728" y="18998"/>
                    <a:pt x="7712" y="19186"/>
                  </a:cubicBezTo>
                  <a:cubicBezTo>
                    <a:pt x="7697" y="19374"/>
                    <a:pt x="7462" y="19672"/>
                    <a:pt x="7274" y="19703"/>
                  </a:cubicBezTo>
                  <a:cubicBezTo>
                    <a:pt x="6819" y="19782"/>
                    <a:pt x="6333" y="19829"/>
                    <a:pt x="5894" y="19735"/>
                  </a:cubicBezTo>
                  <a:cubicBezTo>
                    <a:pt x="5079" y="19547"/>
                    <a:pt x="4280" y="19249"/>
                    <a:pt x="3496" y="19014"/>
                  </a:cubicBezTo>
                  <a:cubicBezTo>
                    <a:pt x="2900" y="19985"/>
                    <a:pt x="2258" y="20942"/>
                    <a:pt x="1709" y="21960"/>
                  </a:cubicBezTo>
                  <a:cubicBezTo>
                    <a:pt x="1458" y="22431"/>
                    <a:pt x="1192" y="22603"/>
                    <a:pt x="690" y="22493"/>
                  </a:cubicBezTo>
                  <a:cubicBezTo>
                    <a:pt x="377" y="22117"/>
                    <a:pt x="659" y="21866"/>
                    <a:pt x="847" y="21584"/>
                  </a:cubicBezTo>
                  <a:cubicBezTo>
                    <a:pt x="1349" y="20863"/>
                    <a:pt x="1850" y="20142"/>
                    <a:pt x="2336" y="19421"/>
                  </a:cubicBezTo>
                  <a:cubicBezTo>
                    <a:pt x="2493" y="19186"/>
                    <a:pt x="2618" y="18935"/>
                    <a:pt x="2791" y="18622"/>
                  </a:cubicBezTo>
                  <a:cubicBezTo>
                    <a:pt x="2226" y="18449"/>
                    <a:pt x="1709" y="18324"/>
                    <a:pt x="1239" y="18136"/>
                  </a:cubicBezTo>
                  <a:cubicBezTo>
                    <a:pt x="894" y="17995"/>
                    <a:pt x="565" y="17807"/>
                    <a:pt x="298" y="17556"/>
                  </a:cubicBezTo>
                  <a:cubicBezTo>
                    <a:pt x="1" y="17305"/>
                    <a:pt x="32" y="16929"/>
                    <a:pt x="236" y="16615"/>
                  </a:cubicBezTo>
                  <a:cubicBezTo>
                    <a:pt x="408" y="16318"/>
                    <a:pt x="706" y="16192"/>
                    <a:pt x="1035" y="16349"/>
                  </a:cubicBezTo>
                  <a:cubicBezTo>
                    <a:pt x="1490" y="16553"/>
                    <a:pt x="1929" y="16772"/>
                    <a:pt x="2352" y="17039"/>
                  </a:cubicBezTo>
                  <a:cubicBezTo>
                    <a:pt x="2634" y="17227"/>
                    <a:pt x="2853" y="17493"/>
                    <a:pt x="3198" y="17791"/>
                  </a:cubicBezTo>
                  <a:cubicBezTo>
                    <a:pt x="3402" y="17289"/>
                    <a:pt x="3590" y="16835"/>
                    <a:pt x="3794" y="16349"/>
                  </a:cubicBezTo>
                  <a:cubicBezTo>
                    <a:pt x="2728" y="15706"/>
                    <a:pt x="816" y="15691"/>
                    <a:pt x="784" y="14264"/>
                  </a:cubicBezTo>
                  <a:cubicBezTo>
                    <a:pt x="1035" y="13308"/>
                    <a:pt x="1866" y="13700"/>
                    <a:pt x="2415" y="13982"/>
                  </a:cubicBezTo>
                  <a:cubicBezTo>
                    <a:pt x="2775" y="14170"/>
                    <a:pt x="3073" y="14452"/>
                    <a:pt x="3402" y="14703"/>
                  </a:cubicBezTo>
                  <a:cubicBezTo>
                    <a:pt x="3668" y="14907"/>
                    <a:pt x="3935" y="15111"/>
                    <a:pt x="4280" y="15361"/>
                  </a:cubicBezTo>
                  <a:cubicBezTo>
                    <a:pt x="4531" y="14672"/>
                    <a:pt x="4766" y="14061"/>
                    <a:pt x="5016" y="13387"/>
                  </a:cubicBezTo>
                  <a:cubicBezTo>
                    <a:pt x="4609" y="13198"/>
                    <a:pt x="4264" y="13042"/>
                    <a:pt x="3935" y="12901"/>
                  </a:cubicBezTo>
                  <a:cubicBezTo>
                    <a:pt x="3261" y="12603"/>
                    <a:pt x="2681" y="12164"/>
                    <a:pt x="2320" y="11506"/>
                  </a:cubicBezTo>
                  <a:cubicBezTo>
                    <a:pt x="2038" y="10988"/>
                    <a:pt x="2336" y="10502"/>
                    <a:pt x="2916" y="10628"/>
                  </a:cubicBezTo>
                  <a:cubicBezTo>
                    <a:pt x="3339" y="10706"/>
                    <a:pt x="3747" y="11004"/>
                    <a:pt x="4139" y="11255"/>
                  </a:cubicBezTo>
                  <a:cubicBezTo>
                    <a:pt x="4374" y="11396"/>
                    <a:pt x="4546" y="11631"/>
                    <a:pt x="4750" y="11819"/>
                  </a:cubicBezTo>
                  <a:cubicBezTo>
                    <a:pt x="4922" y="11992"/>
                    <a:pt x="5110" y="12148"/>
                    <a:pt x="5408" y="12415"/>
                  </a:cubicBezTo>
                  <a:cubicBezTo>
                    <a:pt x="5596" y="11553"/>
                    <a:pt x="5769" y="10816"/>
                    <a:pt x="5926" y="10095"/>
                  </a:cubicBezTo>
                  <a:cubicBezTo>
                    <a:pt x="5267" y="9781"/>
                    <a:pt x="4687" y="9562"/>
                    <a:pt x="4139" y="9248"/>
                  </a:cubicBezTo>
                  <a:cubicBezTo>
                    <a:pt x="3621" y="8951"/>
                    <a:pt x="3167" y="8559"/>
                    <a:pt x="2963" y="7963"/>
                  </a:cubicBezTo>
                  <a:cubicBezTo>
                    <a:pt x="2775" y="7430"/>
                    <a:pt x="3073" y="7038"/>
                    <a:pt x="3606" y="7227"/>
                  </a:cubicBezTo>
                  <a:cubicBezTo>
                    <a:pt x="4092" y="7383"/>
                    <a:pt x="4562" y="7665"/>
                    <a:pt x="5001" y="7948"/>
                  </a:cubicBezTo>
                  <a:cubicBezTo>
                    <a:pt x="5440" y="8245"/>
                    <a:pt x="5816" y="8606"/>
                    <a:pt x="6317" y="9013"/>
                  </a:cubicBezTo>
                  <a:cubicBezTo>
                    <a:pt x="6427" y="8371"/>
                    <a:pt x="6521" y="7853"/>
                    <a:pt x="6600" y="7430"/>
                  </a:cubicBezTo>
                  <a:cubicBezTo>
                    <a:pt x="5800" y="7085"/>
                    <a:pt x="5063" y="6772"/>
                    <a:pt x="4327" y="6427"/>
                  </a:cubicBezTo>
                  <a:cubicBezTo>
                    <a:pt x="4107" y="6333"/>
                    <a:pt x="3857" y="6161"/>
                    <a:pt x="3762" y="5957"/>
                  </a:cubicBezTo>
                  <a:cubicBezTo>
                    <a:pt x="3637" y="5706"/>
                    <a:pt x="3543" y="5346"/>
                    <a:pt x="3637" y="5110"/>
                  </a:cubicBezTo>
                  <a:cubicBezTo>
                    <a:pt x="3700" y="4954"/>
                    <a:pt x="4123" y="4813"/>
                    <a:pt x="4358" y="4844"/>
                  </a:cubicBezTo>
                  <a:cubicBezTo>
                    <a:pt x="4734" y="4922"/>
                    <a:pt x="5110" y="5126"/>
                    <a:pt x="5471" y="5314"/>
                  </a:cubicBezTo>
                  <a:cubicBezTo>
                    <a:pt x="5847" y="5502"/>
                    <a:pt x="6223" y="5722"/>
                    <a:pt x="6678" y="5988"/>
                  </a:cubicBezTo>
                  <a:cubicBezTo>
                    <a:pt x="6803" y="5283"/>
                    <a:pt x="6631" y="4766"/>
                    <a:pt x="6286" y="4264"/>
                  </a:cubicBezTo>
                  <a:cubicBezTo>
                    <a:pt x="5628" y="3230"/>
                    <a:pt x="5205" y="2148"/>
                    <a:pt x="5565" y="894"/>
                  </a:cubicBezTo>
                  <a:cubicBezTo>
                    <a:pt x="5753" y="204"/>
                    <a:pt x="6161" y="1"/>
                    <a:pt x="6803" y="267"/>
                  </a:cubicBezTo>
                  <a:cubicBezTo>
                    <a:pt x="7430" y="549"/>
                    <a:pt x="7697" y="1082"/>
                    <a:pt x="7744" y="1693"/>
                  </a:cubicBezTo>
                  <a:cubicBezTo>
                    <a:pt x="7791" y="2367"/>
                    <a:pt x="7759" y="3073"/>
                    <a:pt x="7650" y="3731"/>
                  </a:cubicBezTo>
                  <a:cubicBezTo>
                    <a:pt x="7524" y="4499"/>
                    <a:pt x="7493" y="5220"/>
                    <a:pt x="7759" y="6020"/>
                  </a:cubicBezTo>
                  <a:cubicBezTo>
                    <a:pt x="8042" y="5784"/>
                    <a:pt x="8277" y="5534"/>
                    <a:pt x="8559" y="5377"/>
                  </a:cubicBezTo>
                  <a:cubicBezTo>
                    <a:pt x="9045" y="5110"/>
                    <a:pt x="9546" y="4813"/>
                    <a:pt x="10064" y="4672"/>
                  </a:cubicBezTo>
                  <a:cubicBezTo>
                    <a:pt x="10628" y="4515"/>
                    <a:pt x="11176" y="4875"/>
                    <a:pt x="11286" y="5299"/>
                  </a:cubicBezTo>
                  <a:cubicBezTo>
                    <a:pt x="11380" y="5706"/>
                    <a:pt x="11145" y="6208"/>
                    <a:pt x="10612" y="6411"/>
                  </a:cubicBezTo>
                  <a:cubicBezTo>
                    <a:pt x="9954" y="6678"/>
                    <a:pt x="9264" y="6929"/>
                    <a:pt x="8559" y="7054"/>
                  </a:cubicBezTo>
                  <a:cubicBezTo>
                    <a:pt x="7618" y="7211"/>
                    <a:pt x="7603" y="7148"/>
                    <a:pt x="7415" y="8057"/>
                  </a:cubicBezTo>
                  <a:cubicBezTo>
                    <a:pt x="7336" y="8449"/>
                    <a:pt x="7274" y="8841"/>
                    <a:pt x="7179" y="9296"/>
                  </a:cubicBezTo>
                  <a:cubicBezTo>
                    <a:pt x="7791" y="9029"/>
                    <a:pt x="8324" y="8731"/>
                    <a:pt x="8872" y="8590"/>
                  </a:cubicBezTo>
                  <a:cubicBezTo>
                    <a:pt x="9343" y="8465"/>
                    <a:pt x="9875" y="8449"/>
                    <a:pt x="10346" y="8559"/>
                  </a:cubicBezTo>
                  <a:cubicBezTo>
                    <a:pt x="10894" y="8684"/>
                    <a:pt x="11020" y="9264"/>
                    <a:pt x="10581" y="9640"/>
                  </a:cubicBezTo>
                  <a:cubicBezTo>
                    <a:pt x="10283" y="9891"/>
                    <a:pt x="9907" y="10111"/>
                    <a:pt x="9531" y="10205"/>
                  </a:cubicBezTo>
                  <a:cubicBezTo>
                    <a:pt x="8857" y="10346"/>
                    <a:pt x="8167" y="10408"/>
                    <a:pt x="7477" y="10455"/>
                  </a:cubicBezTo>
                  <a:cubicBezTo>
                    <a:pt x="6929" y="10471"/>
                    <a:pt x="6615" y="10675"/>
                    <a:pt x="6505" y="11239"/>
                  </a:cubicBezTo>
                  <a:cubicBezTo>
                    <a:pt x="6411" y="11694"/>
                    <a:pt x="6270" y="12133"/>
                    <a:pt x="6145" y="12540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55"/>
            <p:cNvSpPr/>
            <p:nvPr/>
          </p:nvSpPr>
          <p:spPr>
            <a:xfrm>
              <a:off x="1902808" y="3904417"/>
              <a:ext cx="665" cy="1728"/>
            </a:xfrm>
            <a:custGeom>
              <a:avLst/>
              <a:gdLst/>
              <a:ahLst/>
              <a:cxnLst/>
              <a:rect l="l" t="t" r="r" b="b"/>
              <a:pathLst>
                <a:path w="30" h="78" extrusionOk="0">
                  <a:moveTo>
                    <a:pt x="29" y="0"/>
                  </a:moveTo>
                  <a:lnTo>
                    <a:pt x="29" y="0"/>
                  </a:lnTo>
                  <a:cubicBezTo>
                    <a:pt x="6" y="58"/>
                    <a:pt x="0" y="77"/>
                    <a:pt x="2" y="77"/>
                  </a:cubicBezTo>
                  <a:cubicBezTo>
                    <a:pt x="4" y="77"/>
                    <a:pt x="29" y="20"/>
                    <a:pt x="2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55"/>
            <p:cNvSpPr/>
            <p:nvPr/>
          </p:nvSpPr>
          <p:spPr>
            <a:xfrm>
              <a:off x="1884689" y="3910309"/>
              <a:ext cx="377" cy="1750"/>
            </a:xfrm>
            <a:custGeom>
              <a:avLst/>
              <a:gdLst/>
              <a:ahLst/>
              <a:cxnLst/>
              <a:rect l="l" t="t" r="r" b="b"/>
              <a:pathLst>
                <a:path w="17" h="79" extrusionOk="0">
                  <a:moveTo>
                    <a:pt x="1" y="1"/>
                  </a:moveTo>
                  <a:cubicBezTo>
                    <a:pt x="17" y="32"/>
                    <a:pt x="17" y="63"/>
                    <a:pt x="17" y="79"/>
                  </a:cubicBezTo>
                  <a:cubicBezTo>
                    <a:pt x="17" y="48"/>
                    <a:pt x="17" y="32"/>
                    <a:pt x="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55"/>
            <p:cNvSpPr/>
            <p:nvPr/>
          </p:nvSpPr>
          <p:spPr>
            <a:xfrm>
              <a:off x="1899619" y="3905104"/>
              <a:ext cx="3145" cy="3500"/>
            </a:xfrm>
            <a:custGeom>
              <a:avLst/>
              <a:gdLst/>
              <a:ahLst/>
              <a:cxnLst/>
              <a:rect l="l" t="t" r="r" b="b"/>
              <a:pathLst>
                <a:path w="142" h="158" extrusionOk="0">
                  <a:moveTo>
                    <a:pt x="142" y="0"/>
                  </a:moveTo>
                  <a:lnTo>
                    <a:pt x="142" y="0"/>
                  </a:lnTo>
                  <a:cubicBezTo>
                    <a:pt x="126" y="32"/>
                    <a:pt x="79" y="79"/>
                    <a:pt x="1" y="157"/>
                  </a:cubicBezTo>
                  <a:cubicBezTo>
                    <a:pt x="48" y="110"/>
                    <a:pt x="111" y="63"/>
                    <a:pt x="14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55"/>
            <p:cNvSpPr/>
            <p:nvPr/>
          </p:nvSpPr>
          <p:spPr>
            <a:xfrm>
              <a:off x="1899286" y="3908581"/>
              <a:ext cx="2104" cy="3101"/>
            </a:xfrm>
            <a:custGeom>
              <a:avLst/>
              <a:gdLst/>
              <a:ahLst/>
              <a:cxnLst/>
              <a:rect l="l" t="t" r="r" b="b"/>
              <a:pathLst>
                <a:path w="95" h="140" extrusionOk="0">
                  <a:moveTo>
                    <a:pt x="94" y="0"/>
                  </a:moveTo>
                  <a:lnTo>
                    <a:pt x="94" y="0"/>
                  </a:lnTo>
                  <a:cubicBezTo>
                    <a:pt x="63" y="47"/>
                    <a:pt x="32" y="94"/>
                    <a:pt x="0" y="126"/>
                  </a:cubicBezTo>
                  <a:cubicBezTo>
                    <a:pt x="4" y="134"/>
                    <a:pt x="9" y="139"/>
                    <a:pt x="14" y="139"/>
                  </a:cubicBezTo>
                  <a:cubicBezTo>
                    <a:pt x="28" y="139"/>
                    <a:pt x="49" y="103"/>
                    <a:pt x="9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55"/>
            <p:cNvSpPr/>
            <p:nvPr/>
          </p:nvSpPr>
          <p:spPr>
            <a:xfrm>
              <a:off x="1902742" y="3900230"/>
              <a:ext cx="2813" cy="4895"/>
            </a:xfrm>
            <a:custGeom>
              <a:avLst/>
              <a:gdLst/>
              <a:ahLst/>
              <a:cxnLst/>
              <a:rect l="l" t="t" r="r" b="b"/>
              <a:pathLst>
                <a:path w="127" h="221" extrusionOk="0">
                  <a:moveTo>
                    <a:pt x="126" y="1"/>
                  </a:moveTo>
                  <a:cubicBezTo>
                    <a:pt x="112" y="29"/>
                    <a:pt x="101" y="54"/>
                    <a:pt x="91" y="77"/>
                  </a:cubicBezTo>
                  <a:lnTo>
                    <a:pt x="91" y="77"/>
                  </a:lnTo>
                  <a:cubicBezTo>
                    <a:pt x="104" y="52"/>
                    <a:pt x="116" y="26"/>
                    <a:pt x="126" y="1"/>
                  </a:cubicBezTo>
                  <a:close/>
                  <a:moveTo>
                    <a:pt x="91" y="77"/>
                  </a:moveTo>
                  <a:cubicBezTo>
                    <a:pt x="64" y="129"/>
                    <a:pt x="33" y="178"/>
                    <a:pt x="1" y="22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54" y="167"/>
                    <a:pt x="69" y="130"/>
                    <a:pt x="91" y="77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55"/>
            <p:cNvSpPr/>
            <p:nvPr/>
          </p:nvSpPr>
          <p:spPr>
            <a:xfrm>
              <a:off x="1901701" y="3718664"/>
              <a:ext cx="1063" cy="3832"/>
            </a:xfrm>
            <a:custGeom>
              <a:avLst/>
              <a:gdLst/>
              <a:ahLst/>
              <a:cxnLst/>
              <a:rect l="l" t="t" r="r" b="b"/>
              <a:pathLst>
                <a:path w="48" h="173" extrusionOk="0">
                  <a:moveTo>
                    <a:pt x="48" y="0"/>
                  </a:moveTo>
                  <a:cubicBezTo>
                    <a:pt x="17" y="0"/>
                    <a:pt x="1" y="47"/>
                    <a:pt x="17" y="173"/>
                  </a:cubicBezTo>
                  <a:cubicBezTo>
                    <a:pt x="17" y="79"/>
                    <a:pt x="32" y="32"/>
                    <a:pt x="4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55"/>
            <p:cNvSpPr/>
            <p:nvPr/>
          </p:nvSpPr>
          <p:spPr>
            <a:xfrm>
              <a:off x="1884357" y="3927675"/>
              <a:ext cx="4519" cy="5582"/>
            </a:xfrm>
            <a:custGeom>
              <a:avLst/>
              <a:gdLst/>
              <a:ahLst/>
              <a:cxnLst/>
              <a:rect l="l" t="t" r="r" b="b"/>
              <a:pathLst>
                <a:path w="204" h="252" extrusionOk="0">
                  <a:moveTo>
                    <a:pt x="204" y="0"/>
                  </a:moveTo>
                  <a:lnTo>
                    <a:pt x="204" y="0"/>
                  </a:lnTo>
                  <a:cubicBezTo>
                    <a:pt x="110" y="110"/>
                    <a:pt x="63" y="141"/>
                    <a:pt x="0" y="173"/>
                  </a:cubicBezTo>
                  <a:cubicBezTo>
                    <a:pt x="32" y="188"/>
                    <a:pt x="94" y="173"/>
                    <a:pt x="47" y="251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55"/>
            <p:cNvSpPr/>
            <p:nvPr/>
          </p:nvSpPr>
          <p:spPr>
            <a:xfrm>
              <a:off x="1904846" y="3889598"/>
              <a:ext cx="4585" cy="8040"/>
            </a:xfrm>
            <a:custGeom>
              <a:avLst/>
              <a:gdLst/>
              <a:ahLst/>
              <a:cxnLst/>
              <a:rect l="l" t="t" r="r" b="b"/>
              <a:pathLst>
                <a:path w="207" h="363" extrusionOk="0">
                  <a:moveTo>
                    <a:pt x="157" y="0"/>
                  </a:moveTo>
                  <a:cubicBezTo>
                    <a:pt x="139" y="0"/>
                    <a:pt x="113" y="49"/>
                    <a:pt x="78" y="183"/>
                  </a:cubicBezTo>
                  <a:cubicBezTo>
                    <a:pt x="0" y="262"/>
                    <a:pt x="188" y="309"/>
                    <a:pt x="125" y="340"/>
                  </a:cubicBezTo>
                  <a:cubicBezTo>
                    <a:pt x="134" y="356"/>
                    <a:pt x="142" y="363"/>
                    <a:pt x="149" y="363"/>
                  </a:cubicBezTo>
                  <a:cubicBezTo>
                    <a:pt x="200" y="363"/>
                    <a:pt x="207" y="0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55"/>
            <p:cNvSpPr/>
            <p:nvPr/>
          </p:nvSpPr>
          <p:spPr>
            <a:xfrm>
              <a:off x="1881920" y="3901271"/>
              <a:ext cx="6268" cy="8018"/>
            </a:xfrm>
            <a:custGeom>
              <a:avLst/>
              <a:gdLst/>
              <a:ahLst/>
              <a:cxnLst/>
              <a:rect l="l" t="t" r="r" b="b"/>
              <a:pathLst>
                <a:path w="283" h="362" extrusionOk="0">
                  <a:moveTo>
                    <a:pt x="236" y="1"/>
                  </a:moveTo>
                  <a:cubicBezTo>
                    <a:pt x="236" y="1"/>
                    <a:pt x="32" y="267"/>
                    <a:pt x="16" y="267"/>
                  </a:cubicBezTo>
                  <a:cubicBezTo>
                    <a:pt x="48" y="267"/>
                    <a:pt x="32" y="314"/>
                    <a:pt x="1" y="362"/>
                  </a:cubicBezTo>
                  <a:cubicBezTo>
                    <a:pt x="142" y="205"/>
                    <a:pt x="283" y="17"/>
                    <a:pt x="23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55"/>
            <p:cNvSpPr/>
            <p:nvPr/>
          </p:nvSpPr>
          <p:spPr>
            <a:xfrm>
              <a:off x="1879152" y="3909268"/>
              <a:ext cx="2791" cy="5227"/>
            </a:xfrm>
            <a:custGeom>
              <a:avLst/>
              <a:gdLst/>
              <a:ahLst/>
              <a:cxnLst/>
              <a:rect l="l" t="t" r="r" b="b"/>
              <a:pathLst>
                <a:path w="126" h="236" extrusionOk="0">
                  <a:moveTo>
                    <a:pt x="126" y="1"/>
                  </a:moveTo>
                  <a:lnTo>
                    <a:pt x="126" y="1"/>
                  </a:lnTo>
                  <a:cubicBezTo>
                    <a:pt x="63" y="79"/>
                    <a:pt x="16" y="173"/>
                    <a:pt x="0" y="236"/>
                  </a:cubicBezTo>
                  <a:cubicBezTo>
                    <a:pt x="31" y="189"/>
                    <a:pt x="94" y="79"/>
                    <a:pt x="12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55"/>
            <p:cNvSpPr/>
            <p:nvPr/>
          </p:nvSpPr>
          <p:spPr>
            <a:xfrm>
              <a:off x="1899619" y="3844345"/>
              <a:ext cx="3854" cy="3832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1" y="0"/>
                  </a:moveTo>
                  <a:lnTo>
                    <a:pt x="17" y="173"/>
                  </a:lnTo>
                  <a:cubicBezTo>
                    <a:pt x="79" y="94"/>
                    <a:pt x="111" y="94"/>
                    <a:pt x="173" y="6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55"/>
            <p:cNvSpPr/>
            <p:nvPr/>
          </p:nvSpPr>
          <p:spPr>
            <a:xfrm>
              <a:off x="1901368" y="3820179"/>
              <a:ext cx="2791" cy="8794"/>
            </a:xfrm>
            <a:custGeom>
              <a:avLst/>
              <a:gdLst/>
              <a:ahLst/>
              <a:cxnLst/>
              <a:rect l="l" t="t" r="r" b="b"/>
              <a:pathLst>
                <a:path w="126" h="397" extrusionOk="0">
                  <a:moveTo>
                    <a:pt x="47" y="0"/>
                  </a:moveTo>
                  <a:cubicBezTo>
                    <a:pt x="34" y="0"/>
                    <a:pt x="19" y="48"/>
                    <a:pt x="0" y="182"/>
                  </a:cubicBezTo>
                  <a:cubicBezTo>
                    <a:pt x="33" y="215"/>
                    <a:pt x="35" y="396"/>
                    <a:pt x="67" y="396"/>
                  </a:cubicBezTo>
                  <a:cubicBezTo>
                    <a:pt x="80" y="396"/>
                    <a:pt x="98" y="364"/>
                    <a:pt x="126" y="276"/>
                  </a:cubicBezTo>
                  <a:cubicBezTo>
                    <a:pt x="93" y="244"/>
                    <a:pt x="76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55"/>
            <p:cNvSpPr/>
            <p:nvPr/>
          </p:nvSpPr>
          <p:spPr>
            <a:xfrm>
              <a:off x="1910738" y="3708586"/>
              <a:ext cx="6955" cy="2104"/>
            </a:xfrm>
            <a:custGeom>
              <a:avLst/>
              <a:gdLst/>
              <a:ahLst/>
              <a:cxnLst/>
              <a:rect l="l" t="t" r="r" b="b"/>
              <a:pathLst>
                <a:path w="314" h="95" extrusionOk="0">
                  <a:moveTo>
                    <a:pt x="0" y="1"/>
                  </a:moveTo>
                  <a:lnTo>
                    <a:pt x="16" y="9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42" name="Google Shape;5142;p55"/>
          <p:cNvSpPr/>
          <p:nvPr/>
        </p:nvSpPr>
        <p:spPr>
          <a:xfrm>
            <a:off x="1871694" y="3813735"/>
            <a:ext cx="5840" cy="2005"/>
          </a:xfrm>
          <a:custGeom>
            <a:avLst/>
            <a:gdLst/>
            <a:ahLst/>
            <a:cxnLst/>
            <a:rect l="l" t="t" r="r" b="b"/>
            <a:pathLst>
              <a:path w="236" h="81" extrusionOk="0">
                <a:moveTo>
                  <a:pt x="165" y="1"/>
                </a:moveTo>
                <a:cubicBezTo>
                  <a:pt x="125" y="1"/>
                  <a:pt x="78" y="14"/>
                  <a:pt x="0" y="33"/>
                </a:cubicBezTo>
                <a:lnTo>
                  <a:pt x="220" y="80"/>
                </a:lnTo>
                <a:lnTo>
                  <a:pt x="235" y="18"/>
                </a:lnTo>
                <a:cubicBezTo>
                  <a:pt x="211" y="6"/>
                  <a:pt x="190" y="1"/>
                  <a:pt x="165" y="1"/>
                </a:cubicBezTo>
                <a:close/>
              </a:path>
            </a:pathLst>
          </a:custGeom>
          <a:solidFill>
            <a:srgbClr val="90D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3" name="Google Shape;5143;p55"/>
          <p:cNvSpPr/>
          <p:nvPr/>
        </p:nvSpPr>
        <p:spPr>
          <a:xfrm>
            <a:off x="2167122" y="2501885"/>
            <a:ext cx="74668" cy="68058"/>
          </a:xfrm>
          <a:custGeom>
            <a:avLst/>
            <a:gdLst/>
            <a:ahLst/>
            <a:cxnLst/>
            <a:rect l="l" t="t" r="r" b="b"/>
            <a:pathLst>
              <a:path w="2666" h="2430" extrusionOk="0">
                <a:moveTo>
                  <a:pt x="1380" y="16"/>
                </a:moveTo>
                <a:cubicBezTo>
                  <a:pt x="2039" y="47"/>
                  <a:pt x="2666" y="627"/>
                  <a:pt x="2650" y="1223"/>
                </a:cubicBezTo>
                <a:cubicBezTo>
                  <a:pt x="2634" y="1756"/>
                  <a:pt x="1835" y="2430"/>
                  <a:pt x="1208" y="2414"/>
                </a:cubicBezTo>
                <a:cubicBezTo>
                  <a:pt x="550" y="2398"/>
                  <a:pt x="1" y="1912"/>
                  <a:pt x="1" y="1348"/>
                </a:cubicBezTo>
                <a:cubicBezTo>
                  <a:pt x="1" y="643"/>
                  <a:pt x="675" y="0"/>
                  <a:pt x="1380" y="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44" name="Google Shape;5144;p55"/>
          <p:cNvGrpSpPr/>
          <p:nvPr/>
        </p:nvGrpSpPr>
        <p:grpSpPr>
          <a:xfrm>
            <a:off x="1200080" y="1130307"/>
            <a:ext cx="1137074" cy="1724772"/>
            <a:chOff x="1348984" y="1749033"/>
            <a:chExt cx="899228" cy="1363995"/>
          </a:xfrm>
        </p:grpSpPr>
        <p:sp>
          <p:nvSpPr>
            <p:cNvPr id="5145" name="Google Shape;5145;p55"/>
            <p:cNvSpPr/>
            <p:nvPr/>
          </p:nvSpPr>
          <p:spPr>
            <a:xfrm>
              <a:off x="1438560" y="2796855"/>
              <a:ext cx="650988" cy="234391"/>
            </a:xfrm>
            <a:custGeom>
              <a:avLst/>
              <a:gdLst/>
              <a:ahLst/>
              <a:cxnLst/>
              <a:rect l="l" t="t" r="r" b="b"/>
              <a:pathLst>
                <a:path w="29390" h="10582" extrusionOk="0">
                  <a:moveTo>
                    <a:pt x="15675" y="1568"/>
                  </a:moveTo>
                  <a:cubicBezTo>
                    <a:pt x="12932" y="1568"/>
                    <a:pt x="4311" y="785"/>
                    <a:pt x="2743" y="4311"/>
                  </a:cubicBezTo>
                  <a:cubicBezTo>
                    <a:pt x="0" y="10189"/>
                    <a:pt x="13324" y="9797"/>
                    <a:pt x="16458" y="9797"/>
                  </a:cubicBezTo>
                  <a:cubicBezTo>
                    <a:pt x="20377" y="9797"/>
                    <a:pt x="29390" y="10581"/>
                    <a:pt x="28606" y="4311"/>
                  </a:cubicBezTo>
                  <a:cubicBezTo>
                    <a:pt x="28214" y="1"/>
                    <a:pt x="19593" y="1568"/>
                    <a:pt x="15675" y="1568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55"/>
            <p:cNvSpPr/>
            <p:nvPr/>
          </p:nvSpPr>
          <p:spPr>
            <a:xfrm>
              <a:off x="1866637" y="3041262"/>
              <a:ext cx="192727" cy="71766"/>
            </a:xfrm>
            <a:custGeom>
              <a:avLst/>
              <a:gdLst/>
              <a:ahLst/>
              <a:cxnLst/>
              <a:rect l="l" t="t" r="r" b="b"/>
              <a:pathLst>
                <a:path w="8701" h="3240" extrusionOk="0">
                  <a:moveTo>
                    <a:pt x="5562" y="0"/>
                  </a:moveTo>
                  <a:cubicBezTo>
                    <a:pt x="5156" y="0"/>
                    <a:pt x="4727" y="47"/>
                    <a:pt x="4311" y="111"/>
                  </a:cubicBezTo>
                  <a:cubicBezTo>
                    <a:pt x="3136" y="174"/>
                    <a:pt x="1" y="535"/>
                    <a:pt x="424" y="2353"/>
                  </a:cubicBezTo>
                  <a:cubicBezTo>
                    <a:pt x="608" y="3120"/>
                    <a:pt x="2221" y="3239"/>
                    <a:pt x="3571" y="3239"/>
                  </a:cubicBezTo>
                  <a:cubicBezTo>
                    <a:pt x="4179" y="3239"/>
                    <a:pt x="4734" y="3215"/>
                    <a:pt x="5079" y="3215"/>
                  </a:cubicBezTo>
                  <a:cubicBezTo>
                    <a:pt x="6459" y="3215"/>
                    <a:pt x="8700" y="2102"/>
                    <a:pt x="7242" y="535"/>
                  </a:cubicBezTo>
                  <a:cubicBezTo>
                    <a:pt x="6859" y="132"/>
                    <a:pt x="6243" y="0"/>
                    <a:pt x="556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55"/>
            <p:cNvSpPr/>
            <p:nvPr/>
          </p:nvSpPr>
          <p:spPr>
            <a:xfrm>
              <a:off x="1348984" y="1749033"/>
              <a:ext cx="899224" cy="924231"/>
            </a:xfrm>
            <a:custGeom>
              <a:avLst/>
              <a:gdLst/>
              <a:ahLst/>
              <a:cxnLst/>
              <a:rect l="l" t="t" r="r" b="b"/>
              <a:pathLst>
                <a:path w="40597" h="41726" extrusionOk="0">
                  <a:moveTo>
                    <a:pt x="16866" y="38231"/>
                  </a:moveTo>
                  <a:cubicBezTo>
                    <a:pt x="16694" y="38278"/>
                    <a:pt x="16631" y="38293"/>
                    <a:pt x="16584" y="38325"/>
                  </a:cubicBezTo>
                  <a:cubicBezTo>
                    <a:pt x="14656" y="39453"/>
                    <a:pt x="12524" y="39704"/>
                    <a:pt x="10361" y="39720"/>
                  </a:cubicBezTo>
                  <a:cubicBezTo>
                    <a:pt x="9327" y="39720"/>
                    <a:pt x="8292" y="39720"/>
                    <a:pt x="7258" y="39720"/>
                  </a:cubicBezTo>
                  <a:cubicBezTo>
                    <a:pt x="4405" y="39720"/>
                    <a:pt x="1584" y="37651"/>
                    <a:pt x="800" y="34563"/>
                  </a:cubicBezTo>
                  <a:cubicBezTo>
                    <a:pt x="63" y="31757"/>
                    <a:pt x="659" y="29312"/>
                    <a:pt x="2226" y="27008"/>
                  </a:cubicBezTo>
                  <a:cubicBezTo>
                    <a:pt x="2571" y="26506"/>
                    <a:pt x="3104" y="26130"/>
                    <a:pt x="3637" y="25628"/>
                  </a:cubicBezTo>
                  <a:cubicBezTo>
                    <a:pt x="1004" y="24124"/>
                    <a:pt x="0" y="21882"/>
                    <a:pt x="910" y="18967"/>
                  </a:cubicBezTo>
                  <a:cubicBezTo>
                    <a:pt x="1678" y="16459"/>
                    <a:pt x="3794" y="15785"/>
                    <a:pt x="6145" y="15456"/>
                  </a:cubicBezTo>
                  <a:cubicBezTo>
                    <a:pt x="5925" y="14813"/>
                    <a:pt x="5706" y="14217"/>
                    <a:pt x="5533" y="13606"/>
                  </a:cubicBezTo>
                  <a:cubicBezTo>
                    <a:pt x="5392" y="13136"/>
                    <a:pt x="5220" y="12634"/>
                    <a:pt x="5236" y="12148"/>
                  </a:cubicBezTo>
                  <a:cubicBezTo>
                    <a:pt x="5267" y="10706"/>
                    <a:pt x="5392" y="9280"/>
                    <a:pt x="6364" y="8089"/>
                  </a:cubicBezTo>
                  <a:cubicBezTo>
                    <a:pt x="7070" y="7211"/>
                    <a:pt x="7932" y="6553"/>
                    <a:pt x="8997" y="6224"/>
                  </a:cubicBezTo>
                  <a:cubicBezTo>
                    <a:pt x="10424" y="5785"/>
                    <a:pt x="11897" y="5675"/>
                    <a:pt x="13355" y="6098"/>
                  </a:cubicBezTo>
                  <a:cubicBezTo>
                    <a:pt x="13559" y="6161"/>
                    <a:pt x="13762" y="6192"/>
                    <a:pt x="13998" y="6239"/>
                  </a:cubicBezTo>
                  <a:cubicBezTo>
                    <a:pt x="14515" y="4515"/>
                    <a:pt x="15534" y="3120"/>
                    <a:pt x="16850" y="1992"/>
                  </a:cubicBezTo>
                  <a:cubicBezTo>
                    <a:pt x="18543" y="549"/>
                    <a:pt x="20549" y="1"/>
                    <a:pt x="22775" y="267"/>
                  </a:cubicBezTo>
                  <a:cubicBezTo>
                    <a:pt x="24358" y="455"/>
                    <a:pt x="25800" y="1004"/>
                    <a:pt x="27117" y="1913"/>
                  </a:cubicBezTo>
                  <a:cubicBezTo>
                    <a:pt x="28246" y="2697"/>
                    <a:pt x="28810" y="3778"/>
                    <a:pt x="29217" y="5032"/>
                  </a:cubicBezTo>
                  <a:cubicBezTo>
                    <a:pt x="29703" y="6584"/>
                    <a:pt x="29797" y="8152"/>
                    <a:pt x="29358" y="9860"/>
                  </a:cubicBezTo>
                  <a:cubicBezTo>
                    <a:pt x="29719" y="9750"/>
                    <a:pt x="29970" y="9688"/>
                    <a:pt x="30221" y="9609"/>
                  </a:cubicBezTo>
                  <a:cubicBezTo>
                    <a:pt x="31177" y="9296"/>
                    <a:pt x="32148" y="9076"/>
                    <a:pt x="33167" y="9327"/>
                  </a:cubicBezTo>
                  <a:cubicBezTo>
                    <a:pt x="35330" y="9844"/>
                    <a:pt x="36945" y="11051"/>
                    <a:pt x="37838" y="13120"/>
                  </a:cubicBezTo>
                  <a:cubicBezTo>
                    <a:pt x="38324" y="14280"/>
                    <a:pt x="38716" y="15471"/>
                    <a:pt x="38638" y="16741"/>
                  </a:cubicBezTo>
                  <a:cubicBezTo>
                    <a:pt x="38622" y="17055"/>
                    <a:pt x="38622" y="17384"/>
                    <a:pt x="38528" y="17666"/>
                  </a:cubicBezTo>
                  <a:cubicBezTo>
                    <a:pt x="38120" y="19077"/>
                    <a:pt x="37854" y="20550"/>
                    <a:pt x="36725" y="21616"/>
                  </a:cubicBezTo>
                  <a:cubicBezTo>
                    <a:pt x="36396" y="21945"/>
                    <a:pt x="36067" y="22274"/>
                    <a:pt x="35659" y="22666"/>
                  </a:cubicBezTo>
                  <a:cubicBezTo>
                    <a:pt x="35895" y="22744"/>
                    <a:pt x="36036" y="22791"/>
                    <a:pt x="36208" y="22823"/>
                  </a:cubicBezTo>
                  <a:cubicBezTo>
                    <a:pt x="38073" y="23105"/>
                    <a:pt x="39359" y="24265"/>
                    <a:pt x="40048" y="25911"/>
                  </a:cubicBezTo>
                  <a:cubicBezTo>
                    <a:pt x="40456" y="26882"/>
                    <a:pt x="40503" y="28042"/>
                    <a:pt x="40550" y="29124"/>
                  </a:cubicBezTo>
                  <a:cubicBezTo>
                    <a:pt x="40597" y="30738"/>
                    <a:pt x="39892" y="32118"/>
                    <a:pt x="38982" y="33434"/>
                  </a:cubicBezTo>
                  <a:cubicBezTo>
                    <a:pt x="38042" y="34814"/>
                    <a:pt x="36804" y="35582"/>
                    <a:pt x="35236" y="36036"/>
                  </a:cubicBezTo>
                  <a:cubicBezTo>
                    <a:pt x="34390" y="36271"/>
                    <a:pt x="33575" y="36585"/>
                    <a:pt x="32681" y="36569"/>
                  </a:cubicBezTo>
                  <a:cubicBezTo>
                    <a:pt x="32211" y="36569"/>
                    <a:pt x="31913" y="36773"/>
                    <a:pt x="31835" y="37259"/>
                  </a:cubicBezTo>
                  <a:cubicBezTo>
                    <a:pt x="31333" y="39939"/>
                    <a:pt x="28199" y="41365"/>
                    <a:pt x="26051" y="41569"/>
                  </a:cubicBezTo>
                  <a:cubicBezTo>
                    <a:pt x="25346" y="41632"/>
                    <a:pt x="24609" y="41726"/>
                    <a:pt x="23904" y="41663"/>
                  </a:cubicBezTo>
                  <a:cubicBezTo>
                    <a:pt x="21741" y="41475"/>
                    <a:pt x="19609" y="41177"/>
                    <a:pt x="17979" y="39532"/>
                  </a:cubicBezTo>
                  <a:cubicBezTo>
                    <a:pt x="17587" y="39124"/>
                    <a:pt x="17242" y="38669"/>
                    <a:pt x="16866" y="382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55"/>
            <p:cNvSpPr/>
            <p:nvPr/>
          </p:nvSpPr>
          <p:spPr>
            <a:xfrm>
              <a:off x="1686112" y="1753529"/>
              <a:ext cx="562101" cy="806570"/>
            </a:xfrm>
            <a:custGeom>
              <a:avLst/>
              <a:gdLst/>
              <a:ahLst/>
              <a:cxnLst/>
              <a:rect l="l" t="t" r="r" b="b"/>
              <a:pathLst>
                <a:path w="25377" h="36414" extrusionOk="0">
                  <a:moveTo>
                    <a:pt x="6492" y="0"/>
                  </a:moveTo>
                  <a:cubicBezTo>
                    <a:pt x="5430" y="0"/>
                    <a:pt x="4424" y="200"/>
                    <a:pt x="3480" y="613"/>
                  </a:cubicBezTo>
                  <a:cubicBezTo>
                    <a:pt x="941" y="3466"/>
                    <a:pt x="0" y="7651"/>
                    <a:pt x="2445" y="10958"/>
                  </a:cubicBezTo>
                  <a:cubicBezTo>
                    <a:pt x="3793" y="12792"/>
                    <a:pt x="5674" y="13795"/>
                    <a:pt x="7822" y="14438"/>
                  </a:cubicBezTo>
                  <a:cubicBezTo>
                    <a:pt x="8950" y="14783"/>
                    <a:pt x="10408" y="15190"/>
                    <a:pt x="10925" y="16381"/>
                  </a:cubicBezTo>
                  <a:cubicBezTo>
                    <a:pt x="11693" y="18200"/>
                    <a:pt x="11395" y="20864"/>
                    <a:pt x="9546" y="21930"/>
                  </a:cubicBezTo>
                  <a:cubicBezTo>
                    <a:pt x="8558" y="22494"/>
                    <a:pt x="7383" y="22776"/>
                    <a:pt x="6474" y="23482"/>
                  </a:cubicBezTo>
                  <a:cubicBezTo>
                    <a:pt x="5486" y="24234"/>
                    <a:pt x="4750" y="25441"/>
                    <a:pt x="4452" y="26632"/>
                  </a:cubicBezTo>
                  <a:cubicBezTo>
                    <a:pt x="3902" y="28774"/>
                    <a:pt x="5925" y="29237"/>
                    <a:pt x="8030" y="29237"/>
                  </a:cubicBezTo>
                  <a:cubicBezTo>
                    <a:pt x="9407" y="29237"/>
                    <a:pt x="10818" y="29039"/>
                    <a:pt x="11568" y="28983"/>
                  </a:cubicBezTo>
                  <a:cubicBezTo>
                    <a:pt x="12428" y="28925"/>
                    <a:pt x="13347" y="28814"/>
                    <a:pt x="14245" y="28814"/>
                  </a:cubicBezTo>
                  <a:cubicBezTo>
                    <a:pt x="14804" y="28814"/>
                    <a:pt x="15355" y="28857"/>
                    <a:pt x="15878" y="28983"/>
                  </a:cubicBezTo>
                  <a:cubicBezTo>
                    <a:pt x="17618" y="29407"/>
                    <a:pt x="17838" y="31241"/>
                    <a:pt x="17665" y="32777"/>
                  </a:cubicBezTo>
                  <a:cubicBezTo>
                    <a:pt x="17540" y="33968"/>
                    <a:pt x="17085" y="35206"/>
                    <a:pt x="17101" y="36413"/>
                  </a:cubicBezTo>
                  <a:cubicBezTo>
                    <a:pt x="17211" y="36382"/>
                    <a:pt x="17336" y="36366"/>
                    <a:pt x="17461" y="36366"/>
                  </a:cubicBezTo>
                  <a:cubicBezTo>
                    <a:pt x="17483" y="36366"/>
                    <a:pt x="17505" y="36367"/>
                    <a:pt x="17526" y="36367"/>
                  </a:cubicBezTo>
                  <a:cubicBezTo>
                    <a:pt x="18394" y="36367"/>
                    <a:pt x="19190" y="36063"/>
                    <a:pt x="20016" y="35833"/>
                  </a:cubicBezTo>
                  <a:cubicBezTo>
                    <a:pt x="21584" y="35379"/>
                    <a:pt x="22822" y="34611"/>
                    <a:pt x="23762" y="33231"/>
                  </a:cubicBezTo>
                  <a:cubicBezTo>
                    <a:pt x="24672" y="31915"/>
                    <a:pt x="25377" y="30535"/>
                    <a:pt x="25330" y="28921"/>
                  </a:cubicBezTo>
                  <a:cubicBezTo>
                    <a:pt x="25283" y="27839"/>
                    <a:pt x="25236" y="26679"/>
                    <a:pt x="24828" y="25708"/>
                  </a:cubicBezTo>
                  <a:cubicBezTo>
                    <a:pt x="24139" y="24062"/>
                    <a:pt x="22853" y="22902"/>
                    <a:pt x="20988" y="22620"/>
                  </a:cubicBezTo>
                  <a:cubicBezTo>
                    <a:pt x="20816" y="22588"/>
                    <a:pt x="20675" y="22541"/>
                    <a:pt x="20439" y="22463"/>
                  </a:cubicBezTo>
                  <a:cubicBezTo>
                    <a:pt x="20847" y="22071"/>
                    <a:pt x="21176" y="21742"/>
                    <a:pt x="21505" y="21413"/>
                  </a:cubicBezTo>
                  <a:cubicBezTo>
                    <a:pt x="22634" y="20347"/>
                    <a:pt x="22900" y="18874"/>
                    <a:pt x="23308" y="17463"/>
                  </a:cubicBezTo>
                  <a:cubicBezTo>
                    <a:pt x="23402" y="17181"/>
                    <a:pt x="23402" y="16852"/>
                    <a:pt x="23418" y="16538"/>
                  </a:cubicBezTo>
                  <a:cubicBezTo>
                    <a:pt x="23496" y="15268"/>
                    <a:pt x="23104" y="14077"/>
                    <a:pt x="22618" y="12917"/>
                  </a:cubicBezTo>
                  <a:cubicBezTo>
                    <a:pt x="21725" y="10848"/>
                    <a:pt x="20110" y="9641"/>
                    <a:pt x="17947" y="9124"/>
                  </a:cubicBezTo>
                  <a:cubicBezTo>
                    <a:pt x="17638" y="9048"/>
                    <a:pt x="17333" y="9015"/>
                    <a:pt x="17032" y="9015"/>
                  </a:cubicBezTo>
                  <a:cubicBezTo>
                    <a:pt x="16340" y="9015"/>
                    <a:pt x="15666" y="9188"/>
                    <a:pt x="15001" y="9406"/>
                  </a:cubicBezTo>
                  <a:cubicBezTo>
                    <a:pt x="14750" y="9485"/>
                    <a:pt x="14499" y="9547"/>
                    <a:pt x="14138" y="9657"/>
                  </a:cubicBezTo>
                  <a:cubicBezTo>
                    <a:pt x="14577" y="7949"/>
                    <a:pt x="14483" y="6381"/>
                    <a:pt x="13997" y="4829"/>
                  </a:cubicBezTo>
                  <a:cubicBezTo>
                    <a:pt x="13590" y="3575"/>
                    <a:pt x="13026" y="2494"/>
                    <a:pt x="11897" y="1710"/>
                  </a:cubicBezTo>
                  <a:cubicBezTo>
                    <a:pt x="10580" y="801"/>
                    <a:pt x="9138" y="252"/>
                    <a:pt x="7555" y="64"/>
                  </a:cubicBezTo>
                  <a:cubicBezTo>
                    <a:pt x="7195" y="22"/>
                    <a:pt x="6840" y="0"/>
                    <a:pt x="6492" y="0"/>
                  </a:cubicBezTo>
                  <a:close/>
                </a:path>
              </a:pathLst>
            </a:cu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55"/>
            <p:cNvSpPr/>
            <p:nvPr/>
          </p:nvSpPr>
          <p:spPr>
            <a:xfrm>
              <a:off x="1624644" y="1936114"/>
              <a:ext cx="335750" cy="993760"/>
            </a:xfrm>
            <a:custGeom>
              <a:avLst/>
              <a:gdLst/>
              <a:ahLst/>
              <a:cxnLst/>
              <a:rect l="l" t="t" r="r" b="b"/>
              <a:pathLst>
                <a:path w="15158" h="44865" extrusionOk="0">
                  <a:moveTo>
                    <a:pt x="8651" y="0"/>
                  </a:moveTo>
                  <a:cubicBezTo>
                    <a:pt x="8631" y="0"/>
                    <a:pt x="8611" y="1"/>
                    <a:pt x="8590" y="3"/>
                  </a:cubicBezTo>
                  <a:cubicBezTo>
                    <a:pt x="8230" y="35"/>
                    <a:pt x="7885" y="427"/>
                    <a:pt x="7556" y="693"/>
                  </a:cubicBezTo>
                  <a:cubicBezTo>
                    <a:pt x="7446" y="787"/>
                    <a:pt x="7368" y="944"/>
                    <a:pt x="7336" y="1101"/>
                  </a:cubicBezTo>
                  <a:cubicBezTo>
                    <a:pt x="7117" y="2229"/>
                    <a:pt x="6866" y="3358"/>
                    <a:pt x="6694" y="4502"/>
                  </a:cubicBezTo>
                  <a:cubicBezTo>
                    <a:pt x="6396" y="6477"/>
                    <a:pt x="6145" y="8452"/>
                    <a:pt x="5863" y="10442"/>
                  </a:cubicBezTo>
                  <a:cubicBezTo>
                    <a:pt x="5832" y="10693"/>
                    <a:pt x="5706" y="10944"/>
                    <a:pt x="5581" y="11320"/>
                  </a:cubicBezTo>
                  <a:cubicBezTo>
                    <a:pt x="4923" y="10568"/>
                    <a:pt x="4343" y="9909"/>
                    <a:pt x="3763" y="9267"/>
                  </a:cubicBezTo>
                  <a:cubicBezTo>
                    <a:pt x="3418" y="8906"/>
                    <a:pt x="3057" y="8546"/>
                    <a:pt x="2665" y="8232"/>
                  </a:cubicBezTo>
                  <a:cubicBezTo>
                    <a:pt x="2529" y="8119"/>
                    <a:pt x="2371" y="8064"/>
                    <a:pt x="2210" y="8064"/>
                  </a:cubicBezTo>
                  <a:cubicBezTo>
                    <a:pt x="2038" y="8064"/>
                    <a:pt x="1863" y="8127"/>
                    <a:pt x="1709" y="8248"/>
                  </a:cubicBezTo>
                  <a:cubicBezTo>
                    <a:pt x="1412" y="8499"/>
                    <a:pt x="1553" y="8781"/>
                    <a:pt x="1694" y="9094"/>
                  </a:cubicBezTo>
                  <a:cubicBezTo>
                    <a:pt x="2603" y="10975"/>
                    <a:pt x="3481" y="12872"/>
                    <a:pt x="4390" y="14769"/>
                  </a:cubicBezTo>
                  <a:cubicBezTo>
                    <a:pt x="4719" y="15490"/>
                    <a:pt x="4876" y="16211"/>
                    <a:pt x="4766" y="17026"/>
                  </a:cubicBezTo>
                  <a:cubicBezTo>
                    <a:pt x="4578" y="18452"/>
                    <a:pt x="4499" y="19894"/>
                    <a:pt x="4358" y="21320"/>
                  </a:cubicBezTo>
                  <a:cubicBezTo>
                    <a:pt x="4311" y="21932"/>
                    <a:pt x="4249" y="22527"/>
                    <a:pt x="4170" y="23280"/>
                  </a:cubicBezTo>
                  <a:cubicBezTo>
                    <a:pt x="3528" y="22559"/>
                    <a:pt x="3057" y="21947"/>
                    <a:pt x="2493" y="21414"/>
                  </a:cubicBezTo>
                  <a:cubicBezTo>
                    <a:pt x="2070" y="21023"/>
                    <a:pt x="1568" y="20678"/>
                    <a:pt x="1067" y="20396"/>
                  </a:cubicBezTo>
                  <a:cubicBezTo>
                    <a:pt x="998" y="20355"/>
                    <a:pt x="903" y="20338"/>
                    <a:pt x="801" y="20338"/>
                  </a:cubicBezTo>
                  <a:cubicBezTo>
                    <a:pt x="626" y="20338"/>
                    <a:pt x="428" y="20389"/>
                    <a:pt x="299" y="20458"/>
                  </a:cubicBezTo>
                  <a:cubicBezTo>
                    <a:pt x="1" y="20631"/>
                    <a:pt x="111" y="20944"/>
                    <a:pt x="236" y="21211"/>
                  </a:cubicBezTo>
                  <a:cubicBezTo>
                    <a:pt x="518" y="21806"/>
                    <a:pt x="785" y="22402"/>
                    <a:pt x="1082" y="22982"/>
                  </a:cubicBezTo>
                  <a:cubicBezTo>
                    <a:pt x="1929" y="24596"/>
                    <a:pt x="2775" y="26195"/>
                    <a:pt x="3637" y="27794"/>
                  </a:cubicBezTo>
                  <a:cubicBezTo>
                    <a:pt x="3888" y="28248"/>
                    <a:pt x="3951" y="28719"/>
                    <a:pt x="3888" y="29236"/>
                  </a:cubicBezTo>
                  <a:cubicBezTo>
                    <a:pt x="3731" y="30600"/>
                    <a:pt x="3575" y="31963"/>
                    <a:pt x="3528" y="33327"/>
                  </a:cubicBezTo>
                  <a:cubicBezTo>
                    <a:pt x="3402" y="36258"/>
                    <a:pt x="3339" y="39205"/>
                    <a:pt x="3245" y="42136"/>
                  </a:cubicBezTo>
                  <a:cubicBezTo>
                    <a:pt x="3230" y="42967"/>
                    <a:pt x="3151" y="43813"/>
                    <a:pt x="3089" y="44738"/>
                  </a:cubicBezTo>
                  <a:cubicBezTo>
                    <a:pt x="3567" y="44781"/>
                    <a:pt x="4005" y="44865"/>
                    <a:pt x="4427" y="44865"/>
                  </a:cubicBezTo>
                  <a:cubicBezTo>
                    <a:pt x="4462" y="44865"/>
                    <a:pt x="4496" y="44864"/>
                    <a:pt x="4531" y="44863"/>
                  </a:cubicBezTo>
                  <a:cubicBezTo>
                    <a:pt x="5597" y="44848"/>
                    <a:pt x="6662" y="44785"/>
                    <a:pt x="7713" y="44738"/>
                  </a:cubicBezTo>
                  <a:cubicBezTo>
                    <a:pt x="7767" y="44736"/>
                    <a:pt x="7822" y="44735"/>
                    <a:pt x="7877" y="44735"/>
                  </a:cubicBezTo>
                  <a:cubicBezTo>
                    <a:pt x="8159" y="44735"/>
                    <a:pt x="8442" y="44756"/>
                    <a:pt x="8724" y="44756"/>
                  </a:cubicBezTo>
                  <a:cubicBezTo>
                    <a:pt x="8857" y="44756"/>
                    <a:pt x="8990" y="44751"/>
                    <a:pt x="9123" y="44738"/>
                  </a:cubicBezTo>
                  <a:cubicBezTo>
                    <a:pt x="9954" y="44644"/>
                    <a:pt x="10785" y="44456"/>
                    <a:pt x="11631" y="44393"/>
                  </a:cubicBezTo>
                  <a:cubicBezTo>
                    <a:pt x="12101" y="44362"/>
                    <a:pt x="12462" y="44221"/>
                    <a:pt x="12807" y="43876"/>
                  </a:cubicBezTo>
                  <a:cubicBezTo>
                    <a:pt x="12775" y="43437"/>
                    <a:pt x="12760" y="43061"/>
                    <a:pt x="12728" y="42700"/>
                  </a:cubicBezTo>
                  <a:cubicBezTo>
                    <a:pt x="12603" y="41133"/>
                    <a:pt x="12415" y="39581"/>
                    <a:pt x="12352" y="38029"/>
                  </a:cubicBezTo>
                  <a:cubicBezTo>
                    <a:pt x="12274" y="36054"/>
                    <a:pt x="12321" y="34079"/>
                    <a:pt x="12227" y="32120"/>
                  </a:cubicBezTo>
                  <a:cubicBezTo>
                    <a:pt x="12164" y="30725"/>
                    <a:pt x="12070" y="29314"/>
                    <a:pt x="11851" y="27935"/>
                  </a:cubicBezTo>
                  <a:cubicBezTo>
                    <a:pt x="11678" y="26806"/>
                    <a:pt x="11945" y="25772"/>
                    <a:pt x="12242" y="24737"/>
                  </a:cubicBezTo>
                  <a:cubicBezTo>
                    <a:pt x="12728" y="23123"/>
                    <a:pt x="13308" y="21540"/>
                    <a:pt x="13873" y="19957"/>
                  </a:cubicBezTo>
                  <a:cubicBezTo>
                    <a:pt x="14155" y="19126"/>
                    <a:pt x="14515" y="18327"/>
                    <a:pt x="14813" y="17496"/>
                  </a:cubicBezTo>
                  <a:cubicBezTo>
                    <a:pt x="15001" y="16979"/>
                    <a:pt x="15158" y="16414"/>
                    <a:pt x="14484" y="15897"/>
                  </a:cubicBezTo>
                  <a:cubicBezTo>
                    <a:pt x="13089" y="16461"/>
                    <a:pt x="12321" y="17778"/>
                    <a:pt x="11271" y="18938"/>
                  </a:cubicBezTo>
                  <a:cubicBezTo>
                    <a:pt x="11239" y="18687"/>
                    <a:pt x="11208" y="18577"/>
                    <a:pt x="11208" y="18468"/>
                  </a:cubicBezTo>
                  <a:cubicBezTo>
                    <a:pt x="11004" y="16164"/>
                    <a:pt x="10816" y="13859"/>
                    <a:pt x="10628" y="11555"/>
                  </a:cubicBezTo>
                  <a:cubicBezTo>
                    <a:pt x="10409" y="8875"/>
                    <a:pt x="10189" y="6195"/>
                    <a:pt x="9938" y="3514"/>
                  </a:cubicBezTo>
                  <a:cubicBezTo>
                    <a:pt x="9844" y="2621"/>
                    <a:pt x="9656" y="1728"/>
                    <a:pt x="9452" y="865"/>
                  </a:cubicBezTo>
                  <a:cubicBezTo>
                    <a:pt x="9348" y="447"/>
                    <a:pt x="9058" y="0"/>
                    <a:pt x="8651" y="0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55"/>
            <p:cNvSpPr/>
            <p:nvPr/>
          </p:nvSpPr>
          <p:spPr>
            <a:xfrm>
              <a:off x="1728817" y="1975232"/>
              <a:ext cx="76750" cy="911738"/>
            </a:xfrm>
            <a:custGeom>
              <a:avLst/>
              <a:gdLst/>
              <a:ahLst/>
              <a:cxnLst/>
              <a:rect l="l" t="t" r="r" b="b"/>
              <a:pathLst>
                <a:path w="3465" h="41162" extrusionOk="0">
                  <a:moveTo>
                    <a:pt x="3300" y="1"/>
                  </a:moveTo>
                  <a:cubicBezTo>
                    <a:pt x="3217" y="1"/>
                    <a:pt x="3135" y="56"/>
                    <a:pt x="3135" y="165"/>
                  </a:cubicBezTo>
                  <a:cubicBezTo>
                    <a:pt x="3088" y="3676"/>
                    <a:pt x="2351" y="7140"/>
                    <a:pt x="2273" y="10667"/>
                  </a:cubicBezTo>
                  <a:cubicBezTo>
                    <a:pt x="2179" y="14147"/>
                    <a:pt x="2320" y="17642"/>
                    <a:pt x="1975" y="21106"/>
                  </a:cubicBezTo>
                  <a:cubicBezTo>
                    <a:pt x="1662" y="24429"/>
                    <a:pt x="658" y="27658"/>
                    <a:pt x="392" y="30997"/>
                  </a:cubicBezTo>
                  <a:cubicBezTo>
                    <a:pt x="126" y="34288"/>
                    <a:pt x="0" y="37705"/>
                    <a:pt x="173" y="40997"/>
                  </a:cubicBezTo>
                  <a:cubicBezTo>
                    <a:pt x="180" y="41107"/>
                    <a:pt x="267" y="41161"/>
                    <a:pt x="349" y="41161"/>
                  </a:cubicBezTo>
                  <a:cubicBezTo>
                    <a:pt x="431" y="41161"/>
                    <a:pt x="510" y="41107"/>
                    <a:pt x="502" y="40997"/>
                  </a:cubicBezTo>
                  <a:cubicBezTo>
                    <a:pt x="329" y="37690"/>
                    <a:pt x="517" y="34320"/>
                    <a:pt x="721" y="30997"/>
                  </a:cubicBezTo>
                  <a:cubicBezTo>
                    <a:pt x="909" y="27658"/>
                    <a:pt x="1928" y="24429"/>
                    <a:pt x="2304" y="21106"/>
                  </a:cubicBezTo>
                  <a:cubicBezTo>
                    <a:pt x="2696" y="17658"/>
                    <a:pt x="2524" y="14131"/>
                    <a:pt x="2602" y="10667"/>
                  </a:cubicBezTo>
                  <a:cubicBezTo>
                    <a:pt x="2665" y="7140"/>
                    <a:pt x="3417" y="3676"/>
                    <a:pt x="3464" y="165"/>
                  </a:cubicBezTo>
                  <a:cubicBezTo>
                    <a:pt x="3464" y="56"/>
                    <a:pt x="3382" y="1"/>
                    <a:pt x="3300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55"/>
            <p:cNvSpPr/>
            <p:nvPr/>
          </p:nvSpPr>
          <p:spPr>
            <a:xfrm>
              <a:off x="1745474" y="2071675"/>
              <a:ext cx="99675" cy="700095"/>
            </a:xfrm>
            <a:custGeom>
              <a:avLst/>
              <a:gdLst/>
              <a:ahLst/>
              <a:cxnLst/>
              <a:rect l="l" t="t" r="r" b="b"/>
              <a:pathLst>
                <a:path w="4500" h="31607" extrusionOk="0">
                  <a:moveTo>
                    <a:pt x="3225" y="0"/>
                  </a:moveTo>
                  <a:cubicBezTo>
                    <a:pt x="3143" y="0"/>
                    <a:pt x="3065" y="51"/>
                    <a:pt x="3073" y="153"/>
                  </a:cubicBezTo>
                  <a:cubicBezTo>
                    <a:pt x="3402" y="3006"/>
                    <a:pt x="3073" y="5843"/>
                    <a:pt x="2932" y="8680"/>
                  </a:cubicBezTo>
                  <a:cubicBezTo>
                    <a:pt x="2791" y="11705"/>
                    <a:pt x="2759" y="14636"/>
                    <a:pt x="2273" y="17630"/>
                  </a:cubicBezTo>
                  <a:cubicBezTo>
                    <a:pt x="1693" y="21266"/>
                    <a:pt x="0" y="25295"/>
                    <a:pt x="565" y="29025"/>
                  </a:cubicBezTo>
                  <a:cubicBezTo>
                    <a:pt x="706" y="30013"/>
                    <a:pt x="1051" y="31204"/>
                    <a:pt x="2101" y="31564"/>
                  </a:cubicBezTo>
                  <a:cubicBezTo>
                    <a:pt x="2188" y="31593"/>
                    <a:pt x="2272" y="31607"/>
                    <a:pt x="2352" y="31607"/>
                  </a:cubicBezTo>
                  <a:cubicBezTo>
                    <a:pt x="2929" y="31607"/>
                    <a:pt x="3349" y="30933"/>
                    <a:pt x="3527" y="30452"/>
                  </a:cubicBezTo>
                  <a:cubicBezTo>
                    <a:pt x="4154" y="28774"/>
                    <a:pt x="4499" y="25216"/>
                    <a:pt x="2712" y="24056"/>
                  </a:cubicBezTo>
                  <a:cubicBezTo>
                    <a:pt x="2687" y="24036"/>
                    <a:pt x="2660" y="24027"/>
                    <a:pt x="2633" y="24027"/>
                  </a:cubicBezTo>
                  <a:cubicBezTo>
                    <a:pt x="2578" y="24027"/>
                    <a:pt x="2525" y="24066"/>
                    <a:pt x="2493" y="24119"/>
                  </a:cubicBezTo>
                  <a:cubicBezTo>
                    <a:pt x="1819" y="25013"/>
                    <a:pt x="1129" y="28273"/>
                    <a:pt x="2681" y="28712"/>
                  </a:cubicBezTo>
                  <a:cubicBezTo>
                    <a:pt x="2695" y="28715"/>
                    <a:pt x="2708" y="28716"/>
                    <a:pt x="2721" y="28716"/>
                  </a:cubicBezTo>
                  <a:cubicBezTo>
                    <a:pt x="2894" y="28716"/>
                    <a:pt x="2949" y="28442"/>
                    <a:pt x="2759" y="28398"/>
                  </a:cubicBezTo>
                  <a:cubicBezTo>
                    <a:pt x="1975" y="28179"/>
                    <a:pt x="2132" y="26909"/>
                    <a:pt x="2179" y="26298"/>
                  </a:cubicBezTo>
                  <a:cubicBezTo>
                    <a:pt x="2194" y="26047"/>
                    <a:pt x="2473" y="24476"/>
                    <a:pt x="2715" y="24476"/>
                  </a:cubicBezTo>
                  <a:cubicBezTo>
                    <a:pt x="2730" y="24476"/>
                    <a:pt x="2744" y="24482"/>
                    <a:pt x="2759" y="24495"/>
                  </a:cubicBezTo>
                  <a:cubicBezTo>
                    <a:pt x="3653" y="25232"/>
                    <a:pt x="3653" y="26956"/>
                    <a:pt x="3637" y="28006"/>
                  </a:cubicBezTo>
                  <a:cubicBezTo>
                    <a:pt x="3621" y="28884"/>
                    <a:pt x="3512" y="30875"/>
                    <a:pt x="2477" y="31251"/>
                  </a:cubicBezTo>
                  <a:cubicBezTo>
                    <a:pt x="2402" y="31277"/>
                    <a:pt x="2330" y="31290"/>
                    <a:pt x="2260" y="31290"/>
                  </a:cubicBezTo>
                  <a:cubicBezTo>
                    <a:pt x="1542" y="31290"/>
                    <a:pt x="1101" y="29997"/>
                    <a:pt x="972" y="29511"/>
                  </a:cubicBezTo>
                  <a:cubicBezTo>
                    <a:pt x="753" y="28633"/>
                    <a:pt x="800" y="27677"/>
                    <a:pt x="863" y="26784"/>
                  </a:cubicBezTo>
                  <a:cubicBezTo>
                    <a:pt x="957" y="25310"/>
                    <a:pt x="1254" y="23837"/>
                    <a:pt x="1662" y="22411"/>
                  </a:cubicBezTo>
                  <a:cubicBezTo>
                    <a:pt x="2289" y="20138"/>
                    <a:pt x="2634" y="17724"/>
                    <a:pt x="2916" y="15388"/>
                  </a:cubicBezTo>
                  <a:cubicBezTo>
                    <a:pt x="3214" y="12990"/>
                    <a:pt x="3167" y="10592"/>
                    <a:pt x="3292" y="8178"/>
                  </a:cubicBezTo>
                  <a:cubicBezTo>
                    <a:pt x="3417" y="5498"/>
                    <a:pt x="3715" y="2849"/>
                    <a:pt x="3402" y="153"/>
                  </a:cubicBezTo>
                  <a:cubicBezTo>
                    <a:pt x="3394" y="51"/>
                    <a:pt x="3308" y="0"/>
                    <a:pt x="3225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55"/>
            <p:cNvSpPr/>
            <p:nvPr/>
          </p:nvSpPr>
          <p:spPr>
            <a:xfrm>
              <a:off x="1813875" y="2233815"/>
              <a:ext cx="47933" cy="658807"/>
            </a:xfrm>
            <a:custGeom>
              <a:avLst/>
              <a:gdLst/>
              <a:ahLst/>
              <a:cxnLst/>
              <a:rect l="l" t="t" r="r" b="b"/>
              <a:pathLst>
                <a:path w="2164" h="29743" extrusionOk="0">
                  <a:moveTo>
                    <a:pt x="1094" y="0"/>
                  </a:moveTo>
                  <a:cubicBezTo>
                    <a:pt x="1011" y="0"/>
                    <a:pt x="933" y="51"/>
                    <a:pt x="941" y="153"/>
                  </a:cubicBezTo>
                  <a:cubicBezTo>
                    <a:pt x="1270" y="2708"/>
                    <a:pt x="1411" y="5278"/>
                    <a:pt x="1270" y="7849"/>
                  </a:cubicBezTo>
                  <a:cubicBezTo>
                    <a:pt x="1113" y="10420"/>
                    <a:pt x="0" y="12896"/>
                    <a:pt x="110" y="15451"/>
                  </a:cubicBezTo>
                  <a:cubicBezTo>
                    <a:pt x="157" y="16439"/>
                    <a:pt x="690" y="17395"/>
                    <a:pt x="1035" y="18304"/>
                  </a:cubicBezTo>
                  <a:cubicBezTo>
                    <a:pt x="1474" y="19417"/>
                    <a:pt x="1693" y="20545"/>
                    <a:pt x="1646" y="21752"/>
                  </a:cubicBezTo>
                  <a:cubicBezTo>
                    <a:pt x="1599" y="22990"/>
                    <a:pt x="1239" y="24182"/>
                    <a:pt x="1223" y="25420"/>
                  </a:cubicBezTo>
                  <a:cubicBezTo>
                    <a:pt x="1207" y="26815"/>
                    <a:pt x="1442" y="28210"/>
                    <a:pt x="1552" y="29589"/>
                  </a:cubicBezTo>
                  <a:cubicBezTo>
                    <a:pt x="1560" y="29691"/>
                    <a:pt x="1646" y="29742"/>
                    <a:pt x="1728" y="29742"/>
                  </a:cubicBezTo>
                  <a:cubicBezTo>
                    <a:pt x="1811" y="29742"/>
                    <a:pt x="1889" y="29691"/>
                    <a:pt x="1881" y="29589"/>
                  </a:cubicBezTo>
                  <a:cubicBezTo>
                    <a:pt x="1787" y="28351"/>
                    <a:pt x="1615" y="27113"/>
                    <a:pt x="1552" y="25875"/>
                  </a:cubicBezTo>
                  <a:cubicBezTo>
                    <a:pt x="1489" y="24480"/>
                    <a:pt x="1850" y="23132"/>
                    <a:pt x="1975" y="21752"/>
                  </a:cubicBezTo>
                  <a:cubicBezTo>
                    <a:pt x="2163" y="19589"/>
                    <a:pt x="988" y="17849"/>
                    <a:pt x="486" y="15827"/>
                  </a:cubicBezTo>
                  <a:cubicBezTo>
                    <a:pt x="141" y="14417"/>
                    <a:pt x="737" y="12802"/>
                    <a:pt x="1082" y="11438"/>
                  </a:cubicBezTo>
                  <a:cubicBezTo>
                    <a:pt x="1364" y="10263"/>
                    <a:pt x="1505" y="9056"/>
                    <a:pt x="1583" y="7849"/>
                  </a:cubicBezTo>
                  <a:cubicBezTo>
                    <a:pt x="1787" y="5294"/>
                    <a:pt x="1583" y="2692"/>
                    <a:pt x="1270" y="153"/>
                  </a:cubicBezTo>
                  <a:cubicBezTo>
                    <a:pt x="1262" y="51"/>
                    <a:pt x="1176" y="0"/>
                    <a:pt x="1094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55"/>
            <p:cNvSpPr/>
            <p:nvPr/>
          </p:nvSpPr>
          <p:spPr>
            <a:xfrm>
              <a:off x="1685425" y="2154694"/>
              <a:ext cx="70481" cy="363902"/>
            </a:xfrm>
            <a:custGeom>
              <a:avLst/>
              <a:gdLst/>
              <a:ahLst/>
              <a:cxnLst/>
              <a:rect l="l" t="t" r="r" b="b"/>
              <a:pathLst>
                <a:path w="3182" h="16429" extrusionOk="0">
                  <a:moveTo>
                    <a:pt x="197" y="1"/>
                  </a:moveTo>
                  <a:cubicBezTo>
                    <a:pt x="97" y="1"/>
                    <a:pt x="0" y="77"/>
                    <a:pt x="47" y="198"/>
                  </a:cubicBezTo>
                  <a:cubicBezTo>
                    <a:pt x="470" y="1342"/>
                    <a:pt x="1269" y="2220"/>
                    <a:pt x="1943" y="3208"/>
                  </a:cubicBezTo>
                  <a:cubicBezTo>
                    <a:pt x="2868" y="4571"/>
                    <a:pt x="2806" y="6343"/>
                    <a:pt x="2837" y="7926"/>
                  </a:cubicBezTo>
                  <a:cubicBezTo>
                    <a:pt x="2884" y="10716"/>
                    <a:pt x="2085" y="13474"/>
                    <a:pt x="2037" y="16264"/>
                  </a:cubicBezTo>
                  <a:cubicBezTo>
                    <a:pt x="2037" y="16374"/>
                    <a:pt x="2120" y="16429"/>
                    <a:pt x="2202" y="16429"/>
                  </a:cubicBezTo>
                  <a:cubicBezTo>
                    <a:pt x="2284" y="16429"/>
                    <a:pt x="2367" y="16374"/>
                    <a:pt x="2367" y="16264"/>
                  </a:cubicBezTo>
                  <a:cubicBezTo>
                    <a:pt x="2414" y="13459"/>
                    <a:pt x="3119" y="10716"/>
                    <a:pt x="3166" y="7926"/>
                  </a:cubicBezTo>
                  <a:cubicBezTo>
                    <a:pt x="3182" y="6531"/>
                    <a:pt x="3103" y="5089"/>
                    <a:pt x="2633" y="3772"/>
                  </a:cubicBezTo>
                  <a:cubicBezTo>
                    <a:pt x="2132" y="2424"/>
                    <a:pt x="878" y="1484"/>
                    <a:pt x="360" y="120"/>
                  </a:cubicBezTo>
                  <a:cubicBezTo>
                    <a:pt x="335" y="37"/>
                    <a:pt x="265" y="1"/>
                    <a:pt x="197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55"/>
            <p:cNvSpPr/>
            <p:nvPr/>
          </p:nvSpPr>
          <p:spPr>
            <a:xfrm>
              <a:off x="1837487" y="2328286"/>
              <a:ext cx="99985" cy="319558"/>
            </a:xfrm>
            <a:custGeom>
              <a:avLst/>
              <a:gdLst/>
              <a:ahLst/>
              <a:cxnLst/>
              <a:rect l="l" t="t" r="r" b="b"/>
              <a:pathLst>
                <a:path w="4514" h="14427" extrusionOk="0">
                  <a:moveTo>
                    <a:pt x="4317" y="1"/>
                  </a:moveTo>
                  <a:cubicBezTo>
                    <a:pt x="4249" y="1"/>
                    <a:pt x="4179" y="37"/>
                    <a:pt x="4154" y="120"/>
                  </a:cubicBezTo>
                  <a:cubicBezTo>
                    <a:pt x="3684" y="1468"/>
                    <a:pt x="2477" y="2361"/>
                    <a:pt x="1740" y="3553"/>
                  </a:cubicBezTo>
                  <a:cubicBezTo>
                    <a:pt x="1082" y="4587"/>
                    <a:pt x="1035" y="5982"/>
                    <a:pt x="894" y="7158"/>
                  </a:cubicBezTo>
                  <a:cubicBezTo>
                    <a:pt x="580" y="9744"/>
                    <a:pt x="0" y="11938"/>
                    <a:pt x="1301" y="14352"/>
                  </a:cubicBezTo>
                  <a:cubicBezTo>
                    <a:pt x="1330" y="14405"/>
                    <a:pt x="1376" y="14427"/>
                    <a:pt x="1423" y="14427"/>
                  </a:cubicBezTo>
                  <a:cubicBezTo>
                    <a:pt x="1532" y="14427"/>
                    <a:pt x="1649" y="14311"/>
                    <a:pt x="1583" y="14180"/>
                  </a:cubicBezTo>
                  <a:cubicBezTo>
                    <a:pt x="267" y="11735"/>
                    <a:pt x="956" y="9368"/>
                    <a:pt x="1270" y="6750"/>
                  </a:cubicBezTo>
                  <a:cubicBezTo>
                    <a:pt x="1474" y="5089"/>
                    <a:pt x="1818" y="3803"/>
                    <a:pt x="2947" y="2503"/>
                  </a:cubicBezTo>
                  <a:cubicBezTo>
                    <a:pt x="3558" y="1782"/>
                    <a:pt x="4154" y="1108"/>
                    <a:pt x="4467" y="198"/>
                  </a:cubicBezTo>
                  <a:cubicBezTo>
                    <a:pt x="4514" y="78"/>
                    <a:pt x="4417" y="1"/>
                    <a:pt x="4317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55"/>
            <p:cNvSpPr/>
            <p:nvPr/>
          </p:nvSpPr>
          <p:spPr>
            <a:xfrm>
              <a:off x="1650117" y="2411040"/>
              <a:ext cx="94337" cy="497112"/>
            </a:xfrm>
            <a:custGeom>
              <a:avLst/>
              <a:gdLst/>
              <a:ahLst/>
              <a:cxnLst/>
              <a:rect l="l" t="t" r="r" b="b"/>
              <a:pathLst>
                <a:path w="4259" h="22443" extrusionOk="0">
                  <a:moveTo>
                    <a:pt x="232" y="0"/>
                  </a:moveTo>
                  <a:cubicBezTo>
                    <a:pt x="111" y="0"/>
                    <a:pt x="0" y="167"/>
                    <a:pt x="120" y="287"/>
                  </a:cubicBezTo>
                  <a:cubicBezTo>
                    <a:pt x="1139" y="1321"/>
                    <a:pt x="2425" y="2168"/>
                    <a:pt x="3193" y="3437"/>
                  </a:cubicBezTo>
                  <a:cubicBezTo>
                    <a:pt x="3741" y="4331"/>
                    <a:pt x="3631" y="5381"/>
                    <a:pt x="3584" y="6384"/>
                  </a:cubicBezTo>
                  <a:cubicBezTo>
                    <a:pt x="3537" y="7513"/>
                    <a:pt x="3459" y="8657"/>
                    <a:pt x="3381" y="9801"/>
                  </a:cubicBezTo>
                  <a:cubicBezTo>
                    <a:pt x="3052" y="13955"/>
                    <a:pt x="2769" y="18109"/>
                    <a:pt x="2769" y="22278"/>
                  </a:cubicBezTo>
                  <a:cubicBezTo>
                    <a:pt x="2769" y="22388"/>
                    <a:pt x="2852" y="22443"/>
                    <a:pt x="2934" y="22443"/>
                  </a:cubicBezTo>
                  <a:cubicBezTo>
                    <a:pt x="3016" y="22443"/>
                    <a:pt x="3099" y="22388"/>
                    <a:pt x="3099" y="22278"/>
                  </a:cubicBezTo>
                  <a:cubicBezTo>
                    <a:pt x="3099" y="17607"/>
                    <a:pt x="3506" y="12983"/>
                    <a:pt x="3804" y="8328"/>
                  </a:cubicBezTo>
                  <a:cubicBezTo>
                    <a:pt x="3914" y="6651"/>
                    <a:pt x="4258" y="4832"/>
                    <a:pt x="3475" y="3265"/>
                  </a:cubicBezTo>
                  <a:cubicBezTo>
                    <a:pt x="2816" y="1948"/>
                    <a:pt x="1359" y="1071"/>
                    <a:pt x="340" y="52"/>
                  </a:cubicBezTo>
                  <a:cubicBezTo>
                    <a:pt x="307" y="15"/>
                    <a:pt x="269" y="0"/>
                    <a:pt x="232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55"/>
            <p:cNvSpPr/>
            <p:nvPr/>
          </p:nvSpPr>
          <p:spPr>
            <a:xfrm>
              <a:off x="1853457" y="2644682"/>
              <a:ext cx="49306" cy="249963"/>
            </a:xfrm>
            <a:custGeom>
              <a:avLst/>
              <a:gdLst/>
              <a:ahLst/>
              <a:cxnLst/>
              <a:rect l="l" t="t" r="r" b="b"/>
              <a:pathLst>
                <a:path w="2226" h="11285" extrusionOk="0">
                  <a:moveTo>
                    <a:pt x="803" y="1"/>
                  </a:moveTo>
                  <a:cubicBezTo>
                    <a:pt x="704" y="1"/>
                    <a:pt x="605" y="80"/>
                    <a:pt x="643" y="194"/>
                  </a:cubicBezTo>
                  <a:cubicBezTo>
                    <a:pt x="1912" y="3799"/>
                    <a:pt x="0" y="7529"/>
                    <a:pt x="1082" y="11166"/>
                  </a:cubicBezTo>
                  <a:cubicBezTo>
                    <a:pt x="1107" y="11249"/>
                    <a:pt x="1174" y="11285"/>
                    <a:pt x="1241" y="11285"/>
                  </a:cubicBezTo>
                  <a:cubicBezTo>
                    <a:pt x="1337" y="11285"/>
                    <a:pt x="1432" y="11208"/>
                    <a:pt x="1395" y="11087"/>
                  </a:cubicBezTo>
                  <a:cubicBezTo>
                    <a:pt x="314" y="7451"/>
                    <a:pt x="2226" y="3720"/>
                    <a:pt x="956" y="115"/>
                  </a:cubicBezTo>
                  <a:cubicBezTo>
                    <a:pt x="932" y="35"/>
                    <a:pt x="867" y="1"/>
                    <a:pt x="803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55"/>
            <p:cNvSpPr/>
            <p:nvPr/>
          </p:nvSpPr>
          <p:spPr>
            <a:xfrm>
              <a:off x="1792699" y="2742875"/>
              <a:ext cx="30213" cy="167277"/>
            </a:xfrm>
            <a:custGeom>
              <a:avLst/>
              <a:gdLst/>
              <a:ahLst/>
              <a:cxnLst/>
              <a:rect l="l" t="t" r="r" b="b"/>
              <a:pathLst>
                <a:path w="1364" h="7552" extrusionOk="0">
                  <a:moveTo>
                    <a:pt x="1205" y="1"/>
                  </a:moveTo>
                  <a:cubicBezTo>
                    <a:pt x="1125" y="1"/>
                    <a:pt x="1043" y="55"/>
                    <a:pt x="1035" y="165"/>
                  </a:cubicBezTo>
                  <a:cubicBezTo>
                    <a:pt x="972" y="1309"/>
                    <a:pt x="329" y="2281"/>
                    <a:pt x="204" y="3410"/>
                  </a:cubicBezTo>
                  <a:cubicBezTo>
                    <a:pt x="63" y="4758"/>
                    <a:pt x="0" y="6106"/>
                    <a:pt x="251" y="7438"/>
                  </a:cubicBezTo>
                  <a:cubicBezTo>
                    <a:pt x="269" y="7518"/>
                    <a:pt x="328" y="7552"/>
                    <a:pt x="390" y="7552"/>
                  </a:cubicBezTo>
                  <a:cubicBezTo>
                    <a:pt x="488" y="7552"/>
                    <a:pt x="593" y="7468"/>
                    <a:pt x="564" y="7344"/>
                  </a:cubicBezTo>
                  <a:cubicBezTo>
                    <a:pt x="298" y="5980"/>
                    <a:pt x="329" y="4444"/>
                    <a:pt x="612" y="3065"/>
                  </a:cubicBezTo>
                  <a:cubicBezTo>
                    <a:pt x="815" y="2077"/>
                    <a:pt x="1301" y="1200"/>
                    <a:pt x="1364" y="165"/>
                  </a:cubicBezTo>
                  <a:cubicBezTo>
                    <a:pt x="1364" y="55"/>
                    <a:pt x="1285" y="1"/>
                    <a:pt x="1205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55"/>
            <p:cNvSpPr/>
            <p:nvPr/>
          </p:nvSpPr>
          <p:spPr>
            <a:xfrm>
              <a:off x="1821162" y="2795083"/>
              <a:ext cx="10787" cy="107272"/>
            </a:xfrm>
            <a:custGeom>
              <a:avLst/>
              <a:gdLst/>
              <a:ahLst/>
              <a:cxnLst/>
              <a:rect l="l" t="t" r="r" b="b"/>
              <a:pathLst>
                <a:path w="487" h="4843" extrusionOk="0">
                  <a:moveTo>
                    <a:pt x="151" y="1"/>
                  </a:moveTo>
                  <a:cubicBezTo>
                    <a:pt x="72" y="1"/>
                    <a:pt x="1" y="52"/>
                    <a:pt x="16" y="159"/>
                  </a:cubicBezTo>
                  <a:cubicBezTo>
                    <a:pt x="173" y="1664"/>
                    <a:pt x="95" y="3169"/>
                    <a:pt x="95" y="4689"/>
                  </a:cubicBezTo>
                  <a:cubicBezTo>
                    <a:pt x="95" y="4791"/>
                    <a:pt x="177" y="4842"/>
                    <a:pt x="259" y="4842"/>
                  </a:cubicBezTo>
                  <a:cubicBezTo>
                    <a:pt x="341" y="4842"/>
                    <a:pt x="424" y="4791"/>
                    <a:pt x="424" y="4689"/>
                  </a:cubicBezTo>
                  <a:cubicBezTo>
                    <a:pt x="424" y="3169"/>
                    <a:pt x="486" y="1664"/>
                    <a:pt x="330" y="159"/>
                  </a:cubicBezTo>
                  <a:cubicBezTo>
                    <a:pt x="322" y="56"/>
                    <a:pt x="232" y="1"/>
                    <a:pt x="151" y="1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55"/>
            <p:cNvSpPr/>
            <p:nvPr/>
          </p:nvSpPr>
          <p:spPr>
            <a:xfrm>
              <a:off x="1757546" y="2719705"/>
              <a:ext cx="16413" cy="203824"/>
            </a:xfrm>
            <a:custGeom>
              <a:avLst/>
              <a:gdLst/>
              <a:ahLst/>
              <a:cxnLst/>
              <a:rect l="l" t="t" r="r" b="b"/>
              <a:pathLst>
                <a:path w="741" h="9202" extrusionOk="0">
                  <a:moveTo>
                    <a:pt x="205" y="0"/>
                  </a:moveTo>
                  <a:cubicBezTo>
                    <a:pt x="110" y="0"/>
                    <a:pt x="1" y="84"/>
                    <a:pt x="20" y="208"/>
                  </a:cubicBezTo>
                  <a:cubicBezTo>
                    <a:pt x="412" y="3139"/>
                    <a:pt x="365" y="6086"/>
                    <a:pt x="349" y="9048"/>
                  </a:cubicBezTo>
                  <a:cubicBezTo>
                    <a:pt x="349" y="9150"/>
                    <a:pt x="431" y="9201"/>
                    <a:pt x="514" y="9201"/>
                  </a:cubicBezTo>
                  <a:cubicBezTo>
                    <a:pt x="596" y="9201"/>
                    <a:pt x="678" y="9150"/>
                    <a:pt x="678" y="9048"/>
                  </a:cubicBezTo>
                  <a:cubicBezTo>
                    <a:pt x="694" y="6055"/>
                    <a:pt x="741" y="3076"/>
                    <a:pt x="333" y="114"/>
                  </a:cubicBezTo>
                  <a:cubicBezTo>
                    <a:pt x="321" y="34"/>
                    <a:pt x="266" y="0"/>
                    <a:pt x="205" y="0"/>
                  </a:cubicBezTo>
                  <a:close/>
                </a:path>
              </a:pathLst>
            </a:custGeom>
            <a:solidFill>
              <a:srgbClr val="CC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55"/>
            <p:cNvSpPr/>
            <p:nvPr/>
          </p:nvSpPr>
          <p:spPr>
            <a:xfrm>
              <a:off x="1574319" y="1978887"/>
              <a:ext cx="68754" cy="59384"/>
            </a:xfrm>
            <a:custGeom>
              <a:avLst/>
              <a:gdLst/>
              <a:ahLst/>
              <a:cxnLst/>
              <a:rect l="l" t="t" r="r" b="b"/>
              <a:pathLst>
                <a:path w="3104" h="2681" extrusionOk="0">
                  <a:moveTo>
                    <a:pt x="1364" y="2681"/>
                  </a:moveTo>
                  <a:cubicBezTo>
                    <a:pt x="533" y="2681"/>
                    <a:pt x="47" y="2257"/>
                    <a:pt x="31" y="1489"/>
                  </a:cubicBezTo>
                  <a:cubicBezTo>
                    <a:pt x="0" y="659"/>
                    <a:pt x="627" y="0"/>
                    <a:pt x="1411" y="32"/>
                  </a:cubicBezTo>
                  <a:cubicBezTo>
                    <a:pt x="2524" y="79"/>
                    <a:pt x="3057" y="455"/>
                    <a:pt x="3072" y="1223"/>
                  </a:cubicBezTo>
                  <a:cubicBezTo>
                    <a:pt x="3104" y="1928"/>
                    <a:pt x="2210" y="2681"/>
                    <a:pt x="1364" y="26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55"/>
            <p:cNvSpPr/>
            <p:nvPr/>
          </p:nvSpPr>
          <p:spPr>
            <a:xfrm>
              <a:off x="1891999" y="2009786"/>
              <a:ext cx="55907" cy="53138"/>
            </a:xfrm>
            <a:custGeom>
              <a:avLst/>
              <a:gdLst/>
              <a:ahLst/>
              <a:cxnLst/>
              <a:rect l="l" t="t" r="r" b="b"/>
              <a:pathLst>
                <a:path w="2524" h="2399" extrusionOk="0">
                  <a:moveTo>
                    <a:pt x="31" y="1003"/>
                  </a:moveTo>
                  <a:cubicBezTo>
                    <a:pt x="47" y="392"/>
                    <a:pt x="549" y="0"/>
                    <a:pt x="1270" y="32"/>
                  </a:cubicBezTo>
                  <a:cubicBezTo>
                    <a:pt x="2022" y="79"/>
                    <a:pt x="2508" y="486"/>
                    <a:pt x="2524" y="1050"/>
                  </a:cubicBezTo>
                  <a:cubicBezTo>
                    <a:pt x="2524" y="1709"/>
                    <a:pt x="1850" y="2398"/>
                    <a:pt x="1238" y="2367"/>
                  </a:cubicBezTo>
                  <a:cubicBezTo>
                    <a:pt x="517" y="2320"/>
                    <a:pt x="0" y="1756"/>
                    <a:pt x="31" y="1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55"/>
            <p:cNvSpPr/>
            <p:nvPr/>
          </p:nvSpPr>
          <p:spPr>
            <a:xfrm>
              <a:off x="1552080" y="2506951"/>
              <a:ext cx="62862" cy="54888"/>
            </a:xfrm>
            <a:custGeom>
              <a:avLst/>
              <a:gdLst/>
              <a:ahLst/>
              <a:cxnLst/>
              <a:rect l="l" t="t" r="r" b="b"/>
              <a:pathLst>
                <a:path w="2838" h="2478" extrusionOk="0">
                  <a:moveTo>
                    <a:pt x="2524" y="126"/>
                  </a:moveTo>
                  <a:cubicBezTo>
                    <a:pt x="2634" y="455"/>
                    <a:pt x="2775" y="738"/>
                    <a:pt x="2807" y="1020"/>
                  </a:cubicBezTo>
                  <a:cubicBezTo>
                    <a:pt x="2838" y="1474"/>
                    <a:pt x="2681" y="1882"/>
                    <a:pt x="2242" y="2148"/>
                  </a:cubicBezTo>
                  <a:cubicBezTo>
                    <a:pt x="1662" y="2477"/>
                    <a:pt x="1051" y="2430"/>
                    <a:pt x="565" y="2070"/>
                  </a:cubicBezTo>
                  <a:cubicBezTo>
                    <a:pt x="283" y="1866"/>
                    <a:pt x="95" y="1396"/>
                    <a:pt x="64" y="1035"/>
                  </a:cubicBezTo>
                  <a:cubicBezTo>
                    <a:pt x="1" y="550"/>
                    <a:pt x="565" y="79"/>
                    <a:pt x="1208" y="32"/>
                  </a:cubicBezTo>
                  <a:cubicBezTo>
                    <a:pt x="1631" y="1"/>
                    <a:pt x="2070" y="79"/>
                    <a:pt x="2524" y="1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55"/>
            <p:cNvSpPr/>
            <p:nvPr/>
          </p:nvSpPr>
          <p:spPr>
            <a:xfrm>
              <a:off x="1975661" y="2137904"/>
              <a:ext cx="64944" cy="50701"/>
            </a:xfrm>
            <a:custGeom>
              <a:avLst/>
              <a:gdLst/>
              <a:ahLst/>
              <a:cxnLst/>
              <a:rect l="l" t="t" r="r" b="b"/>
              <a:pathLst>
                <a:path w="2932" h="2289" extrusionOk="0">
                  <a:moveTo>
                    <a:pt x="1474" y="2257"/>
                  </a:moveTo>
                  <a:cubicBezTo>
                    <a:pt x="722" y="2257"/>
                    <a:pt x="220" y="1881"/>
                    <a:pt x="95" y="1285"/>
                  </a:cubicBezTo>
                  <a:cubicBezTo>
                    <a:pt x="1" y="784"/>
                    <a:pt x="455" y="173"/>
                    <a:pt x="1160" y="63"/>
                  </a:cubicBezTo>
                  <a:cubicBezTo>
                    <a:pt x="1599" y="0"/>
                    <a:pt x="2195" y="31"/>
                    <a:pt x="2524" y="282"/>
                  </a:cubicBezTo>
                  <a:cubicBezTo>
                    <a:pt x="2932" y="564"/>
                    <a:pt x="2838" y="1160"/>
                    <a:pt x="2618" y="1615"/>
                  </a:cubicBezTo>
                  <a:cubicBezTo>
                    <a:pt x="2383" y="2116"/>
                    <a:pt x="1960" y="2289"/>
                    <a:pt x="1474" y="22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55"/>
            <p:cNvSpPr/>
            <p:nvPr/>
          </p:nvSpPr>
          <p:spPr>
            <a:xfrm>
              <a:off x="1461131" y="2460081"/>
              <a:ext cx="59384" cy="55574"/>
            </a:xfrm>
            <a:custGeom>
              <a:avLst/>
              <a:gdLst/>
              <a:ahLst/>
              <a:cxnLst/>
              <a:rect l="l" t="t" r="r" b="b"/>
              <a:pathLst>
                <a:path w="2681" h="2509" extrusionOk="0">
                  <a:moveTo>
                    <a:pt x="1333" y="2477"/>
                  </a:moveTo>
                  <a:cubicBezTo>
                    <a:pt x="659" y="2509"/>
                    <a:pt x="94" y="1929"/>
                    <a:pt x="47" y="1176"/>
                  </a:cubicBezTo>
                  <a:cubicBezTo>
                    <a:pt x="0" y="628"/>
                    <a:pt x="549" y="79"/>
                    <a:pt x="1191" y="48"/>
                  </a:cubicBezTo>
                  <a:cubicBezTo>
                    <a:pt x="1975" y="1"/>
                    <a:pt x="2649" y="612"/>
                    <a:pt x="2681" y="1365"/>
                  </a:cubicBezTo>
                  <a:cubicBezTo>
                    <a:pt x="2681" y="1897"/>
                    <a:pt x="2007" y="2446"/>
                    <a:pt x="1333" y="2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55"/>
            <p:cNvSpPr/>
            <p:nvPr/>
          </p:nvSpPr>
          <p:spPr>
            <a:xfrm>
              <a:off x="1949966" y="2462163"/>
              <a:ext cx="55929" cy="51765"/>
            </a:xfrm>
            <a:custGeom>
              <a:avLst/>
              <a:gdLst/>
              <a:ahLst/>
              <a:cxnLst/>
              <a:rect l="l" t="t" r="r" b="b"/>
              <a:pathLst>
                <a:path w="2525" h="2337" extrusionOk="0">
                  <a:moveTo>
                    <a:pt x="1098" y="2305"/>
                  </a:moveTo>
                  <a:cubicBezTo>
                    <a:pt x="471" y="2289"/>
                    <a:pt x="1" y="1819"/>
                    <a:pt x="16" y="1255"/>
                  </a:cubicBezTo>
                  <a:cubicBezTo>
                    <a:pt x="32" y="597"/>
                    <a:pt x="675" y="1"/>
                    <a:pt x="1349" y="17"/>
                  </a:cubicBezTo>
                  <a:cubicBezTo>
                    <a:pt x="2085" y="48"/>
                    <a:pt x="2524" y="471"/>
                    <a:pt x="2477" y="1114"/>
                  </a:cubicBezTo>
                  <a:cubicBezTo>
                    <a:pt x="2430" y="1788"/>
                    <a:pt x="1803" y="2336"/>
                    <a:pt x="1098" y="2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55"/>
            <p:cNvSpPr/>
            <p:nvPr/>
          </p:nvSpPr>
          <p:spPr>
            <a:xfrm>
              <a:off x="1554517" y="2202827"/>
              <a:ext cx="54179" cy="50015"/>
            </a:xfrm>
            <a:custGeom>
              <a:avLst/>
              <a:gdLst/>
              <a:ahLst/>
              <a:cxnLst/>
              <a:rect l="l" t="t" r="r" b="b"/>
              <a:pathLst>
                <a:path w="2446" h="2258" extrusionOk="0">
                  <a:moveTo>
                    <a:pt x="1192" y="2257"/>
                  </a:moveTo>
                  <a:cubicBezTo>
                    <a:pt x="408" y="2242"/>
                    <a:pt x="1" y="1881"/>
                    <a:pt x="16" y="1238"/>
                  </a:cubicBezTo>
                  <a:cubicBezTo>
                    <a:pt x="48" y="580"/>
                    <a:pt x="565" y="0"/>
                    <a:pt x="1082" y="16"/>
                  </a:cubicBezTo>
                  <a:cubicBezTo>
                    <a:pt x="1725" y="47"/>
                    <a:pt x="2446" y="721"/>
                    <a:pt x="2446" y="1285"/>
                  </a:cubicBezTo>
                  <a:cubicBezTo>
                    <a:pt x="2446" y="1850"/>
                    <a:pt x="1929" y="2257"/>
                    <a:pt x="1192" y="22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55"/>
            <p:cNvSpPr/>
            <p:nvPr/>
          </p:nvSpPr>
          <p:spPr>
            <a:xfrm>
              <a:off x="1434728" y="2192748"/>
              <a:ext cx="54888" cy="47246"/>
            </a:xfrm>
            <a:custGeom>
              <a:avLst/>
              <a:gdLst/>
              <a:ahLst/>
              <a:cxnLst/>
              <a:rect l="l" t="t" r="r" b="b"/>
              <a:pathLst>
                <a:path w="2478" h="2133" extrusionOk="0">
                  <a:moveTo>
                    <a:pt x="1098" y="2117"/>
                  </a:moveTo>
                  <a:cubicBezTo>
                    <a:pt x="456" y="2101"/>
                    <a:pt x="1" y="1631"/>
                    <a:pt x="32" y="1067"/>
                  </a:cubicBezTo>
                  <a:cubicBezTo>
                    <a:pt x="64" y="455"/>
                    <a:pt x="675" y="1"/>
                    <a:pt x="1412" y="32"/>
                  </a:cubicBezTo>
                  <a:cubicBezTo>
                    <a:pt x="2101" y="63"/>
                    <a:pt x="2478" y="440"/>
                    <a:pt x="2430" y="1082"/>
                  </a:cubicBezTo>
                  <a:cubicBezTo>
                    <a:pt x="2383" y="1740"/>
                    <a:pt x="1882" y="2132"/>
                    <a:pt x="1098" y="2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55"/>
            <p:cNvSpPr/>
            <p:nvPr/>
          </p:nvSpPr>
          <p:spPr>
            <a:xfrm>
              <a:off x="1808669" y="1812914"/>
              <a:ext cx="55574" cy="55574"/>
            </a:xfrm>
            <a:custGeom>
              <a:avLst/>
              <a:gdLst/>
              <a:ahLst/>
              <a:cxnLst/>
              <a:rect l="l" t="t" r="r" b="b"/>
              <a:pathLst>
                <a:path w="2509" h="2509" extrusionOk="0">
                  <a:moveTo>
                    <a:pt x="1097" y="2509"/>
                  </a:moveTo>
                  <a:cubicBezTo>
                    <a:pt x="423" y="2509"/>
                    <a:pt x="141" y="2086"/>
                    <a:pt x="79" y="1333"/>
                  </a:cubicBezTo>
                  <a:cubicBezTo>
                    <a:pt x="0" y="550"/>
                    <a:pt x="800" y="48"/>
                    <a:pt x="1333" y="32"/>
                  </a:cubicBezTo>
                  <a:cubicBezTo>
                    <a:pt x="1975" y="1"/>
                    <a:pt x="2508" y="612"/>
                    <a:pt x="2477" y="1286"/>
                  </a:cubicBezTo>
                  <a:cubicBezTo>
                    <a:pt x="2445" y="1945"/>
                    <a:pt x="1803" y="2509"/>
                    <a:pt x="1097" y="25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69" name="Google Shape;5169;p55"/>
          <p:cNvSpPr/>
          <p:nvPr/>
        </p:nvSpPr>
        <p:spPr>
          <a:xfrm>
            <a:off x="2703782" y="1768077"/>
            <a:ext cx="383283" cy="272653"/>
          </a:xfrm>
          <a:custGeom>
            <a:avLst/>
            <a:gdLst/>
            <a:ahLst/>
            <a:cxnLst/>
            <a:rect l="l" t="t" r="r" b="b"/>
            <a:pathLst>
              <a:path w="13685" h="9735" extrusionOk="0">
                <a:moveTo>
                  <a:pt x="1" y="7085"/>
                </a:moveTo>
                <a:cubicBezTo>
                  <a:pt x="487" y="5722"/>
                  <a:pt x="988" y="4295"/>
                  <a:pt x="1882" y="3151"/>
                </a:cubicBezTo>
                <a:cubicBezTo>
                  <a:pt x="3245" y="1380"/>
                  <a:pt x="4985" y="16"/>
                  <a:pt x="7384" y="1"/>
                </a:cubicBezTo>
                <a:cubicBezTo>
                  <a:pt x="8575" y="1"/>
                  <a:pt x="9782" y="32"/>
                  <a:pt x="10957" y="549"/>
                </a:cubicBezTo>
                <a:cubicBezTo>
                  <a:pt x="12572" y="1239"/>
                  <a:pt x="13246" y="2493"/>
                  <a:pt x="13465" y="4092"/>
                </a:cubicBezTo>
                <a:cubicBezTo>
                  <a:pt x="13685" y="5737"/>
                  <a:pt x="13120" y="7180"/>
                  <a:pt x="12101" y="8449"/>
                </a:cubicBezTo>
                <a:cubicBezTo>
                  <a:pt x="11553" y="9123"/>
                  <a:pt x="10722" y="9327"/>
                  <a:pt x="9954" y="9468"/>
                </a:cubicBezTo>
                <a:cubicBezTo>
                  <a:pt x="8340" y="9734"/>
                  <a:pt x="6772" y="9531"/>
                  <a:pt x="5362" y="8590"/>
                </a:cubicBezTo>
                <a:cubicBezTo>
                  <a:pt x="4264" y="7854"/>
                  <a:pt x="4029" y="6490"/>
                  <a:pt x="4860" y="5267"/>
                </a:cubicBezTo>
                <a:cubicBezTo>
                  <a:pt x="5377" y="4515"/>
                  <a:pt x="6051" y="3904"/>
                  <a:pt x="6960" y="3637"/>
                </a:cubicBezTo>
                <a:cubicBezTo>
                  <a:pt x="7744" y="3402"/>
                  <a:pt x="8637" y="3668"/>
                  <a:pt x="9029" y="4311"/>
                </a:cubicBezTo>
                <a:cubicBezTo>
                  <a:pt x="9374" y="4828"/>
                  <a:pt x="9280" y="5926"/>
                  <a:pt x="8841" y="6427"/>
                </a:cubicBezTo>
                <a:cubicBezTo>
                  <a:pt x="8449" y="6913"/>
                  <a:pt x="7462" y="7023"/>
                  <a:pt x="6960" y="6647"/>
                </a:cubicBezTo>
                <a:cubicBezTo>
                  <a:pt x="6631" y="6396"/>
                  <a:pt x="6678" y="6082"/>
                  <a:pt x="6851" y="5816"/>
                </a:cubicBezTo>
                <a:cubicBezTo>
                  <a:pt x="6976" y="5628"/>
                  <a:pt x="7242" y="5518"/>
                  <a:pt x="7415" y="5377"/>
                </a:cubicBezTo>
                <a:cubicBezTo>
                  <a:pt x="7007" y="4844"/>
                  <a:pt x="6788" y="4797"/>
                  <a:pt x="6490" y="5095"/>
                </a:cubicBezTo>
                <a:cubicBezTo>
                  <a:pt x="5722" y="5816"/>
                  <a:pt x="5957" y="7023"/>
                  <a:pt x="6929" y="7399"/>
                </a:cubicBezTo>
                <a:cubicBezTo>
                  <a:pt x="8120" y="7869"/>
                  <a:pt x="9500" y="7117"/>
                  <a:pt x="9782" y="5879"/>
                </a:cubicBezTo>
                <a:cubicBezTo>
                  <a:pt x="10032" y="4734"/>
                  <a:pt x="9735" y="3810"/>
                  <a:pt x="8951" y="3292"/>
                </a:cubicBezTo>
                <a:cubicBezTo>
                  <a:pt x="8058" y="2697"/>
                  <a:pt x="6741" y="2759"/>
                  <a:pt x="5785" y="3433"/>
                </a:cubicBezTo>
                <a:cubicBezTo>
                  <a:pt x="4797" y="4139"/>
                  <a:pt x="4076" y="5016"/>
                  <a:pt x="3904" y="6239"/>
                </a:cubicBezTo>
                <a:cubicBezTo>
                  <a:pt x="3841" y="6725"/>
                  <a:pt x="3904" y="7211"/>
                  <a:pt x="3904" y="7697"/>
                </a:cubicBezTo>
                <a:cubicBezTo>
                  <a:pt x="2666" y="7509"/>
                  <a:pt x="1396" y="7305"/>
                  <a:pt x="1" y="70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0" name="Google Shape;5170;p55"/>
          <p:cNvSpPr/>
          <p:nvPr/>
        </p:nvSpPr>
        <p:spPr>
          <a:xfrm>
            <a:off x="6298407" y="1964802"/>
            <a:ext cx="325783" cy="231818"/>
          </a:xfrm>
          <a:custGeom>
            <a:avLst/>
            <a:gdLst/>
            <a:ahLst/>
            <a:cxnLst/>
            <a:rect l="l" t="t" r="r" b="b"/>
            <a:pathLst>
              <a:path w="11632" h="8277" extrusionOk="0">
                <a:moveTo>
                  <a:pt x="11631" y="6003"/>
                </a:moveTo>
                <a:cubicBezTo>
                  <a:pt x="11208" y="4844"/>
                  <a:pt x="10785" y="3652"/>
                  <a:pt x="10032" y="2665"/>
                </a:cubicBezTo>
                <a:cubicBezTo>
                  <a:pt x="8873" y="1160"/>
                  <a:pt x="7399" y="0"/>
                  <a:pt x="5362" y="0"/>
                </a:cubicBezTo>
                <a:cubicBezTo>
                  <a:pt x="4343" y="0"/>
                  <a:pt x="3324" y="16"/>
                  <a:pt x="2321" y="455"/>
                </a:cubicBezTo>
                <a:cubicBezTo>
                  <a:pt x="941" y="1035"/>
                  <a:pt x="377" y="2116"/>
                  <a:pt x="189" y="3480"/>
                </a:cubicBezTo>
                <a:cubicBezTo>
                  <a:pt x="1" y="4875"/>
                  <a:pt x="471" y="6082"/>
                  <a:pt x="1349" y="7163"/>
                </a:cubicBezTo>
                <a:cubicBezTo>
                  <a:pt x="1803" y="7743"/>
                  <a:pt x="2509" y="7916"/>
                  <a:pt x="3167" y="8041"/>
                </a:cubicBezTo>
                <a:cubicBezTo>
                  <a:pt x="4546" y="8276"/>
                  <a:pt x="5879" y="8088"/>
                  <a:pt x="7070" y="7289"/>
                </a:cubicBezTo>
                <a:cubicBezTo>
                  <a:pt x="7995" y="6662"/>
                  <a:pt x="8199" y="5502"/>
                  <a:pt x="7493" y="4467"/>
                </a:cubicBezTo>
                <a:cubicBezTo>
                  <a:pt x="7054" y="3825"/>
                  <a:pt x="6490" y="3307"/>
                  <a:pt x="5706" y="3072"/>
                </a:cubicBezTo>
                <a:cubicBezTo>
                  <a:pt x="5048" y="2869"/>
                  <a:pt x="4296" y="3119"/>
                  <a:pt x="3951" y="3652"/>
                </a:cubicBezTo>
                <a:cubicBezTo>
                  <a:pt x="3669" y="4091"/>
                  <a:pt x="3747" y="5016"/>
                  <a:pt x="4108" y="5455"/>
                </a:cubicBezTo>
                <a:cubicBezTo>
                  <a:pt x="4437" y="5862"/>
                  <a:pt x="5283" y="5956"/>
                  <a:pt x="5722" y="5643"/>
                </a:cubicBezTo>
                <a:cubicBezTo>
                  <a:pt x="6004" y="5424"/>
                  <a:pt x="5957" y="5157"/>
                  <a:pt x="5800" y="4938"/>
                </a:cubicBezTo>
                <a:cubicBezTo>
                  <a:pt x="5691" y="4765"/>
                  <a:pt x="5487" y="4671"/>
                  <a:pt x="5330" y="4561"/>
                </a:cubicBezTo>
                <a:cubicBezTo>
                  <a:pt x="5675" y="4107"/>
                  <a:pt x="5847" y="4076"/>
                  <a:pt x="6114" y="4326"/>
                </a:cubicBezTo>
                <a:cubicBezTo>
                  <a:pt x="6757" y="4938"/>
                  <a:pt x="6568" y="5956"/>
                  <a:pt x="5738" y="6286"/>
                </a:cubicBezTo>
                <a:cubicBezTo>
                  <a:pt x="4735" y="6677"/>
                  <a:pt x="3559" y="6050"/>
                  <a:pt x="3324" y="4985"/>
                </a:cubicBezTo>
                <a:cubicBezTo>
                  <a:pt x="3104" y="4013"/>
                  <a:pt x="3355" y="3229"/>
                  <a:pt x="4014" y="2790"/>
                </a:cubicBezTo>
                <a:cubicBezTo>
                  <a:pt x="4782" y="2289"/>
                  <a:pt x="5910" y="2336"/>
                  <a:pt x="6725" y="2916"/>
                </a:cubicBezTo>
                <a:cubicBezTo>
                  <a:pt x="7556" y="3496"/>
                  <a:pt x="8167" y="4248"/>
                  <a:pt x="8308" y="5298"/>
                </a:cubicBezTo>
                <a:cubicBezTo>
                  <a:pt x="8371" y="5706"/>
                  <a:pt x="8324" y="6129"/>
                  <a:pt x="8324" y="6536"/>
                </a:cubicBezTo>
                <a:cubicBezTo>
                  <a:pt x="9358" y="6364"/>
                  <a:pt x="10456" y="6192"/>
                  <a:pt x="11631" y="60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1" name="Google Shape;5171;p55"/>
          <p:cNvSpPr/>
          <p:nvPr/>
        </p:nvSpPr>
        <p:spPr>
          <a:xfrm>
            <a:off x="3273453" y="4282032"/>
            <a:ext cx="217630" cy="174965"/>
          </a:xfrm>
          <a:custGeom>
            <a:avLst/>
            <a:gdLst/>
            <a:ahLst/>
            <a:cxnLst/>
            <a:rect l="l" t="t" r="r" b="b"/>
            <a:pathLst>
              <a:path w="8794" h="7070" extrusionOk="0">
                <a:moveTo>
                  <a:pt x="4107" y="4452"/>
                </a:moveTo>
                <a:cubicBezTo>
                  <a:pt x="3982" y="4232"/>
                  <a:pt x="3872" y="4060"/>
                  <a:pt x="3715" y="3778"/>
                </a:cubicBezTo>
                <a:cubicBezTo>
                  <a:pt x="3950" y="3746"/>
                  <a:pt x="4170" y="3652"/>
                  <a:pt x="4248" y="3715"/>
                </a:cubicBezTo>
                <a:cubicBezTo>
                  <a:pt x="4421" y="3887"/>
                  <a:pt x="4640" y="4123"/>
                  <a:pt x="4640" y="4342"/>
                </a:cubicBezTo>
                <a:cubicBezTo>
                  <a:pt x="4656" y="4718"/>
                  <a:pt x="4436" y="5063"/>
                  <a:pt x="4060" y="5220"/>
                </a:cubicBezTo>
                <a:cubicBezTo>
                  <a:pt x="3731" y="5361"/>
                  <a:pt x="3402" y="5392"/>
                  <a:pt x="3088" y="5141"/>
                </a:cubicBezTo>
                <a:cubicBezTo>
                  <a:pt x="2696" y="4844"/>
                  <a:pt x="2352" y="4546"/>
                  <a:pt x="2226" y="4028"/>
                </a:cubicBezTo>
                <a:cubicBezTo>
                  <a:pt x="2101" y="3433"/>
                  <a:pt x="2258" y="2884"/>
                  <a:pt x="2775" y="2602"/>
                </a:cubicBezTo>
                <a:cubicBezTo>
                  <a:pt x="3543" y="2179"/>
                  <a:pt x="4311" y="2163"/>
                  <a:pt x="5032" y="2665"/>
                </a:cubicBezTo>
                <a:cubicBezTo>
                  <a:pt x="5831" y="3229"/>
                  <a:pt x="6505" y="4624"/>
                  <a:pt x="5894" y="5533"/>
                </a:cubicBezTo>
                <a:cubicBezTo>
                  <a:pt x="5831" y="5627"/>
                  <a:pt x="5831" y="5768"/>
                  <a:pt x="5769" y="6019"/>
                </a:cubicBezTo>
                <a:cubicBezTo>
                  <a:pt x="6803" y="5768"/>
                  <a:pt x="7744" y="5549"/>
                  <a:pt x="8794" y="5298"/>
                </a:cubicBezTo>
                <a:cubicBezTo>
                  <a:pt x="8762" y="4514"/>
                  <a:pt x="8700" y="3668"/>
                  <a:pt x="8292" y="2931"/>
                </a:cubicBezTo>
                <a:cubicBezTo>
                  <a:pt x="7885" y="2195"/>
                  <a:pt x="7430" y="1442"/>
                  <a:pt x="6646" y="1019"/>
                </a:cubicBezTo>
                <a:cubicBezTo>
                  <a:pt x="4750" y="0"/>
                  <a:pt x="2508" y="267"/>
                  <a:pt x="831" y="1865"/>
                </a:cubicBezTo>
                <a:cubicBezTo>
                  <a:pt x="157" y="2508"/>
                  <a:pt x="0" y="3370"/>
                  <a:pt x="32" y="4279"/>
                </a:cubicBezTo>
                <a:cubicBezTo>
                  <a:pt x="32" y="4514"/>
                  <a:pt x="47" y="4749"/>
                  <a:pt x="94" y="4985"/>
                </a:cubicBezTo>
                <a:cubicBezTo>
                  <a:pt x="267" y="5721"/>
                  <a:pt x="596" y="6301"/>
                  <a:pt x="1380" y="6568"/>
                </a:cubicBezTo>
                <a:cubicBezTo>
                  <a:pt x="2540" y="6944"/>
                  <a:pt x="3715" y="7069"/>
                  <a:pt x="4718" y="6270"/>
                </a:cubicBezTo>
                <a:cubicBezTo>
                  <a:pt x="6066" y="5188"/>
                  <a:pt x="5800" y="3731"/>
                  <a:pt x="4452" y="3025"/>
                </a:cubicBezTo>
                <a:cubicBezTo>
                  <a:pt x="4044" y="2822"/>
                  <a:pt x="3637" y="2837"/>
                  <a:pt x="3229" y="3041"/>
                </a:cubicBezTo>
                <a:cubicBezTo>
                  <a:pt x="2728" y="3292"/>
                  <a:pt x="2602" y="3746"/>
                  <a:pt x="2884" y="4232"/>
                </a:cubicBezTo>
                <a:cubicBezTo>
                  <a:pt x="3198" y="4765"/>
                  <a:pt x="3480" y="4828"/>
                  <a:pt x="4107" y="44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72" name="Google Shape;5172;p55"/>
          <p:cNvGrpSpPr/>
          <p:nvPr/>
        </p:nvGrpSpPr>
        <p:grpSpPr>
          <a:xfrm>
            <a:off x="7419801" y="3620332"/>
            <a:ext cx="579530" cy="431139"/>
            <a:chOff x="5717526" y="2920839"/>
            <a:chExt cx="458308" cy="340956"/>
          </a:xfrm>
        </p:grpSpPr>
        <p:sp>
          <p:nvSpPr>
            <p:cNvPr id="5173" name="Google Shape;5173;p55"/>
            <p:cNvSpPr/>
            <p:nvPr/>
          </p:nvSpPr>
          <p:spPr>
            <a:xfrm>
              <a:off x="5856386" y="3002065"/>
              <a:ext cx="319447" cy="251048"/>
            </a:xfrm>
            <a:custGeom>
              <a:avLst/>
              <a:gdLst/>
              <a:ahLst/>
              <a:cxnLst/>
              <a:rect l="l" t="t" r="r" b="b"/>
              <a:pathLst>
                <a:path w="14422" h="11334" extrusionOk="0">
                  <a:moveTo>
                    <a:pt x="4891" y="10785"/>
                  </a:moveTo>
                  <a:cubicBezTo>
                    <a:pt x="3245" y="10581"/>
                    <a:pt x="2007" y="9719"/>
                    <a:pt x="1004" y="8465"/>
                  </a:cubicBezTo>
                  <a:cubicBezTo>
                    <a:pt x="1" y="7195"/>
                    <a:pt x="32" y="7180"/>
                    <a:pt x="440" y="5597"/>
                  </a:cubicBezTo>
                  <a:cubicBezTo>
                    <a:pt x="1223" y="2446"/>
                    <a:pt x="3292" y="738"/>
                    <a:pt x="6427" y="189"/>
                  </a:cubicBezTo>
                  <a:cubicBezTo>
                    <a:pt x="7493" y="1"/>
                    <a:pt x="8528" y="1"/>
                    <a:pt x="9609" y="126"/>
                  </a:cubicBezTo>
                  <a:cubicBezTo>
                    <a:pt x="10738" y="252"/>
                    <a:pt x="11647" y="769"/>
                    <a:pt x="12368" y="1568"/>
                  </a:cubicBezTo>
                  <a:cubicBezTo>
                    <a:pt x="13387" y="2713"/>
                    <a:pt x="14217" y="3967"/>
                    <a:pt x="14311" y="5628"/>
                  </a:cubicBezTo>
                  <a:cubicBezTo>
                    <a:pt x="14421" y="7901"/>
                    <a:pt x="13402" y="9531"/>
                    <a:pt x="11506" y="10487"/>
                  </a:cubicBezTo>
                  <a:cubicBezTo>
                    <a:pt x="9844" y="11333"/>
                    <a:pt x="8073" y="11318"/>
                    <a:pt x="6318" y="10722"/>
                  </a:cubicBezTo>
                  <a:cubicBezTo>
                    <a:pt x="5064" y="10315"/>
                    <a:pt x="3966" y="8637"/>
                    <a:pt x="4076" y="7337"/>
                  </a:cubicBezTo>
                  <a:cubicBezTo>
                    <a:pt x="4201" y="5894"/>
                    <a:pt x="4860" y="5236"/>
                    <a:pt x="6035" y="5111"/>
                  </a:cubicBezTo>
                  <a:cubicBezTo>
                    <a:pt x="6725" y="5032"/>
                    <a:pt x="7477" y="5079"/>
                    <a:pt x="8151" y="5283"/>
                  </a:cubicBezTo>
                  <a:cubicBezTo>
                    <a:pt x="9013" y="5534"/>
                    <a:pt x="9358" y="6333"/>
                    <a:pt x="9155" y="7133"/>
                  </a:cubicBezTo>
                  <a:cubicBezTo>
                    <a:pt x="8998" y="7775"/>
                    <a:pt x="8308" y="8089"/>
                    <a:pt x="7697" y="7775"/>
                  </a:cubicBezTo>
                  <a:cubicBezTo>
                    <a:pt x="7477" y="7666"/>
                    <a:pt x="7274" y="7509"/>
                    <a:pt x="7039" y="7415"/>
                  </a:cubicBezTo>
                  <a:cubicBezTo>
                    <a:pt x="6929" y="7368"/>
                    <a:pt x="6709" y="7415"/>
                    <a:pt x="6647" y="7493"/>
                  </a:cubicBezTo>
                  <a:cubicBezTo>
                    <a:pt x="6584" y="7587"/>
                    <a:pt x="6600" y="7807"/>
                    <a:pt x="6678" y="7916"/>
                  </a:cubicBezTo>
                  <a:cubicBezTo>
                    <a:pt x="7242" y="8779"/>
                    <a:pt x="8810" y="9061"/>
                    <a:pt x="9531" y="7932"/>
                  </a:cubicBezTo>
                  <a:cubicBezTo>
                    <a:pt x="10205" y="6882"/>
                    <a:pt x="9766" y="5205"/>
                    <a:pt x="8606" y="4750"/>
                  </a:cubicBezTo>
                  <a:cubicBezTo>
                    <a:pt x="7383" y="4280"/>
                    <a:pt x="6098" y="4249"/>
                    <a:pt x="4875" y="4844"/>
                  </a:cubicBezTo>
                  <a:cubicBezTo>
                    <a:pt x="3794" y="5393"/>
                    <a:pt x="3245" y="6443"/>
                    <a:pt x="3402" y="7822"/>
                  </a:cubicBezTo>
                  <a:cubicBezTo>
                    <a:pt x="3512" y="8810"/>
                    <a:pt x="3888" y="9688"/>
                    <a:pt x="4640" y="10377"/>
                  </a:cubicBezTo>
                  <a:cubicBezTo>
                    <a:pt x="4734" y="10471"/>
                    <a:pt x="4813" y="10550"/>
                    <a:pt x="4907" y="10644"/>
                  </a:cubicBezTo>
                  <a:cubicBezTo>
                    <a:pt x="4907" y="10659"/>
                    <a:pt x="4891" y="10706"/>
                    <a:pt x="4891" y="107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55"/>
            <p:cNvSpPr/>
            <p:nvPr/>
          </p:nvSpPr>
          <p:spPr>
            <a:xfrm>
              <a:off x="5717526" y="3006251"/>
              <a:ext cx="210757" cy="255545"/>
            </a:xfrm>
            <a:custGeom>
              <a:avLst/>
              <a:gdLst/>
              <a:ahLst/>
              <a:cxnLst/>
              <a:rect l="l" t="t" r="r" b="b"/>
              <a:pathLst>
                <a:path w="9515" h="11537" extrusionOk="0">
                  <a:moveTo>
                    <a:pt x="9514" y="11035"/>
                  </a:moveTo>
                  <a:cubicBezTo>
                    <a:pt x="7931" y="11160"/>
                    <a:pt x="6364" y="11536"/>
                    <a:pt x="4765" y="11317"/>
                  </a:cubicBezTo>
                  <a:cubicBezTo>
                    <a:pt x="3652" y="11160"/>
                    <a:pt x="2931" y="10517"/>
                    <a:pt x="2461" y="9593"/>
                  </a:cubicBezTo>
                  <a:cubicBezTo>
                    <a:pt x="1991" y="8637"/>
                    <a:pt x="1599" y="7649"/>
                    <a:pt x="1458" y="6568"/>
                  </a:cubicBezTo>
                  <a:cubicBezTo>
                    <a:pt x="1332" y="5517"/>
                    <a:pt x="1097" y="4483"/>
                    <a:pt x="846" y="3448"/>
                  </a:cubicBezTo>
                  <a:cubicBezTo>
                    <a:pt x="737" y="2931"/>
                    <a:pt x="533" y="2430"/>
                    <a:pt x="329" y="1944"/>
                  </a:cubicBezTo>
                  <a:cubicBezTo>
                    <a:pt x="47" y="1285"/>
                    <a:pt x="0" y="1066"/>
                    <a:pt x="141" y="345"/>
                  </a:cubicBezTo>
                  <a:cubicBezTo>
                    <a:pt x="1411" y="0"/>
                    <a:pt x="2492" y="376"/>
                    <a:pt x="3198" y="1505"/>
                  </a:cubicBezTo>
                  <a:cubicBezTo>
                    <a:pt x="3511" y="1991"/>
                    <a:pt x="3731" y="2555"/>
                    <a:pt x="3934" y="3104"/>
                  </a:cubicBezTo>
                  <a:cubicBezTo>
                    <a:pt x="4279" y="4013"/>
                    <a:pt x="4530" y="4969"/>
                    <a:pt x="4922" y="5847"/>
                  </a:cubicBezTo>
                  <a:cubicBezTo>
                    <a:pt x="5878" y="8041"/>
                    <a:pt x="7289" y="9859"/>
                    <a:pt x="9514" y="11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55"/>
            <p:cNvSpPr/>
            <p:nvPr/>
          </p:nvSpPr>
          <p:spPr>
            <a:xfrm>
              <a:off x="5735910" y="2932202"/>
              <a:ext cx="14619" cy="98102"/>
            </a:xfrm>
            <a:custGeom>
              <a:avLst/>
              <a:gdLst/>
              <a:ahLst/>
              <a:cxnLst/>
              <a:rect l="l" t="t" r="r" b="b"/>
              <a:pathLst>
                <a:path w="660" h="4429" extrusionOk="0">
                  <a:moveTo>
                    <a:pt x="330" y="0"/>
                  </a:moveTo>
                  <a:cubicBezTo>
                    <a:pt x="165" y="0"/>
                    <a:pt x="1" y="106"/>
                    <a:pt x="1" y="318"/>
                  </a:cubicBezTo>
                  <a:lnTo>
                    <a:pt x="1" y="4111"/>
                  </a:lnTo>
                  <a:cubicBezTo>
                    <a:pt x="1" y="4323"/>
                    <a:pt x="165" y="4428"/>
                    <a:pt x="330" y="4428"/>
                  </a:cubicBezTo>
                  <a:cubicBezTo>
                    <a:pt x="495" y="4428"/>
                    <a:pt x="659" y="4323"/>
                    <a:pt x="659" y="4111"/>
                  </a:cubicBezTo>
                  <a:lnTo>
                    <a:pt x="659" y="318"/>
                  </a:lnTo>
                  <a:cubicBezTo>
                    <a:pt x="659" y="106"/>
                    <a:pt x="495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55"/>
            <p:cNvSpPr/>
            <p:nvPr/>
          </p:nvSpPr>
          <p:spPr>
            <a:xfrm>
              <a:off x="5745479" y="2956258"/>
              <a:ext cx="73449" cy="83926"/>
            </a:xfrm>
            <a:custGeom>
              <a:avLst/>
              <a:gdLst/>
              <a:ahLst/>
              <a:cxnLst/>
              <a:rect l="l" t="t" r="r" b="b"/>
              <a:pathLst>
                <a:path w="3316" h="3789" extrusionOk="0">
                  <a:moveTo>
                    <a:pt x="2866" y="1"/>
                  </a:moveTo>
                  <a:cubicBezTo>
                    <a:pt x="2768" y="1"/>
                    <a:pt x="2672" y="46"/>
                    <a:pt x="2610" y="157"/>
                  </a:cubicBezTo>
                  <a:cubicBezTo>
                    <a:pt x="1983" y="1317"/>
                    <a:pt x="1105" y="2273"/>
                    <a:pt x="227" y="3229"/>
                  </a:cubicBezTo>
                  <a:cubicBezTo>
                    <a:pt x="0" y="3468"/>
                    <a:pt x="220" y="3789"/>
                    <a:pt x="462" y="3789"/>
                  </a:cubicBezTo>
                  <a:cubicBezTo>
                    <a:pt x="537" y="3789"/>
                    <a:pt x="615" y="3758"/>
                    <a:pt x="682" y="3683"/>
                  </a:cubicBezTo>
                  <a:cubicBezTo>
                    <a:pt x="1606" y="2696"/>
                    <a:pt x="2516" y="1693"/>
                    <a:pt x="3174" y="486"/>
                  </a:cubicBezTo>
                  <a:cubicBezTo>
                    <a:pt x="3315" y="236"/>
                    <a:pt x="3087" y="1"/>
                    <a:pt x="2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55"/>
            <p:cNvSpPr/>
            <p:nvPr/>
          </p:nvSpPr>
          <p:spPr>
            <a:xfrm>
              <a:off x="5722377" y="2920839"/>
              <a:ext cx="37168" cy="28839"/>
            </a:xfrm>
            <a:custGeom>
              <a:avLst/>
              <a:gdLst/>
              <a:ahLst/>
              <a:cxnLst/>
              <a:rect l="l" t="t" r="r" b="b"/>
              <a:pathLst>
                <a:path w="1678" h="1302" extrusionOk="0">
                  <a:moveTo>
                    <a:pt x="847" y="0"/>
                  </a:moveTo>
                  <a:cubicBezTo>
                    <a:pt x="0" y="0"/>
                    <a:pt x="0" y="1301"/>
                    <a:pt x="847" y="1301"/>
                  </a:cubicBezTo>
                  <a:cubicBezTo>
                    <a:pt x="1678" y="1301"/>
                    <a:pt x="1678" y="0"/>
                    <a:pt x="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55"/>
            <p:cNvSpPr/>
            <p:nvPr/>
          </p:nvSpPr>
          <p:spPr>
            <a:xfrm>
              <a:off x="5791818" y="2945825"/>
              <a:ext cx="37168" cy="29194"/>
            </a:xfrm>
            <a:custGeom>
              <a:avLst/>
              <a:gdLst/>
              <a:ahLst/>
              <a:cxnLst/>
              <a:rect l="l" t="t" r="r" b="b"/>
              <a:pathLst>
                <a:path w="1678" h="1318" extrusionOk="0">
                  <a:moveTo>
                    <a:pt x="847" y="1"/>
                  </a:moveTo>
                  <a:cubicBezTo>
                    <a:pt x="0" y="1"/>
                    <a:pt x="0" y="1317"/>
                    <a:pt x="847" y="1317"/>
                  </a:cubicBezTo>
                  <a:cubicBezTo>
                    <a:pt x="1677" y="1317"/>
                    <a:pt x="1677" y="1"/>
                    <a:pt x="8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9" name="Google Shape;5179;p55"/>
          <p:cNvGrpSpPr/>
          <p:nvPr/>
        </p:nvGrpSpPr>
        <p:grpSpPr>
          <a:xfrm>
            <a:off x="5263458" y="2774429"/>
            <a:ext cx="1215668" cy="1438519"/>
            <a:chOff x="4470230" y="2486130"/>
            <a:chExt cx="961382" cy="1137619"/>
          </a:xfrm>
        </p:grpSpPr>
        <p:sp>
          <p:nvSpPr>
            <p:cNvPr id="5180" name="Google Shape;5180;p55"/>
            <p:cNvSpPr/>
            <p:nvPr/>
          </p:nvSpPr>
          <p:spPr>
            <a:xfrm>
              <a:off x="4702166" y="3384016"/>
              <a:ext cx="493258" cy="153012"/>
            </a:xfrm>
            <a:custGeom>
              <a:avLst/>
              <a:gdLst/>
              <a:ahLst/>
              <a:cxnLst/>
              <a:rect l="l" t="t" r="r" b="b"/>
              <a:pathLst>
                <a:path w="22269" h="6908" extrusionOk="0">
                  <a:moveTo>
                    <a:pt x="8171" y="0"/>
                  </a:moveTo>
                  <a:cubicBezTo>
                    <a:pt x="6731" y="0"/>
                    <a:pt x="5456" y="232"/>
                    <a:pt x="4702" y="986"/>
                  </a:cubicBezTo>
                  <a:cubicBezTo>
                    <a:pt x="0" y="5688"/>
                    <a:pt x="6662" y="6864"/>
                    <a:pt x="9796" y="6864"/>
                  </a:cubicBezTo>
                  <a:cubicBezTo>
                    <a:pt x="10580" y="6864"/>
                    <a:pt x="11712" y="6907"/>
                    <a:pt x="12931" y="6907"/>
                  </a:cubicBezTo>
                  <a:cubicBezTo>
                    <a:pt x="15370" y="6907"/>
                    <a:pt x="18156" y="6733"/>
                    <a:pt x="19201" y="5688"/>
                  </a:cubicBezTo>
                  <a:cubicBezTo>
                    <a:pt x="22268" y="2621"/>
                    <a:pt x="19704" y="443"/>
                    <a:pt x="16406" y="443"/>
                  </a:cubicBezTo>
                  <a:cubicBezTo>
                    <a:pt x="15912" y="443"/>
                    <a:pt x="15401" y="492"/>
                    <a:pt x="14891" y="594"/>
                  </a:cubicBezTo>
                  <a:cubicBezTo>
                    <a:pt x="13203" y="594"/>
                    <a:pt x="10476" y="0"/>
                    <a:pt x="8171" y="0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55"/>
            <p:cNvSpPr/>
            <p:nvPr/>
          </p:nvSpPr>
          <p:spPr>
            <a:xfrm>
              <a:off x="4682009" y="3551983"/>
              <a:ext cx="192727" cy="71766"/>
            </a:xfrm>
            <a:custGeom>
              <a:avLst/>
              <a:gdLst/>
              <a:ahLst/>
              <a:cxnLst/>
              <a:rect l="l" t="t" r="r" b="b"/>
              <a:pathLst>
                <a:path w="8701" h="3240" extrusionOk="0">
                  <a:moveTo>
                    <a:pt x="3139" y="0"/>
                  </a:moveTo>
                  <a:cubicBezTo>
                    <a:pt x="2458" y="0"/>
                    <a:pt x="1842" y="132"/>
                    <a:pt x="1459" y="535"/>
                  </a:cubicBezTo>
                  <a:cubicBezTo>
                    <a:pt x="1" y="2102"/>
                    <a:pt x="2242" y="3215"/>
                    <a:pt x="3622" y="3215"/>
                  </a:cubicBezTo>
                  <a:cubicBezTo>
                    <a:pt x="3967" y="3215"/>
                    <a:pt x="4522" y="3239"/>
                    <a:pt x="5130" y="3239"/>
                  </a:cubicBezTo>
                  <a:cubicBezTo>
                    <a:pt x="6480" y="3239"/>
                    <a:pt x="8093" y="3120"/>
                    <a:pt x="8277" y="2353"/>
                  </a:cubicBezTo>
                  <a:cubicBezTo>
                    <a:pt x="8700" y="535"/>
                    <a:pt x="5550" y="174"/>
                    <a:pt x="4390" y="111"/>
                  </a:cubicBezTo>
                  <a:cubicBezTo>
                    <a:pt x="3974" y="47"/>
                    <a:pt x="3545" y="0"/>
                    <a:pt x="3139" y="0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55"/>
            <p:cNvSpPr/>
            <p:nvPr/>
          </p:nvSpPr>
          <p:spPr>
            <a:xfrm>
              <a:off x="4888251" y="3154472"/>
              <a:ext cx="144108" cy="318739"/>
            </a:xfrm>
            <a:custGeom>
              <a:avLst/>
              <a:gdLst/>
              <a:ahLst/>
              <a:cxnLst/>
              <a:rect l="l" t="t" r="r" b="b"/>
              <a:pathLst>
                <a:path w="6506" h="14390" extrusionOk="0">
                  <a:moveTo>
                    <a:pt x="0" y="941"/>
                  </a:moveTo>
                  <a:cubicBezTo>
                    <a:pt x="1474" y="1"/>
                    <a:pt x="2979" y="361"/>
                    <a:pt x="4405" y="298"/>
                  </a:cubicBezTo>
                  <a:cubicBezTo>
                    <a:pt x="5204" y="251"/>
                    <a:pt x="5408" y="941"/>
                    <a:pt x="5455" y="1646"/>
                  </a:cubicBezTo>
                  <a:cubicBezTo>
                    <a:pt x="5643" y="4374"/>
                    <a:pt x="5847" y="7101"/>
                    <a:pt x="6082" y="9828"/>
                  </a:cubicBezTo>
                  <a:cubicBezTo>
                    <a:pt x="6145" y="10706"/>
                    <a:pt x="6364" y="11552"/>
                    <a:pt x="6411" y="12430"/>
                  </a:cubicBezTo>
                  <a:cubicBezTo>
                    <a:pt x="6505" y="13982"/>
                    <a:pt x="6223" y="14296"/>
                    <a:pt x="4687" y="14343"/>
                  </a:cubicBezTo>
                  <a:cubicBezTo>
                    <a:pt x="3355" y="14390"/>
                    <a:pt x="2038" y="14358"/>
                    <a:pt x="580" y="14358"/>
                  </a:cubicBezTo>
                  <a:cubicBezTo>
                    <a:pt x="455" y="13622"/>
                    <a:pt x="283" y="12995"/>
                    <a:pt x="267" y="12383"/>
                  </a:cubicBezTo>
                  <a:cubicBezTo>
                    <a:pt x="220" y="9280"/>
                    <a:pt x="220" y="6192"/>
                    <a:pt x="189" y="3104"/>
                  </a:cubicBezTo>
                  <a:cubicBezTo>
                    <a:pt x="173" y="2367"/>
                    <a:pt x="63" y="1631"/>
                    <a:pt x="0" y="941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55"/>
            <p:cNvSpPr/>
            <p:nvPr/>
          </p:nvSpPr>
          <p:spPr>
            <a:xfrm>
              <a:off x="4470230" y="2486130"/>
              <a:ext cx="961376" cy="783268"/>
            </a:xfrm>
            <a:custGeom>
              <a:avLst/>
              <a:gdLst/>
              <a:ahLst/>
              <a:cxnLst/>
              <a:rect l="l" t="t" r="r" b="b"/>
              <a:pathLst>
                <a:path w="43403" h="35362" extrusionOk="0">
                  <a:moveTo>
                    <a:pt x="38450" y="14860"/>
                  </a:moveTo>
                  <a:cubicBezTo>
                    <a:pt x="42462" y="15722"/>
                    <a:pt x="43403" y="19421"/>
                    <a:pt x="42964" y="22148"/>
                  </a:cubicBezTo>
                  <a:cubicBezTo>
                    <a:pt x="42525" y="24813"/>
                    <a:pt x="39516" y="27478"/>
                    <a:pt x="35895" y="26788"/>
                  </a:cubicBezTo>
                  <a:cubicBezTo>
                    <a:pt x="35926" y="27007"/>
                    <a:pt x="35926" y="27211"/>
                    <a:pt x="35957" y="27415"/>
                  </a:cubicBezTo>
                  <a:cubicBezTo>
                    <a:pt x="36349" y="29437"/>
                    <a:pt x="35848" y="30612"/>
                    <a:pt x="34280" y="31725"/>
                  </a:cubicBezTo>
                  <a:cubicBezTo>
                    <a:pt x="32368" y="33058"/>
                    <a:pt x="30283" y="33230"/>
                    <a:pt x="28105" y="32619"/>
                  </a:cubicBezTo>
                  <a:cubicBezTo>
                    <a:pt x="27650" y="32493"/>
                    <a:pt x="27258" y="32133"/>
                    <a:pt x="26866" y="31819"/>
                  </a:cubicBezTo>
                  <a:cubicBezTo>
                    <a:pt x="26678" y="31678"/>
                    <a:pt x="26584" y="31412"/>
                    <a:pt x="26349" y="31067"/>
                  </a:cubicBezTo>
                  <a:cubicBezTo>
                    <a:pt x="26130" y="31772"/>
                    <a:pt x="26067" y="32243"/>
                    <a:pt x="25879" y="32634"/>
                  </a:cubicBezTo>
                  <a:cubicBezTo>
                    <a:pt x="25377" y="33669"/>
                    <a:pt x="24484" y="34359"/>
                    <a:pt x="23434" y="34719"/>
                  </a:cubicBezTo>
                  <a:cubicBezTo>
                    <a:pt x="22321" y="35111"/>
                    <a:pt x="21161" y="35362"/>
                    <a:pt x="19938" y="35221"/>
                  </a:cubicBezTo>
                  <a:cubicBezTo>
                    <a:pt x="18731" y="35080"/>
                    <a:pt x="17713" y="34609"/>
                    <a:pt x="16897" y="33747"/>
                  </a:cubicBezTo>
                  <a:cubicBezTo>
                    <a:pt x="16537" y="33371"/>
                    <a:pt x="16318" y="32870"/>
                    <a:pt x="16004" y="32384"/>
                  </a:cubicBezTo>
                  <a:cubicBezTo>
                    <a:pt x="14593" y="33575"/>
                    <a:pt x="12822" y="33857"/>
                    <a:pt x="11067" y="33998"/>
                  </a:cubicBezTo>
                  <a:cubicBezTo>
                    <a:pt x="9280" y="34139"/>
                    <a:pt x="7603" y="33763"/>
                    <a:pt x="6286" y="32321"/>
                  </a:cubicBezTo>
                  <a:cubicBezTo>
                    <a:pt x="5440" y="31380"/>
                    <a:pt x="4969" y="30362"/>
                    <a:pt x="4907" y="29123"/>
                  </a:cubicBezTo>
                  <a:cubicBezTo>
                    <a:pt x="4844" y="27807"/>
                    <a:pt x="5126" y="26584"/>
                    <a:pt x="5863" y="25471"/>
                  </a:cubicBezTo>
                  <a:cubicBezTo>
                    <a:pt x="5957" y="25346"/>
                    <a:pt x="6051" y="25220"/>
                    <a:pt x="6129" y="25079"/>
                  </a:cubicBezTo>
                  <a:cubicBezTo>
                    <a:pt x="6145" y="25064"/>
                    <a:pt x="6129" y="25032"/>
                    <a:pt x="6114" y="24970"/>
                  </a:cubicBezTo>
                  <a:cubicBezTo>
                    <a:pt x="6051" y="24938"/>
                    <a:pt x="5972" y="24876"/>
                    <a:pt x="5894" y="24891"/>
                  </a:cubicBezTo>
                  <a:cubicBezTo>
                    <a:pt x="4483" y="25064"/>
                    <a:pt x="3292" y="24499"/>
                    <a:pt x="2211" y="23731"/>
                  </a:cubicBezTo>
                  <a:cubicBezTo>
                    <a:pt x="1380" y="23136"/>
                    <a:pt x="628" y="22368"/>
                    <a:pt x="298" y="21365"/>
                  </a:cubicBezTo>
                  <a:cubicBezTo>
                    <a:pt x="126" y="20847"/>
                    <a:pt x="1" y="20252"/>
                    <a:pt x="79" y="19734"/>
                  </a:cubicBezTo>
                  <a:cubicBezTo>
                    <a:pt x="486" y="16960"/>
                    <a:pt x="2148" y="14233"/>
                    <a:pt x="5549" y="13998"/>
                  </a:cubicBezTo>
                  <a:cubicBezTo>
                    <a:pt x="6035" y="13951"/>
                    <a:pt x="6537" y="13841"/>
                    <a:pt x="7085" y="13763"/>
                  </a:cubicBezTo>
                  <a:cubicBezTo>
                    <a:pt x="6067" y="10502"/>
                    <a:pt x="6176" y="7508"/>
                    <a:pt x="9499" y="5659"/>
                  </a:cubicBezTo>
                  <a:cubicBezTo>
                    <a:pt x="11991" y="4280"/>
                    <a:pt x="14578" y="4013"/>
                    <a:pt x="17117" y="5910"/>
                  </a:cubicBezTo>
                  <a:cubicBezTo>
                    <a:pt x="17211" y="5737"/>
                    <a:pt x="17336" y="5565"/>
                    <a:pt x="17399" y="5377"/>
                  </a:cubicBezTo>
                  <a:cubicBezTo>
                    <a:pt x="17963" y="3527"/>
                    <a:pt x="19358" y="2399"/>
                    <a:pt x="20863" y="1333"/>
                  </a:cubicBezTo>
                  <a:cubicBezTo>
                    <a:pt x="22242" y="361"/>
                    <a:pt x="23763" y="0"/>
                    <a:pt x="25377" y="0"/>
                  </a:cubicBezTo>
                  <a:cubicBezTo>
                    <a:pt x="26522" y="0"/>
                    <a:pt x="27666" y="251"/>
                    <a:pt x="28700" y="847"/>
                  </a:cubicBezTo>
                  <a:cubicBezTo>
                    <a:pt x="28998" y="1004"/>
                    <a:pt x="29265" y="1223"/>
                    <a:pt x="29578" y="1380"/>
                  </a:cubicBezTo>
                  <a:cubicBezTo>
                    <a:pt x="30252" y="1740"/>
                    <a:pt x="30675" y="2289"/>
                    <a:pt x="30957" y="2979"/>
                  </a:cubicBezTo>
                  <a:cubicBezTo>
                    <a:pt x="31334" y="3919"/>
                    <a:pt x="31631" y="4859"/>
                    <a:pt x="31537" y="5894"/>
                  </a:cubicBezTo>
                  <a:cubicBezTo>
                    <a:pt x="31522" y="6066"/>
                    <a:pt x="31553" y="6239"/>
                    <a:pt x="31569" y="6505"/>
                  </a:cubicBezTo>
                  <a:cubicBezTo>
                    <a:pt x="31866" y="6364"/>
                    <a:pt x="32102" y="6286"/>
                    <a:pt x="32305" y="6145"/>
                  </a:cubicBezTo>
                  <a:cubicBezTo>
                    <a:pt x="33324" y="5408"/>
                    <a:pt x="34453" y="5408"/>
                    <a:pt x="35613" y="5581"/>
                  </a:cubicBezTo>
                  <a:cubicBezTo>
                    <a:pt x="36710" y="5737"/>
                    <a:pt x="37650" y="6270"/>
                    <a:pt x="38450" y="6960"/>
                  </a:cubicBezTo>
                  <a:cubicBezTo>
                    <a:pt x="39798" y="8151"/>
                    <a:pt x="40237" y="9703"/>
                    <a:pt x="39892" y="11458"/>
                  </a:cubicBezTo>
                  <a:cubicBezTo>
                    <a:pt x="39829" y="11741"/>
                    <a:pt x="39798" y="12023"/>
                    <a:pt x="39704" y="12289"/>
                  </a:cubicBezTo>
                  <a:cubicBezTo>
                    <a:pt x="39437" y="13167"/>
                    <a:pt x="39218" y="14092"/>
                    <a:pt x="38450" y="14860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55"/>
            <p:cNvSpPr/>
            <p:nvPr/>
          </p:nvSpPr>
          <p:spPr>
            <a:xfrm>
              <a:off x="4860474" y="2486130"/>
              <a:ext cx="571138" cy="662794"/>
            </a:xfrm>
            <a:custGeom>
              <a:avLst/>
              <a:gdLst/>
              <a:ahLst/>
              <a:cxnLst/>
              <a:rect l="l" t="t" r="r" b="b"/>
              <a:pathLst>
                <a:path w="25785" h="29923" extrusionOk="0">
                  <a:moveTo>
                    <a:pt x="7759" y="0"/>
                  </a:moveTo>
                  <a:cubicBezTo>
                    <a:pt x="6145" y="0"/>
                    <a:pt x="4624" y="361"/>
                    <a:pt x="3245" y="1333"/>
                  </a:cubicBezTo>
                  <a:cubicBezTo>
                    <a:pt x="1897" y="2289"/>
                    <a:pt x="643" y="3292"/>
                    <a:pt x="1" y="4812"/>
                  </a:cubicBezTo>
                  <a:cubicBezTo>
                    <a:pt x="298" y="6521"/>
                    <a:pt x="1223" y="7869"/>
                    <a:pt x="2869" y="8950"/>
                  </a:cubicBezTo>
                  <a:cubicBezTo>
                    <a:pt x="4264" y="9875"/>
                    <a:pt x="5910" y="10706"/>
                    <a:pt x="6835" y="12179"/>
                  </a:cubicBezTo>
                  <a:cubicBezTo>
                    <a:pt x="7869" y="13841"/>
                    <a:pt x="7885" y="15706"/>
                    <a:pt x="7320" y="17524"/>
                  </a:cubicBezTo>
                  <a:cubicBezTo>
                    <a:pt x="7148" y="18136"/>
                    <a:pt x="6631" y="19170"/>
                    <a:pt x="7524" y="19405"/>
                  </a:cubicBezTo>
                  <a:cubicBezTo>
                    <a:pt x="8079" y="19544"/>
                    <a:pt x="8709" y="19618"/>
                    <a:pt x="9340" y="19618"/>
                  </a:cubicBezTo>
                  <a:cubicBezTo>
                    <a:pt x="10065" y="19618"/>
                    <a:pt x="10792" y="19521"/>
                    <a:pt x="11411" y="19311"/>
                  </a:cubicBezTo>
                  <a:cubicBezTo>
                    <a:pt x="12858" y="18821"/>
                    <a:pt x="14751" y="17620"/>
                    <a:pt x="16459" y="17620"/>
                  </a:cubicBezTo>
                  <a:cubicBezTo>
                    <a:pt x="16990" y="17620"/>
                    <a:pt x="17503" y="17736"/>
                    <a:pt x="17979" y="18026"/>
                  </a:cubicBezTo>
                  <a:cubicBezTo>
                    <a:pt x="18857" y="18559"/>
                    <a:pt x="19186" y="19703"/>
                    <a:pt x="18637" y="20549"/>
                  </a:cubicBezTo>
                  <a:cubicBezTo>
                    <a:pt x="17948" y="21615"/>
                    <a:pt x="16788" y="22321"/>
                    <a:pt x="15785" y="23057"/>
                  </a:cubicBezTo>
                  <a:cubicBezTo>
                    <a:pt x="14844" y="23747"/>
                    <a:pt x="13151" y="24844"/>
                    <a:pt x="13136" y="26177"/>
                  </a:cubicBezTo>
                  <a:cubicBezTo>
                    <a:pt x="13104" y="27838"/>
                    <a:pt x="15236" y="29343"/>
                    <a:pt x="16694" y="29672"/>
                  </a:cubicBezTo>
                  <a:cubicBezTo>
                    <a:pt x="17211" y="29782"/>
                    <a:pt x="17712" y="29860"/>
                    <a:pt x="18230" y="29923"/>
                  </a:cubicBezTo>
                  <a:cubicBezTo>
                    <a:pt x="18512" y="29233"/>
                    <a:pt x="18543" y="28434"/>
                    <a:pt x="18339" y="27415"/>
                  </a:cubicBezTo>
                  <a:cubicBezTo>
                    <a:pt x="18308" y="27211"/>
                    <a:pt x="18308" y="27007"/>
                    <a:pt x="18277" y="26788"/>
                  </a:cubicBezTo>
                  <a:lnTo>
                    <a:pt x="18277" y="26788"/>
                  </a:lnTo>
                  <a:cubicBezTo>
                    <a:pt x="18670" y="26863"/>
                    <a:pt x="19057" y="26898"/>
                    <a:pt x="19433" y="26898"/>
                  </a:cubicBezTo>
                  <a:cubicBezTo>
                    <a:pt x="22521" y="26898"/>
                    <a:pt x="24955" y="24523"/>
                    <a:pt x="25346" y="22148"/>
                  </a:cubicBezTo>
                  <a:cubicBezTo>
                    <a:pt x="25785" y="19421"/>
                    <a:pt x="24844" y="15722"/>
                    <a:pt x="20832" y="14860"/>
                  </a:cubicBezTo>
                  <a:cubicBezTo>
                    <a:pt x="21600" y="14092"/>
                    <a:pt x="21819" y="13167"/>
                    <a:pt x="22086" y="12289"/>
                  </a:cubicBezTo>
                  <a:cubicBezTo>
                    <a:pt x="22180" y="12023"/>
                    <a:pt x="22211" y="11741"/>
                    <a:pt x="22274" y="11458"/>
                  </a:cubicBezTo>
                  <a:cubicBezTo>
                    <a:pt x="22634" y="9703"/>
                    <a:pt x="22180" y="8151"/>
                    <a:pt x="20832" y="6960"/>
                  </a:cubicBezTo>
                  <a:cubicBezTo>
                    <a:pt x="20032" y="6270"/>
                    <a:pt x="19092" y="5737"/>
                    <a:pt x="17995" y="5581"/>
                  </a:cubicBezTo>
                  <a:cubicBezTo>
                    <a:pt x="17616" y="5524"/>
                    <a:pt x="17242" y="5486"/>
                    <a:pt x="16873" y="5486"/>
                  </a:cubicBezTo>
                  <a:cubicBezTo>
                    <a:pt x="16110" y="5486"/>
                    <a:pt x="15374" y="5648"/>
                    <a:pt x="14687" y="6145"/>
                  </a:cubicBezTo>
                  <a:cubicBezTo>
                    <a:pt x="14484" y="6286"/>
                    <a:pt x="14248" y="6364"/>
                    <a:pt x="13951" y="6505"/>
                  </a:cubicBezTo>
                  <a:cubicBezTo>
                    <a:pt x="13935" y="6239"/>
                    <a:pt x="13904" y="6066"/>
                    <a:pt x="13919" y="5894"/>
                  </a:cubicBezTo>
                  <a:cubicBezTo>
                    <a:pt x="14013" y="4859"/>
                    <a:pt x="13716" y="3903"/>
                    <a:pt x="13339" y="2979"/>
                  </a:cubicBezTo>
                  <a:cubicBezTo>
                    <a:pt x="13057" y="2289"/>
                    <a:pt x="12634" y="1740"/>
                    <a:pt x="11960" y="1380"/>
                  </a:cubicBezTo>
                  <a:cubicBezTo>
                    <a:pt x="11647" y="1223"/>
                    <a:pt x="11380" y="1004"/>
                    <a:pt x="11082" y="847"/>
                  </a:cubicBezTo>
                  <a:cubicBezTo>
                    <a:pt x="10048" y="251"/>
                    <a:pt x="8904" y="0"/>
                    <a:pt x="7759" y="0"/>
                  </a:cubicBezTo>
                  <a:close/>
                </a:path>
              </a:pathLst>
            </a:cu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55"/>
            <p:cNvSpPr/>
            <p:nvPr/>
          </p:nvSpPr>
          <p:spPr>
            <a:xfrm>
              <a:off x="4889646" y="3017340"/>
              <a:ext cx="48265" cy="37500"/>
            </a:xfrm>
            <a:custGeom>
              <a:avLst/>
              <a:gdLst/>
              <a:ahLst/>
              <a:cxnLst/>
              <a:rect l="l" t="t" r="r" b="b"/>
              <a:pathLst>
                <a:path w="2179" h="1693" extrusionOk="0">
                  <a:moveTo>
                    <a:pt x="1097" y="0"/>
                  </a:moveTo>
                  <a:cubicBezTo>
                    <a:pt x="0" y="0"/>
                    <a:pt x="0" y="1693"/>
                    <a:pt x="1097" y="1693"/>
                  </a:cubicBezTo>
                  <a:cubicBezTo>
                    <a:pt x="2179" y="1693"/>
                    <a:pt x="2179" y="0"/>
                    <a:pt x="1097" y="0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55"/>
            <p:cNvSpPr/>
            <p:nvPr/>
          </p:nvSpPr>
          <p:spPr>
            <a:xfrm>
              <a:off x="4989987" y="3013508"/>
              <a:ext cx="48265" cy="37522"/>
            </a:xfrm>
            <a:custGeom>
              <a:avLst/>
              <a:gdLst/>
              <a:ahLst/>
              <a:cxnLst/>
              <a:rect l="l" t="t" r="r" b="b"/>
              <a:pathLst>
                <a:path w="2179" h="1694" extrusionOk="0">
                  <a:moveTo>
                    <a:pt x="1097" y="1"/>
                  </a:moveTo>
                  <a:cubicBezTo>
                    <a:pt x="0" y="1"/>
                    <a:pt x="0" y="1694"/>
                    <a:pt x="1097" y="1694"/>
                  </a:cubicBezTo>
                  <a:cubicBezTo>
                    <a:pt x="2179" y="1694"/>
                    <a:pt x="2179" y="1"/>
                    <a:pt x="1097" y="1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55"/>
            <p:cNvSpPr/>
            <p:nvPr/>
          </p:nvSpPr>
          <p:spPr>
            <a:xfrm>
              <a:off x="4934080" y="3061817"/>
              <a:ext cx="69462" cy="46515"/>
            </a:xfrm>
            <a:custGeom>
              <a:avLst/>
              <a:gdLst/>
              <a:ahLst/>
              <a:cxnLst/>
              <a:rect l="l" t="t" r="r" b="b"/>
              <a:pathLst>
                <a:path w="3136" h="2100" extrusionOk="0">
                  <a:moveTo>
                    <a:pt x="2774" y="0"/>
                  </a:moveTo>
                  <a:cubicBezTo>
                    <a:pt x="2611" y="0"/>
                    <a:pt x="2454" y="102"/>
                    <a:pt x="2461" y="312"/>
                  </a:cubicBezTo>
                  <a:cubicBezTo>
                    <a:pt x="2477" y="861"/>
                    <a:pt x="2226" y="1393"/>
                    <a:pt x="1631" y="1441"/>
                  </a:cubicBezTo>
                  <a:cubicBezTo>
                    <a:pt x="1606" y="1443"/>
                    <a:pt x="1582" y="1443"/>
                    <a:pt x="1558" y="1443"/>
                  </a:cubicBezTo>
                  <a:cubicBezTo>
                    <a:pt x="1023" y="1443"/>
                    <a:pt x="719" y="948"/>
                    <a:pt x="674" y="453"/>
                  </a:cubicBezTo>
                  <a:cubicBezTo>
                    <a:pt x="659" y="241"/>
                    <a:pt x="486" y="136"/>
                    <a:pt x="322" y="136"/>
                  </a:cubicBezTo>
                  <a:cubicBezTo>
                    <a:pt x="157" y="136"/>
                    <a:pt x="0" y="241"/>
                    <a:pt x="16" y="453"/>
                  </a:cubicBezTo>
                  <a:cubicBezTo>
                    <a:pt x="94" y="1337"/>
                    <a:pt x="663" y="2099"/>
                    <a:pt x="1602" y="2099"/>
                  </a:cubicBezTo>
                  <a:cubicBezTo>
                    <a:pt x="1611" y="2099"/>
                    <a:pt x="1621" y="2099"/>
                    <a:pt x="1631" y="2099"/>
                  </a:cubicBezTo>
                  <a:cubicBezTo>
                    <a:pt x="2587" y="2083"/>
                    <a:pt x="3135" y="1190"/>
                    <a:pt x="3120" y="312"/>
                  </a:cubicBezTo>
                  <a:cubicBezTo>
                    <a:pt x="3112" y="106"/>
                    <a:pt x="2940" y="0"/>
                    <a:pt x="2774" y="0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55"/>
            <p:cNvSpPr/>
            <p:nvPr/>
          </p:nvSpPr>
          <p:spPr>
            <a:xfrm>
              <a:off x="4856997" y="3059004"/>
              <a:ext cx="55929" cy="35772"/>
            </a:xfrm>
            <a:custGeom>
              <a:avLst/>
              <a:gdLst/>
              <a:ahLst/>
              <a:cxnLst/>
              <a:rect l="l" t="t" r="r" b="b"/>
              <a:pathLst>
                <a:path w="2525" h="1615" extrusionOk="0">
                  <a:moveTo>
                    <a:pt x="2524" y="815"/>
                  </a:moveTo>
                  <a:cubicBezTo>
                    <a:pt x="2524" y="1254"/>
                    <a:pt x="1960" y="1615"/>
                    <a:pt x="1255" y="1615"/>
                  </a:cubicBezTo>
                  <a:cubicBezTo>
                    <a:pt x="565" y="1615"/>
                    <a:pt x="1" y="1254"/>
                    <a:pt x="1" y="815"/>
                  </a:cubicBezTo>
                  <a:cubicBezTo>
                    <a:pt x="1" y="361"/>
                    <a:pt x="565" y="0"/>
                    <a:pt x="1255" y="0"/>
                  </a:cubicBezTo>
                  <a:cubicBezTo>
                    <a:pt x="1960" y="0"/>
                    <a:pt x="2524" y="361"/>
                    <a:pt x="252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55"/>
            <p:cNvSpPr/>
            <p:nvPr/>
          </p:nvSpPr>
          <p:spPr>
            <a:xfrm>
              <a:off x="5024697" y="3059004"/>
              <a:ext cx="55929" cy="35772"/>
            </a:xfrm>
            <a:custGeom>
              <a:avLst/>
              <a:gdLst/>
              <a:ahLst/>
              <a:cxnLst/>
              <a:rect l="l" t="t" r="r" b="b"/>
              <a:pathLst>
                <a:path w="2525" h="1615" extrusionOk="0">
                  <a:moveTo>
                    <a:pt x="2524" y="815"/>
                  </a:moveTo>
                  <a:cubicBezTo>
                    <a:pt x="2524" y="1254"/>
                    <a:pt x="1960" y="1615"/>
                    <a:pt x="1270" y="1615"/>
                  </a:cubicBezTo>
                  <a:cubicBezTo>
                    <a:pt x="565" y="1615"/>
                    <a:pt x="0" y="1254"/>
                    <a:pt x="0" y="815"/>
                  </a:cubicBezTo>
                  <a:cubicBezTo>
                    <a:pt x="0" y="361"/>
                    <a:pt x="565" y="0"/>
                    <a:pt x="1270" y="0"/>
                  </a:cubicBezTo>
                  <a:cubicBezTo>
                    <a:pt x="1960" y="0"/>
                    <a:pt x="2524" y="361"/>
                    <a:pt x="252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55"/>
            <p:cNvSpPr/>
            <p:nvPr/>
          </p:nvSpPr>
          <p:spPr>
            <a:xfrm>
              <a:off x="4710140" y="3069747"/>
              <a:ext cx="77791" cy="77459"/>
            </a:xfrm>
            <a:custGeom>
              <a:avLst/>
              <a:gdLst/>
              <a:ahLst/>
              <a:cxnLst/>
              <a:rect l="l" t="t" r="r" b="b"/>
              <a:pathLst>
                <a:path w="3512" h="3497" extrusionOk="0">
                  <a:moveTo>
                    <a:pt x="1411" y="2744"/>
                  </a:moveTo>
                  <a:cubicBezTo>
                    <a:pt x="1223" y="2791"/>
                    <a:pt x="1019" y="2885"/>
                    <a:pt x="816" y="2901"/>
                  </a:cubicBezTo>
                  <a:cubicBezTo>
                    <a:pt x="643" y="2916"/>
                    <a:pt x="408" y="2916"/>
                    <a:pt x="298" y="2822"/>
                  </a:cubicBezTo>
                  <a:cubicBezTo>
                    <a:pt x="110" y="2650"/>
                    <a:pt x="1" y="2383"/>
                    <a:pt x="173" y="2133"/>
                  </a:cubicBezTo>
                  <a:cubicBezTo>
                    <a:pt x="298" y="1929"/>
                    <a:pt x="439" y="1757"/>
                    <a:pt x="612" y="1537"/>
                  </a:cubicBezTo>
                  <a:cubicBezTo>
                    <a:pt x="392" y="1098"/>
                    <a:pt x="189" y="597"/>
                    <a:pt x="769" y="189"/>
                  </a:cubicBezTo>
                  <a:cubicBezTo>
                    <a:pt x="1051" y="1"/>
                    <a:pt x="1380" y="158"/>
                    <a:pt x="1803" y="675"/>
                  </a:cubicBezTo>
                  <a:cubicBezTo>
                    <a:pt x="2399" y="236"/>
                    <a:pt x="2791" y="220"/>
                    <a:pt x="3135" y="612"/>
                  </a:cubicBezTo>
                  <a:cubicBezTo>
                    <a:pt x="3512" y="1035"/>
                    <a:pt x="3465" y="1380"/>
                    <a:pt x="2947" y="1929"/>
                  </a:cubicBezTo>
                  <a:cubicBezTo>
                    <a:pt x="3229" y="2525"/>
                    <a:pt x="3167" y="3026"/>
                    <a:pt x="2806" y="3230"/>
                  </a:cubicBezTo>
                  <a:cubicBezTo>
                    <a:pt x="2305" y="3496"/>
                    <a:pt x="1866" y="3355"/>
                    <a:pt x="1411" y="27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55"/>
            <p:cNvSpPr/>
            <p:nvPr/>
          </p:nvSpPr>
          <p:spPr>
            <a:xfrm>
              <a:off x="4729234" y="3093714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3" y="1"/>
                  </a:moveTo>
                  <a:cubicBezTo>
                    <a:pt x="1" y="1"/>
                    <a:pt x="1" y="1333"/>
                    <a:pt x="863" y="1333"/>
                  </a:cubicBezTo>
                  <a:cubicBezTo>
                    <a:pt x="1725" y="1333"/>
                    <a:pt x="1725" y="1"/>
                    <a:pt x="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55"/>
            <p:cNvSpPr/>
            <p:nvPr/>
          </p:nvSpPr>
          <p:spPr>
            <a:xfrm>
              <a:off x="5034066" y="2851035"/>
              <a:ext cx="93761" cy="87515"/>
            </a:xfrm>
            <a:custGeom>
              <a:avLst/>
              <a:gdLst/>
              <a:ahLst/>
              <a:cxnLst/>
              <a:rect l="l" t="t" r="r" b="b"/>
              <a:pathLst>
                <a:path w="4233" h="3951" extrusionOk="0">
                  <a:moveTo>
                    <a:pt x="2681" y="1050"/>
                  </a:moveTo>
                  <a:cubicBezTo>
                    <a:pt x="2916" y="1035"/>
                    <a:pt x="3151" y="1003"/>
                    <a:pt x="3386" y="1003"/>
                  </a:cubicBezTo>
                  <a:cubicBezTo>
                    <a:pt x="3794" y="1019"/>
                    <a:pt x="4107" y="1254"/>
                    <a:pt x="4154" y="1536"/>
                  </a:cubicBezTo>
                  <a:cubicBezTo>
                    <a:pt x="4233" y="1897"/>
                    <a:pt x="4013" y="2320"/>
                    <a:pt x="3653" y="2492"/>
                  </a:cubicBezTo>
                  <a:cubicBezTo>
                    <a:pt x="3465" y="2571"/>
                    <a:pt x="3261" y="2618"/>
                    <a:pt x="3073" y="2696"/>
                  </a:cubicBezTo>
                  <a:cubicBezTo>
                    <a:pt x="2932" y="3511"/>
                    <a:pt x="2681" y="3856"/>
                    <a:pt x="2164" y="3903"/>
                  </a:cubicBezTo>
                  <a:cubicBezTo>
                    <a:pt x="1709" y="3950"/>
                    <a:pt x="1474" y="3731"/>
                    <a:pt x="1223" y="3010"/>
                  </a:cubicBezTo>
                  <a:cubicBezTo>
                    <a:pt x="1051" y="2994"/>
                    <a:pt x="878" y="2978"/>
                    <a:pt x="690" y="2963"/>
                  </a:cubicBezTo>
                  <a:cubicBezTo>
                    <a:pt x="267" y="2931"/>
                    <a:pt x="79" y="2790"/>
                    <a:pt x="48" y="2492"/>
                  </a:cubicBezTo>
                  <a:cubicBezTo>
                    <a:pt x="1" y="2179"/>
                    <a:pt x="189" y="1865"/>
                    <a:pt x="502" y="1724"/>
                  </a:cubicBezTo>
                  <a:cubicBezTo>
                    <a:pt x="659" y="1662"/>
                    <a:pt x="816" y="1630"/>
                    <a:pt x="972" y="1583"/>
                  </a:cubicBezTo>
                  <a:cubicBezTo>
                    <a:pt x="988" y="1301"/>
                    <a:pt x="972" y="1035"/>
                    <a:pt x="1004" y="768"/>
                  </a:cubicBezTo>
                  <a:cubicBezTo>
                    <a:pt x="1051" y="376"/>
                    <a:pt x="1255" y="126"/>
                    <a:pt x="1552" y="79"/>
                  </a:cubicBezTo>
                  <a:cubicBezTo>
                    <a:pt x="1913" y="0"/>
                    <a:pt x="2195" y="126"/>
                    <a:pt x="2415" y="470"/>
                  </a:cubicBezTo>
                  <a:cubicBezTo>
                    <a:pt x="2524" y="643"/>
                    <a:pt x="2587" y="847"/>
                    <a:pt x="2681" y="10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55"/>
            <p:cNvSpPr/>
            <p:nvPr/>
          </p:nvSpPr>
          <p:spPr>
            <a:xfrm>
              <a:off x="5060802" y="2879498"/>
              <a:ext cx="37876" cy="29526"/>
            </a:xfrm>
            <a:custGeom>
              <a:avLst/>
              <a:gdLst/>
              <a:ahLst/>
              <a:cxnLst/>
              <a:rect l="l" t="t" r="r" b="b"/>
              <a:pathLst>
                <a:path w="1710" h="1333" extrusionOk="0">
                  <a:moveTo>
                    <a:pt x="863" y="0"/>
                  </a:moveTo>
                  <a:cubicBezTo>
                    <a:pt x="1" y="0"/>
                    <a:pt x="1" y="1333"/>
                    <a:pt x="863" y="1333"/>
                  </a:cubicBezTo>
                  <a:cubicBezTo>
                    <a:pt x="1709" y="1333"/>
                    <a:pt x="1709" y="0"/>
                    <a:pt x="8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55"/>
            <p:cNvSpPr/>
            <p:nvPr/>
          </p:nvSpPr>
          <p:spPr>
            <a:xfrm>
              <a:off x="4724383" y="2689581"/>
              <a:ext cx="80914" cy="73981"/>
            </a:xfrm>
            <a:custGeom>
              <a:avLst/>
              <a:gdLst/>
              <a:ahLst/>
              <a:cxnLst/>
              <a:rect l="l" t="t" r="r" b="b"/>
              <a:pathLst>
                <a:path w="3653" h="3340" extrusionOk="0">
                  <a:moveTo>
                    <a:pt x="3166" y="1615"/>
                  </a:moveTo>
                  <a:cubicBezTo>
                    <a:pt x="3511" y="2242"/>
                    <a:pt x="3496" y="2775"/>
                    <a:pt x="3166" y="3041"/>
                  </a:cubicBezTo>
                  <a:cubicBezTo>
                    <a:pt x="2790" y="3339"/>
                    <a:pt x="2163" y="3261"/>
                    <a:pt x="1630" y="2838"/>
                  </a:cubicBezTo>
                  <a:cubicBezTo>
                    <a:pt x="1442" y="2916"/>
                    <a:pt x="1207" y="2979"/>
                    <a:pt x="1003" y="3088"/>
                  </a:cubicBezTo>
                  <a:cubicBezTo>
                    <a:pt x="674" y="3245"/>
                    <a:pt x="455" y="3151"/>
                    <a:pt x="235" y="2869"/>
                  </a:cubicBezTo>
                  <a:cubicBezTo>
                    <a:pt x="32" y="2587"/>
                    <a:pt x="0" y="2352"/>
                    <a:pt x="204" y="2070"/>
                  </a:cubicBezTo>
                  <a:cubicBezTo>
                    <a:pt x="298" y="1929"/>
                    <a:pt x="423" y="1819"/>
                    <a:pt x="533" y="1693"/>
                  </a:cubicBezTo>
                  <a:cubicBezTo>
                    <a:pt x="173" y="988"/>
                    <a:pt x="188" y="581"/>
                    <a:pt x="596" y="267"/>
                  </a:cubicBezTo>
                  <a:cubicBezTo>
                    <a:pt x="941" y="1"/>
                    <a:pt x="1411" y="110"/>
                    <a:pt x="1912" y="596"/>
                  </a:cubicBezTo>
                  <a:cubicBezTo>
                    <a:pt x="2524" y="95"/>
                    <a:pt x="2978" y="16"/>
                    <a:pt x="3307" y="361"/>
                  </a:cubicBezTo>
                  <a:cubicBezTo>
                    <a:pt x="3652" y="722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55"/>
            <p:cNvSpPr/>
            <p:nvPr/>
          </p:nvSpPr>
          <p:spPr>
            <a:xfrm>
              <a:off x="4744517" y="2712506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0"/>
                  </a:moveTo>
                  <a:cubicBezTo>
                    <a:pt x="0" y="0"/>
                    <a:pt x="0" y="1332"/>
                    <a:pt x="862" y="1332"/>
                  </a:cubicBezTo>
                  <a:cubicBezTo>
                    <a:pt x="1724" y="1332"/>
                    <a:pt x="1724" y="0"/>
                    <a:pt x="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55"/>
            <p:cNvSpPr/>
            <p:nvPr/>
          </p:nvSpPr>
          <p:spPr>
            <a:xfrm>
              <a:off x="4552873" y="2860404"/>
              <a:ext cx="80914" cy="73959"/>
            </a:xfrm>
            <a:custGeom>
              <a:avLst/>
              <a:gdLst/>
              <a:ahLst/>
              <a:cxnLst/>
              <a:rect l="l" t="t" r="r" b="b"/>
              <a:pathLst>
                <a:path w="3653" h="3339" extrusionOk="0">
                  <a:moveTo>
                    <a:pt x="3166" y="1615"/>
                  </a:moveTo>
                  <a:cubicBezTo>
                    <a:pt x="3511" y="2242"/>
                    <a:pt x="3511" y="2775"/>
                    <a:pt x="3166" y="3041"/>
                  </a:cubicBezTo>
                  <a:cubicBezTo>
                    <a:pt x="2790" y="3339"/>
                    <a:pt x="2163" y="3261"/>
                    <a:pt x="1630" y="2837"/>
                  </a:cubicBezTo>
                  <a:cubicBezTo>
                    <a:pt x="1442" y="2916"/>
                    <a:pt x="1223" y="2978"/>
                    <a:pt x="1019" y="3088"/>
                  </a:cubicBezTo>
                  <a:cubicBezTo>
                    <a:pt x="690" y="3245"/>
                    <a:pt x="455" y="3151"/>
                    <a:pt x="251" y="2884"/>
                  </a:cubicBezTo>
                  <a:cubicBezTo>
                    <a:pt x="31" y="2587"/>
                    <a:pt x="0" y="2352"/>
                    <a:pt x="204" y="2069"/>
                  </a:cubicBezTo>
                  <a:cubicBezTo>
                    <a:pt x="298" y="1928"/>
                    <a:pt x="423" y="1819"/>
                    <a:pt x="533" y="1709"/>
                  </a:cubicBezTo>
                  <a:cubicBezTo>
                    <a:pt x="172" y="988"/>
                    <a:pt x="188" y="580"/>
                    <a:pt x="596" y="267"/>
                  </a:cubicBezTo>
                  <a:cubicBezTo>
                    <a:pt x="956" y="0"/>
                    <a:pt x="1426" y="110"/>
                    <a:pt x="1928" y="596"/>
                  </a:cubicBezTo>
                  <a:cubicBezTo>
                    <a:pt x="2539" y="94"/>
                    <a:pt x="2978" y="16"/>
                    <a:pt x="3307" y="361"/>
                  </a:cubicBezTo>
                  <a:cubicBezTo>
                    <a:pt x="3652" y="721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55"/>
            <p:cNvSpPr/>
            <p:nvPr/>
          </p:nvSpPr>
          <p:spPr>
            <a:xfrm>
              <a:off x="4573007" y="2883308"/>
              <a:ext cx="38209" cy="29548"/>
            </a:xfrm>
            <a:custGeom>
              <a:avLst/>
              <a:gdLst/>
              <a:ahLst/>
              <a:cxnLst/>
              <a:rect l="l" t="t" r="r" b="b"/>
              <a:pathLst>
                <a:path w="1725" h="1334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55"/>
            <p:cNvSpPr/>
            <p:nvPr/>
          </p:nvSpPr>
          <p:spPr>
            <a:xfrm>
              <a:off x="4812918" y="2834710"/>
              <a:ext cx="80914" cy="73981"/>
            </a:xfrm>
            <a:custGeom>
              <a:avLst/>
              <a:gdLst/>
              <a:ahLst/>
              <a:cxnLst/>
              <a:rect l="l" t="t" r="r" b="b"/>
              <a:pathLst>
                <a:path w="3653" h="3340" extrusionOk="0">
                  <a:moveTo>
                    <a:pt x="3166" y="1615"/>
                  </a:moveTo>
                  <a:cubicBezTo>
                    <a:pt x="3511" y="2242"/>
                    <a:pt x="3495" y="2775"/>
                    <a:pt x="3166" y="3041"/>
                  </a:cubicBezTo>
                  <a:cubicBezTo>
                    <a:pt x="2790" y="3339"/>
                    <a:pt x="2163" y="3261"/>
                    <a:pt x="1630" y="2838"/>
                  </a:cubicBezTo>
                  <a:cubicBezTo>
                    <a:pt x="1442" y="2916"/>
                    <a:pt x="1223" y="2994"/>
                    <a:pt x="1019" y="3088"/>
                  </a:cubicBezTo>
                  <a:cubicBezTo>
                    <a:pt x="690" y="3261"/>
                    <a:pt x="455" y="3167"/>
                    <a:pt x="251" y="2885"/>
                  </a:cubicBezTo>
                  <a:cubicBezTo>
                    <a:pt x="31" y="2587"/>
                    <a:pt x="0" y="2352"/>
                    <a:pt x="204" y="2069"/>
                  </a:cubicBezTo>
                  <a:cubicBezTo>
                    <a:pt x="298" y="1928"/>
                    <a:pt x="423" y="1819"/>
                    <a:pt x="533" y="1709"/>
                  </a:cubicBezTo>
                  <a:cubicBezTo>
                    <a:pt x="173" y="1004"/>
                    <a:pt x="188" y="596"/>
                    <a:pt x="596" y="283"/>
                  </a:cubicBezTo>
                  <a:cubicBezTo>
                    <a:pt x="956" y="0"/>
                    <a:pt x="1426" y="110"/>
                    <a:pt x="1928" y="596"/>
                  </a:cubicBezTo>
                  <a:cubicBezTo>
                    <a:pt x="2524" y="95"/>
                    <a:pt x="2978" y="16"/>
                    <a:pt x="3307" y="361"/>
                  </a:cubicBezTo>
                  <a:cubicBezTo>
                    <a:pt x="3652" y="721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55"/>
            <p:cNvSpPr/>
            <p:nvPr/>
          </p:nvSpPr>
          <p:spPr>
            <a:xfrm>
              <a:off x="4833052" y="2857613"/>
              <a:ext cx="38209" cy="29548"/>
            </a:xfrm>
            <a:custGeom>
              <a:avLst/>
              <a:gdLst/>
              <a:ahLst/>
              <a:cxnLst/>
              <a:rect l="l" t="t" r="r" b="b"/>
              <a:pathLst>
                <a:path w="1725" h="1334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55"/>
            <p:cNvSpPr/>
            <p:nvPr/>
          </p:nvSpPr>
          <p:spPr>
            <a:xfrm>
              <a:off x="5144131" y="2999619"/>
              <a:ext cx="81268" cy="73627"/>
            </a:xfrm>
            <a:custGeom>
              <a:avLst/>
              <a:gdLst/>
              <a:ahLst/>
              <a:cxnLst/>
              <a:rect l="l" t="t" r="r" b="b"/>
              <a:pathLst>
                <a:path w="3669" h="3324" extrusionOk="0">
                  <a:moveTo>
                    <a:pt x="3167" y="1615"/>
                  </a:moveTo>
                  <a:cubicBezTo>
                    <a:pt x="3511" y="2242"/>
                    <a:pt x="3511" y="2775"/>
                    <a:pt x="3182" y="3026"/>
                  </a:cubicBezTo>
                  <a:cubicBezTo>
                    <a:pt x="2790" y="3324"/>
                    <a:pt x="2179" y="3261"/>
                    <a:pt x="1646" y="2838"/>
                  </a:cubicBezTo>
                  <a:cubicBezTo>
                    <a:pt x="1442" y="2916"/>
                    <a:pt x="1223" y="2979"/>
                    <a:pt x="1019" y="3089"/>
                  </a:cubicBezTo>
                  <a:cubicBezTo>
                    <a:pt x="690" y="3245"/>
                    <a:pt x="455" y="3151"/>
                    <a:pt x="251" y="2869"/>
                  </a:cubicBezTo>
                  <a:cubicBezTo>
                    <a:pt x="32" y="2587"/>
                    <a:pt x="0" y="2352"/>
                    <a:pt x="204" y="2070"/>
                  </a:cubicBezTo>
                  <a:cubicBezTo>
                    <a:pt x="298" y="1929"/>
                    <a:pt x="424" y="1819"/>
                    <a:pt x="533" y="1694"/>
                  </a:cubicBezTo>
                  <a:cubicBezTo>
                    <a:pt x="173" y="988"/>
                    <a:pt x="204" y="581"/>
                    <a:pt x="596" y="267"/>
                  </a:cubicBezTo>
                  <a:cubicBezTo>
                    <a:pt x="957" y="1"/>
                    <a:pt x="1427" y="110"/>
                    <a:pt x="1928" y="596"/>
                  </a:cubicBezTo>
                  <a:cubicBezTo>
                    <a:pt x="2540" y="95"/>
                    <a:pt x="2979" y="16"/>
                    <a:pt x="3308" y="361"/>
                  </a:cubicBezTo>
                  <a:cubicBezTo>
                    <a:pt x="3668" y="706"/>
                    <a:pt x="3637" y="1035"/>
                    <a:pt x="3167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55"/>
            <p:cNvSpPr/>
            <p:nvPr/>
          </p:nvSpPr>
          <p:spPr>
            <a:xfrm>
              <a:off x="5164620" y="3022190"/>
              <a:ext cx="37854" cy="29526"/>
            </a:xfrm>
            <a:custGeom>
              <a:avLst/>
              <a:gdLst/>
              <a:ahLst/>
              <a:cxnLst/>
              <a:rect l="l" t="t" r="r" b="b"/>
              <a:pathLst>
                <a:path w="1709" h="1333" extrusionOk="0">
                  <a:moveTo>
                    <a:pt x="847" y="1"/>
                  </a:moveTo>
                  <a:cubicBezTo>
                    <a:pt x="0" y="1"/>
                    <a:pt x="0" y="1333"/>
                    <a:pt x="847" y="1333"/>
                  </a:cubicBezTo>
                  <a:cubicBezTo>
                    <a:pt x="1709" y="1333"/>
                    <a:pt x="1709" y="1"/>
                    <a:pt x="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55"/>
            <p:cNvSpPr/>
            <p:nvPr/>
          </p:nvSpPr>
          <p:spPr>
            <a:xfrm>
              <a:off x="4992402" y="2571187"/>
              <a:ext cx="77459" cy="77459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411" y="2728"/>
                  </a:moveTo>
                  <a:cubicBezTo>
                    <a:pt x="1208" y="2791"/>
                    <a:pt x="1020" y="2869"/>
                    <a:pt x="816" y="2885"/>
                  </a:cubicBezTo>
                  <a:cubicBezTo>
                    <a:pt x="643" y="2916"/>
                    <a:pt x="408" y="2916"/>
                    <a:pt x="299" y="2806"/>
                  </a:cubicBezTo>
                  <a:cubicBezTo>
                    <a:pt x="110" y="2650"/>
                    <a:pt x="1" y="2383"/>
                    <a:pt x="157" y="2117"/>
                  </a:cubicBezTo>
                  <a:cubicBezTo>
                    <a:pt x="283" y="1929"/>
                    <a:pt x="440" y="1756"/>
                    <a:pt x="612" y="1521"/>
                  </a:cubicBezTo>
                  <a:cubicBezTo>
                    <a:pt x="393" y="1082"/>
                    <a:pt x="173" y="581"/>
                    <a:pt x="769" y="189"/>
                  </a:cubicBezTo>
                  <a:cubicBezTo>
                    <a:pt x="1035" y="1"/>
                    <a:pt x="1380" y="157"/>
                    <a:pt x="1803" y="659"/>
                  </a:cubicBezTo>
                  <a:cubicBezTo>
                    <a:pt x="2383" y="236"/>
                    <a:pt x="2791" y="204"/>
                    <a:pt x="3136" y="612"/>
                  </a:cubicBezTo>
                  <a:cubicBezTo>
                    <a:pt x="3496" y="1019"/>
                    <a:pt x="3449" y="1364"/>
                    <a:pt x="2948" y="1929"/>
                  </a:cubicBezTo>
                  <a:cubicBezTo>
                    <a:pt x="3214" y="2509"/>
                    <a:pt x="3167" y="3026"/>
                    <a:pt x="2791" y="3214"/>
                  </a:cubicBezTo>
                  <a:cubicBezTo>
                    <a:pt x="2305" y="3496"/>
                    <a:pt x="1866" y="3339"/>
                    <a:pt x="1411" y="27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55"/>
            <p:cNvSpPr/>
            <p:nvPr/>
          </p:nvSpPr>
          <p:spPr>
            <a:xfrm>
              <a:off x="5011163" y="2595154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0"/>
                  </a:moveTo>
                  <a:cubicBezTo>
                    <a:pt x="0" y="0"/>
                    <a:pt x="0" y="1333"/>
                    <a:pt x="862" y="1333"/>
                  </a:cubicBezTo>
                  <a:cubicBezTo>
                    <a:pt x="1724" y="1333"/>
                    <a:pt x="1724" y="0"/>
                    <a:pt x="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55"/>
            <p:cNvSpPr/>
            <p:nvPr/>
          </p:nvSpPr>
          <p:spPr>
            <a:xfrm>
              <a:off x="5167035" y="2698618"/>
              <a:ext cx="80936" cy="73959"/>
            </a:xfrm>
            <a:custGeom>
              <a:avLst/>
              <a:gdLst/>
              <a:ahLst/>
              <a:cxnLst/>
              <a:rect l="l" t="t" r="r" b="b"/>
              <a:pathLst>
                <a:path w="3654" h="3339" extrusionOk="0">
                  <a:moveTo>
                    <a:pt x="3167" y="1630"/>
                  </a:moveTo>
                  <a:cubicBezTo>
                    <a:pt x="3512" y="2257"/>
                    <a:pt x="3512" y="2790"/>
                    <a:pt x="3167" y="3041"/>
                  </a:cubicBezTo>
                  <a:cubicBezTo>
                    <a:pt x="2791" y="3339"/>
                    <a:pt x="2164" y="3276"/>
                    <a:pt x="1631" y="2853"/>
                  </a:cubicBezTo>
                  <a:cubicBezTo>
                    <a:pt x="1443" y="2931"/>
                    <a:pt x="1224" y="2994"/>
                    <a:pt x="1020" y="3104"/>
                  </a:cubicBezTo>
                  <a:cubicBezTo>
                    <a:pt x="691" y="3260"/>
                    <a:pt x="455" y="3166"/>
                    <a:pt x="252" y="2884"/>
                  </a:cubicBezTo>
                  <a:cubicBezTo>
                    <a:pt x="32" y="2586"/>
                    <a:pt x="1" y="2367"/>
                    <a:pt x="205" y="2069"/>
                  </a:cubicBezTo>
                  <a:cubicBezTo>
                    <a:pt x="299" y="1944"/>
                    <a:pt x="424" y="1834"/>
                    <a:pt x="534" y="1709"/>
                  </a:cubicBezTo>
                  <a:cubicBezTo>
                    <a:pt x="173" y="1003"/>
                    <a:pt x="189" y="596"/>
                    <a:pt x="597" y="282"/>
                  </a:cubicBezTo>
                  <a:cubicBezTo>
                    <a:pt x="957" y="0"/>
                    <a:pt x="1427" y="126"/>
                    <a:pt x="1929" y="611"/>
                  </a:cubicBezTo>
                  <a:cubicBezTo>
                    <a:pt x="2540" y="110"/>
                    <a:pt x="2979" y="31"/>
                    <a:pt x="3308" y="361"/>
                  </a:cubicBezTo>
                  <a:cubicBezTo>
                    <a:pt x="3653" y="721"/>
                    <a:pt x="3622" y="1050"/>
                    <a:pt x="3167" y="16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55"/>
            <p:cNvSpPr/>
            <p:nvPr/>
          </p:nvSpPr>
          <p:spPr>
            <a:xfrm>
              <a:off x="5187192" y="2721522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6" name="Google Shape;5206;p55"/>
          <p:cNvGrpSpPr/>
          <p:nvPr/>
        </p:nvGrpSpPr>
        <p:grpSpPr>
          <a:xfrm>
            <a:off x="3918452" y="2175231"/>
            <a:ext cx="270452" cy="246308"/>
            <a:chOff x="3557127" y="2044850"/>
            <a:chExt cx="213880" cy="194787"/>
          </a:xfrm>
        </p:grpSpPr>
        <p:sp>
          <p:nvSpPr>
            <p:cNvPr id="5207" name="Google Shape;5207;p55"/>
            <p:cNvSpPr/>
            <p:nvPr/>
          </p:nvSpPr>
          <p:spPr>
            <a:xfrm>
              <a:off x="3557127" y="2044850"/>
              <a:ext cx="213880" cy="194787"/>
            </a:xfrm>
            <a:custGeom>
              <a:avLst/>
              <a:gdLst/>
              <a:ahLst/>
              <a:cxnLst/>
              <a:rect l="l" t="t" r="r" b="b"/>
              <a:pathLst>
                <a:path w="9656" h="8794" extrusionOk="0">
                  <a:moveTo>
                    <a:pt x="3401" y="1552"/>
                  </a:moveTo>
                  <a:cubicBezTo>
                    <a:pt x="3558" y="988"/>
                    <a:pt x="3762" y="455"/>
                    <a:pt x="4373" y="236"/>
                  </a:cubicBezTo>
                  <a:cubicBezTo>
                    <a:pt x="4875" y="63"/>
                    <a:pt x="5392" y="0"/>
                    <a:pt x="5909" y="173"/>
                  </a:cubicBezTo>
                  <a:cubicBezTo>
                    <a:pt x="6505" y="345"/>
                    <a:pt x="7022" y="1145"/>
                    <a:pt x="6912" y="1756"/>
                  </a:cubicBezTo>
                  <a:cubicBezTo>
                    <a:pt x="6818" y="2273"/>
                    <a:pt x="6662" y="2790"/>
                    <a:pt x="6536" y="3292"/>
                  </a:cubicBezTo>
                  <a:cubicBezTo>
                    <a:pt x="7022" y="3276"/>
                    <a:pt x="7492" y="3229"/>
                    <a:pt x="7978" y="3245"/>
                  </a:cubicBezTo>
                  <a:cubicBezTo>
                    <a:pt x="9076" y="3323"/>
                    <a:pt x="9655" y="4201"/>
                    <a:pt x="9373" y="5079"/>
                  </a:cubicBezTo>
                  <a:cubicBezTo>
                    <a:pt x="9170" y="5659"/>
                    <a:pt x="8793" y="6004"/>
                    <a:pt x="8119" y="6066"/>
                  </a:cubicBezTo>
                  <a:cubicBezTo>
                    <a:pt x="7743" y="6098"/>
                    <a:pt x="7367" y="6098"/>
                    <a:pt x="6960" y="6113"/>
                  </a:cubicBezTo>
                  <a:cubicBezTo>
                    <a:pt x="7022" y="6474"/>
                    <a:pt x="7085" y="6756"/>
                    <a:pt x="7116" y="7022"/>
                  </a:cubicBezTo>
                  <a:cubicBezTo>
                    <a:pt x="7210" y="7979"/>
                    <a:pt x="6395" y="8794"/>
                    <a:pt x="5455" y="8668"/>
                  </a:cubicBezTo>
                  <a:cubicBezTo>
                    <a:pt x="4843" y="8590"/>
                    <a:pt x="4326" y="8323"/>
                    <a:pt x="4028" y="7744"/>
                  </a:cubicBezTo>
                  <a:cubicBezTo>
                    <a:pt x="3934" y="7540"/>
                    <a:pt x="3809" y="7336"/>
                    <a:pt x="3699" y="7132"/>
                  </a:cubicBezTo>
                  <a:cubicBezTo>
                    <a:pt x="2571" y="8308"/>
                    <a:pt x="1254" y="8057"/>
                    <a:pt x="549" y="7164"/>
                  </a:cubicBezTo>
                  <a:cubicBezTo>
                    <a:pt x="298" y="6866"/>
                    <a:pt x="204" y="6396"/>
                    <a:pt x="188" y="6004"/>
                  </a:cubicBezTo>
                  <a:cubicBezTo>
                    <a:pt x="157" y="5314"/>
                    <a:pt x="674" y="4922"/>
                    <a:pt x="1160" y="4609"/>
                  </a:cubicBezTo>
                  <a:cubicBezTo>
                    <a:pt x="878" y="4279"/>
                    <a:pt x="596" y="4013"/>
                    <a:pt x="392" y="3684"/>
                  </a:cubicBezTo>
                  <a:cubicBezTo>
                    <a:pt x="0" y="3057"/>
                    <a:pt x="126" y="2461"/>
                    <a:pt x="690" y="2007"/>
                  </a:cubicBezTo>
                  <a:cubicBezTo>
                    <a:pt x="1379" y="1442"/>
                    <a:pt x="2304" y="1395"/>
                    <a:pt x="3072" y="1850"/>
                  </a:cubicBezTo>
                  <a:cubicBezTo>
                    <a:pt x="3135" y="1881"/>
                    <a:pt x="3213" y="1913"/>
                    <a:pt x="3339" y="1960"/>
                  </a:cubicBezTo>
                  <a:cubicBezTo>
                    <a:pt x="3370" y="1787"/>
                    <a:pt x="3370" y="1662"/>
                    <a:pt x="3401" y="15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55"/>
            <p:cNvSpPr/>
            <p:nvPr/>
          </p:nvSpPr>
          <p:spPr>
            <a:xfrm>
              <a:off x="3598083" y="2085474"/>
              <a:ext cx="128492" cy="116664"/>
            </a:xfrm>
            <a:custGeom>
              <a:avLst/>
              <a:gdLst/>
              <a:ahLst/>
              <a:cxnLst/>
              <a:rect l="l" t="t" r="r" b="b"/>
              <a:pathLst>
                <a:path w="5801" h="5267" extrusionOk="0">
                  <a:moveTo>
                    <a:pt x="2038" y="925"/>
                  </a:moveTo>
                  <a:cubicBezTo>
                    <a:pt x="2132" y="580"/>
                    <a:pt x="2258" y="267"/>
                    <a:pt x="2618" y="141"/>
                  </a:cubicBezTo>
                  <a:cubicBezTo>
                    <a:pt x="2916" y="32"/>
                    <a:pt x="3230" y="0"/>
                    <a:pt x="3543" y="94"/>
                  </a:cubicBezTo>
                  <a:cubicBezTo>
                    <a:pt x="3904" y="204"/>
                    <a:pt x="4217" y="674"/>
                    <a:pt x="4154" y="1035"/>
                  </a:cubicBezTo>
                  <a:cubicBezTo>
                    <a:pt x="4092" y="1348"/>
                    <a:pt x="3998" y="1662"/>
                    <a:pt x="3919" y="1975"/>
                  </a:cubicBezTo>
                  <a:cubicBezTo>
                    <a:pt x="4217" y="1960"/>
                    <a:pt x="4499" y="1928"/>
                    <a:pt x="4781" y="1944"/>
                  </a:cubicBezTo>
                  <a:cubicBezTo>
                    <a:pt x="5440" y="1991"/>
                    <a:pt x="5800" y="2508"/>
                    <a:pt x="5628" y="3041"/>
                  </a:cubicBezTo>
                  <a:cubicBezTo>
                    <a:pt x="5502" y="3386"/>
                    <a:pt x="5283" y="3590"/>
                    <a:pt x="4875" y="3637"/>
                  </a:cubicBezTo>
                  <a:cubicBezTo>
                    <a:pt x="4640" y="3652"/>
                    <a:pt x="4421" y="3652"/>
                    <a:pt x="4186" y="3668"/>
                  </a:cubicBezTo>
                  <a:cubicBezTo>
                    <a:pt x="4217" y="3872"/>
                    <a:pt x="4248" y="4044"/>
                    <a:pt x="4264" y="4217"/>
                  </a:cubicBezTo>
                  <a:cubicBezTo>
                    <a:pt x="4327" y="4781"/>
                    <a:pt x="3841" y="5267"/>
                    <a:pt x="3277" y="5188"/>
                  </a:cubicBezTo>
                  <a:cubicBezTo>
                    <a:pt x="2916" y="5141"/>
                    <a:pt x="2603" y="4985"/>
                    <a:pt x="2415" y="4640"/>
                  </a:cubicBezTo>
                  <a:cubicBezTo>
                    <a:pt x="2352" y="4514"/>
                    <a:pt x="2289" y="4389"/>
                    <a:pt x="2226" y="4279"/>
                  </a:cubicBezTo>
                  <a:cubicBezTo>
                    <a:pt x="1552" y="4969"/>
                    <a:pt x="753" y="4828"/>
                    <a:pt x="330" y="4279"/>
                  </a:cubicBezTo>
                  <a:cubicBezTo>
                    <a:pt x="189" y="4107"/>
                    <a:pt x="126" y="3825"/>
                    <a:pt x="110" y="3590"/>
                  </a:cubicBezTo>
                  <a:cubicBezTo>
                    <a:pt x="95" y="3182"/>
                    <a:pt x="408" y="2947"/>
                    <a:pt x="690" y="2759"/>
                  </a:cubicBezTo>
                  <a:cubicBezTo>
                    <a:pt x="534" y="2555"/>
                    <a:pt x="361" y="2398"/>
                    <a:pt x="236" y="2210"/>
                  </a:cubicBezTo>
                  <a:cubicBezTo>
                    <a:pt x="1" y="1834"/>
                    <a:pt x="79" y="1474"/>
                    <a:pt x="424" y="1192"/>
                  </a:cubicBezTo>
                  <a:cubicBezTo>
                    <a:pt x="831" y="862"/>
                    <a:pt x="1380" y="831"/>
                    <a:pt x="1835" y="1097"/>
                  </a:cubicBezTo>
                  <a:cubicBezTo>
                    <a:pt x="1882" y="1129"/>
                    <a:pt x="1929" y="1129"/>
                    <a:pt x="2007" y="1160"/>
                  </a:cubicBezTo>
                  <a:cubicBezTo>
                    <a:pt x="2023" y="1066"/>
                    <a:pt x="2023" y="988"/>
                    <a:pt x="2038" y="9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55"/>
            <p:cNvSpPr/>
            <p:nvPr/>
          </p:nvSpPr>
          <p:spPr>
            <a:xfrm>
              <a:off x="3635938" y="2123307"/>
              <a:ext cx="47578" cy="42041"/>
            </a:xfrm>
            <a:custGeom>
              <a:avLst/>
              <a:gdLst/>
              <a:ahLst/>
              <a:cxnLst/>
              <a:rect l="l" t="t" r="r" b="b"/>
              <a:pathLst>
                <a:path w="2148" h="1898" extrusionOk="0">
                  <a:moveTo>
                    <a:pt x="1129" y="706"/>
                  </a:moveTo>
                  <a:cubicBezTo>
                    <a:pt x="1270" y="706"/>
                    <a:pt x="1380" y="769"/>
                    <a:pt x="1395" y="879"/>
                  </a:cubicBezTo>
                  <a:cubicBezTo>
                    <a:pt x="1411" y="957"/>
                    <a:pt x="1380" y="1020"/>
                    <a:pt x="1364" y="1051"/>
                  </a:cubicBezTo>
                  <a:cubicBezTo>
                    <a:pt x="1317" y="1114"/>
                    <a:pt x="1254" y="1161"/>
                    <a:pt x="1160" y="1192"/>
                  </a:cubicBezTo>
                  <a:cubicBezTo>
                    <a:pt x="1137" y="1197"/>
                    <a:pt x="1113" y="1199"/>
                    <a:pt x="1090" y="1199"/>
                  </a:cubicBezTo>
                  <a:cubicBezTo>
                    <a:pt x="959" y="1199"/>
                    <a:pt x="842" y="1126"/>
                    <a:pt x="815" y="1020"/>
                  </a:cubicBezTo>
                  <a:cubicBezTo>
                    <a:pt x="784" y="894"/>
                    <a:pt x="894" y="753"/>
                    <a:pt x="1050" y="706"/>
                  </a:cubicBezTo>
                  <a:close/>
                  <a:moveTo>
                    <a:pt x="1129" y="1"/>
                  </a:moveTo>
                  <a:cubicBezTo>
                    <a:pt x="1050" y="1"/>
                    <a:pt x="972" y="1"/>
                    <a:pt x="878" y="32"/>
                  </a:cubicBezTo>
                  <a:cubicBezTo>
                    <a:pt x="345" y="158"/>
                    <a:pt x="0" y="675"/>
                    <a:pt x="126" y="1192"/>
                  </a:cubicBezTo>
                  <a:cubicBezTo>
                    <a:pt x="235" y="1615"/>
                    <a:pt x="611" y="1897"/>
                    <a:pt x="1082" y="1897"/>
                  </a:cubicBezTo>
                  <a:cubicBezTo>
                    <a:pt x="1160" y="1897"/>
                    <a:pt x="1238" y="1897"/>
                    <a:pt x="1332" y="1866"/>
                  </a:cubicBezTo>
                  <a:cubicBezTo>
                    <a:pt x="1583" y="1803"/>
                    <a:pt x="1803" y="1662"/>
                    <a:pt x="1944" y="1443"/>
                  </a:cubicBezTo>
                  <a:cubicBezTo>
                    <a:pt x="2101" y="1223"/>
                    <a:pt x="2148" y="973"/>
                    <a:pt x="2085" y="706"/>
                  </a:cubicBezTo>
                  <a:cubicBezTo>
                    <a:pt x="1991" y="283"/>
                    <a:pt x="1599" y="1"/>
                    <a:pt x="1129" y="1"/>
                  </a:cubicBezTo>
                  <a:close/>
                </a:path>
              </a:pathLst>
            </a:custGeom>
            <a:solidFill>
              <a:srgbClr val="7D4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0" name="Google Shape;5210;p55"/>
          <p:cNvSpPr/>
          <p:nvPr/>
        </p:nvSpPr>
        <p:spPr>
          <a:xfrm>
            <a:off x="8153802" y="1964804"/>
            <a:ext cx="71543" cy="55800"/>
          </a:xfrm>
          <a:custGeom>
            <a:avLst/>
            <a:gdLst/>
            <a:ahLst/>
            <a:cxnLst/>
            <a:rect l="l" t="t" r="r" b="b"/>
            <a:pathLst>
              <a:path w="2854" h="2226" extrusionOk="0">
                <a:moveTo>
                  <a:pt x="1427" y="0"/>
                </a:moveTo>
                <a:cubicBezTo>
                  <a:pt x="0" y="0"/>
                  <a:pt x="0" y="2226"/>
                  <a:pt x="1427" y="2226"/>
                </a:cubicBezTo>
                <a:cubicBezTo>
                  <a:pt x="2853" y="2226"/>
                  <a:pt x="2853" y="0"/>
                  <a:pt x="1427" y="0"/>
                </a:cubicBezTo>
                <a:close/>
              </a:path>
            </a:pathLst>
          </a:custGeom>
          <a:solidFill>
            <a:srgbClr val="FBDF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1" name="Google Shape;5211;p55"/>
          <p:cNvSpPr/>
          <p:nvPr/>
        </p:nvSpPr>
        <p:spPr>
          <a:xfrm>
            <a:off x="7863987" y="3346742"/>
            <a:ext cx="79933" cy="62373"/>
          </a:xfrm>
          <a:custGeom>
            <a:avLst/>
            <a:gdLst/>
            <a:ahLst/>
            <a:cxnLst/>
            <a:rect l="l" t="t" r="r" b="b"/>
            <a:pathLst>
              <a:path w="2854" h="2227" extrusionOk="0">
                <a:moveTo>
                  <a:pt x="1427" y="0"/>
                </a:moveTo>
                <a:cubicBezTo>
                  <a:pt x="0" y="0"/>
                  <a:pt x="0" y="2226"/>
                  <a:pt x="1427" y="2226"/>
                </a:cubicBezTo>
                <a:cubicBezTo>
                  <a:pt x="2853" y="2226"/>
                  <a:pt x="2853" y="0"/>
                  <a:pt x="14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12" name="Google Shape;5212;p55"/>
          <p:cNvGrpSpPr/>
          <p:nvPr/>
        </p:nvGrpSpPr>
        <p:grpSpPr>
          <a:xfrm>
            <a:off x="5182634" y="2400300"/>
            <a:ext cx="165112" cy="137440"/>
            <a:chOff x="4526824" y="2262876"/>
            <a:chExt cx="130575" cy="108691"/>
          </a:xfrm>
        </p:grpSpPr>
        <p:sp>
          <p:nvSpPr>
            <p:cNvPr id="5213" name="Google Shape;5213;p55"/>
            <p:cNvSpPr/>
            <p:nvPr/>
          </p:nvSpPr>
          <p:spPr>
            <a:xfrm>
              <a:off x="4556683" y="2262876"/>
              <a:ext cx="70858" cy="55242"/>
            </a:xfrm>
            <a:custGeom>
              <a:avLst/>
              <a:gdLst/>
              <a:ahLst/>
              <a:cxnLst/>
              <a:rect l="l" t="t" r="r" b="b"/>
              <a:pathLst>
                <a:path w="3199" h="2494" extrusionOk="0">
                  <a:moveTo>
                    <a:pt x="1599" y="1"/>
                  </a:moveTo>
                  <a:cubicBezTo>
                    <a:pt x="0" y="1"/>
                    <a:pt x="0" y="2493"/>
                    <a:pt x="1599" y="2493"/>
                  </a:cubicBezTo>
                  <a:cubicBezTo>
                    <a:pt x="3198" y="2493"/>
                    <a:pt x="3198" y="1"/>
                    <a:pt x="1599" y="1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55"/>
            <p:cNvSpPr/>
            <p:nvPr/>
          </p:nvSpPr>
          <p:spPr>
            <a:xfrm>
              <a:off x="4556683" y="2316347"/>
              <a:ext cx="70858" cy="55220"/>
            </a:xfrm>
            <a:custGeom>
              <a:avLst/>
              <a:gdLst/>
              <a:ahLst/>
              <a:cxnLst/>
              <a:rect l="l" t="t" r="r" b="b"/>
              <a:pathLst>
                <a:path w="3199" h="2493" extrusionOk="0">
                  <a:moveTo>
                    <a:pt x="1599" y="1"/>
                  </a:moveTo>
                  <a:cubicBezTo>
                    <a:pt x="0" y="1"/>
                    <a:pt x="0" y="2493"/>
                    <a:pt x="1599" y="2493"/>
                  </a:cubicBezTo>
                  <a:cubicBezTo>
                    <a:pt x="3198" y="2493"/>
                    <a:pt x="3198" y="1"/>
                    <a:pt x="1599" y="1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55"/>
            <p:cNvSpPr/>
            <p:nvPr/>
          </p:nvSpPr>
          <p:spPr>
            <a:xfrm>
              <a:off x="4526824" y="2289966"/>
              <a:ext cx="71190" cy="55220"/>
            </a:xfrm>
            <a:custGeom>
              <a:avLst/>
              <a:gdLst/>
              <a:ahLst/>
              <a:cxnLst/>
              <a:rect l="l" t="t" r="r" b="b"/>
              <a:pathLst>
                <a:path w="3214" h="2493" extrusionOk="0">
                  <a:moveTo>
                    <a:pt x="1615" y="0"/>
                  </a:moveTo>
                  <a:cubicBezTo>
                    <a:pt x="0" y="0"/>
                    <a:pt x="0" y="2493"/>
                    <a:pt x="1615" y="2493"/>
                  </a:cubicBezTo>
                  <a:cubicBezTo>
                    <a:pt x="3214" y="2493"/>
                    <a:pt x="3214" y="0"/>
                    <a:pt x="1615" y="0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55"/>
            <p:cNvSpPr/>
            <p:nvPr/>
          </p:nvSpPr>
          <p:spPr>
            <a:xfrm>
              <a:off x="4586187" y="2288239"/>
              <a:ext cx="71212" cy="55220"/>
            </a:xfrm>
            <a:custGeom>
              <a:avLst/>
              <a:gdLst/>
              <a:ahLst/>
              <a:cxnLst/>
              <a:rect l="l" t="t" r="r" b="b"/>
              <a:pathLst>
                <a:path w="3215" h="2493" extrusionOk="0">
                  <a:moveTo>
                    <a:pt x="1615" y="0"/>
                  </a:moveTo>
                  <a:cubicBezTo>
                    <a:pt x="1" y="0"/>
                    <a:pt x="1" y="2492"/>
                    <a:pt x="1615" y="2492"/>
                  </a:cubicBezTo>
                  <a:cubicBezTo>
                    <a:pt x="3214" y="2492"/>
                    <a:pt x="3214" y="0"/>
                    <a:pt x="1615" y="0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7" name="Google Shape;5217;p55"/>
          <p:cNvGrpSpPr/>
          <p:nvPr/>
        </p:nvGrpSpPr>
        <p:grpSpPr>
          <a:xfrm>
            <a:off x="2547812" y="4403764"/>
            <a:ext cx="155964" cy="129979"/>
            <a:chOff x="2124954" y="4057166"/>
            <a:chExt cx="139590" cy="116333"/>
          </a:xfrm>
        </p:grpSpPr>
        <p:sp>
          <p:nvSpPr>
            <p:cNvPr id="5218" name="Google Shape;5218;p55"/>
            <p:cNvSpPr/>
            <p:nvPr/>
          </p:nvSpPr>
          <p:spPr>
            <a:xfrm>
              <a:off x="2156895" y="4057166"/>
              <a:ext cx="76063" cy="59052"/>
            </a:xfrm>
            <a:custGeom>
              <a:avLst/>
              <a:gdLst/>
              <a:ahLst/>
              <a:cxnLst/>
              <a:rect l="l" t="t" r="r" b="b"/>
              <a:pathLst>
                <a:path w="3434" h="2666" extrusionOk="0">
                  <a:moveTo>
                    <a:pt x="1709" y="1"/>
                  </a:moveTo>
                  <a:cubicBezTo>
                    <a:pt x="1" y="1"/>
                    <a:pt x="1" y="2665"/>
                    <a:pt x="1709" y="2665"/>
                  </a:cubicBezTo>
                  <a:cubicBezTo>
                    <a:pt x="3433" y="2665"/>
                    <a:pt x="3433" y="1"/>
                    <a:pt x="1709" y="1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55"/>
            <p:cNvSpPr/>
            <p:nvPr/>
          </p:nvSpPr>
          <p:spPr>
            <a:xfrm>
              <a:off x="2156895" y="4114469"/>
              <a:ext cx="76063" cy="59030"/>
            </a:xfrm>
            <a:custGeom>
              <a:avLst/>
              <a:gdLst/>
              <a:ahLst/>
              <a:cxnLst/>
              <a:rect l="l" t="t" r="r" b="b"/>
              <a:pathLst>
                <a:path w="3434" h="2665" extrusionOk="0">
                  <a:moveTo>
                    <a:pt x="1709" y="0"/>
                  </a:moveTo>
                  <a:cubicBezTo>
                    <a:pt x="1" y="0"/>
                    <a:pt x="1" y="2665"/>
                    <a:pt x="1709" y="2665"/>
                  </a:cubicBezTo>
                  <a:cubicBezTo>
                    <a:pt x="3433" y="2665"/>
                    <a:pt x="3433" y="0"/>
                    <a:pt x="1709" y="0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55"/>
            <p:cNvSpPr/>
            <p:nvPr/>
          </p:nvSpPr>
          <p:spPr>
            <a:xfrm>
              <a:off x="2124954" y="4085983"/>
              <a:ext cx="76063" cy="59052"/>
            </a:xfrm>
            <a:custGeom>
              <a:avLst/>
              <a:gdLst/>
              <a:ahLst/>
              <a:cxnLst/>
              <a:rect l="l" t="t" r="r" b="b"/>
              <a:pathLst>
                <a:path w="3434" h="2666" extrusionOk="0">
                  <a:moveTo>
                    <a:pt x="1725" y="1"/>
                  </a:moveTo>
                  <a:cubicBezTo>
                    <a:pt x="1" y="1"/>
                    <a:pt x="1" y="2665"/>
                    <a:pt x="1725" y="2665"/>
                  </a:cubicBezTo>
                  <a:cubicBezTo>
                    <a:pt x="3433" y="2665"/>
                    <a:pt x="3433" y="1"/>
                    <a:pt x="1725" y="1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55"/>
            <p:cNvSpPr/>
            <p:nvPr/>
          </p:nvSpPr>
          <p:spPr>
            <a:xfrm>
              <a:off x="2188481" y="4084256"/>
              <a:ext cx="76063" cy="59030"/>
            </a:xfrm>
            <a:custGeom>
              <a:avLst/>
              <a:gdLst/>
              <a:ahLst/>
              <a:cxnLst/>
              <a:rect l="l" t="t" r="r" b="b"/>
              <a:pathLst>
                <a:path w="3434" h="2665" extrusionOk="0">
                  <a:moveTo>
                    <a:pt x="1725" y="0"/>
                  </a:moveTo>
                  <a:cubicBezTo>
                    <a:pt x="1" y="0"/>
                    <a:pt x="1" y="2665"/>
                    <a:pt x="1725" y="2665"/>
                  </a:cubicBezTo>
                  <a:cubicBezTo>
                    <a:pt x="3434" y="2665"/>
                    <a:pt x="3434" y="0"/>
                    <a:pt x="1725" y="0"/>
                  </a:cubicBezTo>
                  <a:close/>
                </a:path>
              </a:pathLst>
            </a:custGeom>
            <a:solidFill>
              <a:srgbClr val="FBD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2" name="Google Shape;5222;p55"/>
          <p:cNvGrpSpPr/>
          <p:nvPr/>
        </p:nvGrpSpPr>
        <p:grpSpPr>
          <a:xfrm>
            <a:off x="3000952" y="2415801"/>
            <a:ext cx="1567323" cy="1860337"/>
            <a:chOff x="2773161" y="2315882"/>
            <a:chExt cx="1239480" cy="1471203"/>
          </a:xfrm>
        </p:grpSpPr>
        <p:sp>
          <p:nvSpPr>
            <p:cNvPr id="5223" name="Google Shape;5223;p55"/>
            <p:cNvSpPr/>
            <p:nvPr/>
          </p:nvSpPr>
          <p:spPr>
            <a:xfrm>
              <a:off x="2927659" y="2468764"/>
              <a:ext cx="512817" cy="450332"/>
            </a:xfrm>
            <a:custGeom>
              <a:avLst/>
              <a:gdLst/>
              <a:ahLst/>
              <a:cxnLst/>
              <a:rect l="l" t="t" r="r" b="b"/>
              <a:pathLst>
                <a:path w="23152" h="20331" extrusionOk="0">
                  <a:moveTo>
                    <a:pt x="23057" y="11020"/>
                  </a:moveTo>
                  <a:cubicBezTo>
                    <a:pt x="22854" y="14264"/>
                    <a:pt x="21271" y="16710"/>
                    <a:pt x="18575" y="18387"/>
                  </a:cubicBezTo>
                  <a:cubicBezTo>
                    <a:pt x="16600" y="19609"/>
                    <a:pt x="14421" y="20330"/>
                    <a:pt x="12038" y="20205"/>
                  </a:cubicBezTo>
                  <a:cubicBezTo>
                    <a:pt x="11145" y="20158"/>
                    <a:pt x="10252" y="20205"/>
                    <a:pt x="9358" y="20189"/>
                  </a:cubicBezTo>
                  <a:cubicBezTo>
                    <a:pt x="7085" y="20158"/>
                    <a:pt x="5001" y="19500"/>
                    <a:pt x="3229" y="18073"/>
                  </a:cubicBezTo>
                  <a:cubicBezTo>
                    <a:pt x="2650" y="17619"/>
                    <a:pt x="2085" y="17039"/>
                    <a:pt x="1740" y="16396"/>
                  </a:cubicBezTo>
                  <a:cubicBezTo>
                    <a:pt x="1176" y="15330"/>
                    <a:pt x="690" y="14217"/>
                    <a:pt x="361" y="13073"/>
                  </a:cubicBezTo>
                  <a:cubicBezTo>
                    <a:pt x="1" y="11772"/>
                    <a:pt x="1" y="10408"/>
                    <a:pt x="267" y="9076"/>
                  </a:cubicBezTo>
                  <a:cubicBezTo>
                    <a:pt x="455" y="8151"/>
                    <a:pt x="800" y="7242"/>
                    <a:pt x="1129" y="6333"/>
                  </a:cubicBezTo>
                  <a:cubicBezTo>
                    <a:pt x="1458" y="5471"/>
                    <a:pt x="1819" y="4609"/>
                    <a:pt x="2273" y="3810"/>
                  </a:cubicBezTo>
                  <a:cubicBezTo>
                    <a:pt x="3167" y="2258"/>
                    <a:pt x="4593" y="1333"/>
                    <a:pt x="6239" y="706"/>
                  </a:cubicBezTo>
                  <a:cubicBezTo>
                    <a:pt x="8151" y="1"/>
                    <a:pt x="10158" y="16"/>
                    <a:pt x="12148" y="126"/>
                  </a:cubicBezTo>
                  <a:cubicBezTo>
                    <a:pt x="13057" y="189"/>
                    <a:pt x="13982" y="471"/>
                    <a:pt x="14844" y="784"/>
                  </a:cubicBezTo>
                  <a:cubicBezTo>
                    <a:pt x="16302" y="1286"/>
                    <a:pt x="17838" y="1647"/>
                    <a:pt x="19045" y="2681"/>
                  </a:cubicBezTo>
                  <a:cubicBezTo>
                    <a:pt x="20220" y="3700"/>
                    <a:pt x="21365" y="4750"/>
                    <a:pt x="22117" y="6129"/>
                  </a:cubicBezTo>
                  <a:cubicBezTo>
                    <a:pt x="22932" y="7650"/>
                    <a:pt x="23152" y="9311"/>
                    <a:pt x="23057" y="110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55"/>
            <p:cNvSpPr/>
            <p:nvPr/>
          </p:nvSpPr>
          <p:spPr>
            <a:xfrm>
              <a:off x="3091195" y="2654871"/>
              <a:ext cx="53470" cy="41332"/>
            </a:xfrm>
            <a:custGeom>
              <a:avLst/>
              <a:gdLst/>
              <a:ahLst/>
              <a:cxnLst/>
              <a:rect l="l" t="t" r="r" b="b"/>
              <a:pathLst>
                <a:path w="2414" h="1866" extrusionOk="0">
                  <a:moveTo>
                    <a:pt x="1207" y="0"/>
                  </a:moveTo>
                  <a:cubicBezTo>
                    <a:pt x="0" y="0"/>
                    <a:pt x="0" y="1865"/>
                    <a:pt x="1207" y="1865"/>
                  </a:cubicBezTo>
                  <a:cubicBezTo>
                    <a:pt x="2414" y="1865"/>
                    <a:pt x="2414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55"/>
            <p:cNvSpPr/>
            <p:nvPr/>
          </p:nvSpPr>
          <p:spPr>
            <a:xfrm>
              <a:off x="3226246" y="2653830"/>
              <a:ext cx="53138" cy="41686"/>
            </a:xfrm>
            <a:custGeom>
              <a:avLst/>
              <a:gdLst/>
              <a:ahLst/>
              <a:cxnLst/>
              <a:rect l="l" t="t" r="r" b="b"/>
              <a:pathLst>
                <a:path w="2399" h="1882" extrusionOk="0">
                  <a:moveTo>
                    <a:pt x="1192" y="0"/>
                  </a:moveTo>
                  <a:cubicBezTo>
                    <a:pt x="0" y="0"/>
                    <a:pt x="0" y="1881"/>
                    <a:pt x="1192" y="1881"/>
                  </a:cubicBezTo>
                  <a:cubicBezTo>
                    <a:pt x="2399" y="1881"/>
                    <a:pt x="2399" y="0"/>
                    <a:pt x="1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55"/>
            <p:cNvSpPr/>
            <p:nvPr/>
          </p:nvSpPr>
          <p:spPr>
            <a:xfrm>
              <a:off x="3142052" y="2705285"/>
              <a:ext cx="92897" cy="62773"/>
            </a:xfrm>
            <a:custGeom>
              <a:avLst/>
              <a:gdLst/>
              <a:ahLst/>
              <a:cxnLst/>
              <a:rect l="l" t="t" r="r" b="b"/>
              <a:pathLst>
                <a:path w="4194" h="2834" extrusionOk="0">
                  <a:moveTo>
                    <a:pt x="3843" y="1"/>
                  </a:moveTo>
                  <a:cubicBezTo>
                    <a:pt x="3664" y="1"/>
                    <a:pt x="3480" y="115"/>
                    <a:pt x="3472" y="342"/>
                  </a:cubicBezTo>
                  <a:cubicBezTo>
                    <a:pt x="3425" y="1063"/>
                    <a:pt x="3300" y="1862"/>
                    <a:pt x="2501" y="2082"/>
                  </a:cubicBezTo>
                  <a:cubicBezTo>
                    <a:pt x="2364" y="2121"/>
                    <a:pt x="2233" y="2139"/>
                    <a:pt x="2109" y="2139"/>
                  </a:cubicBezTo>
                  <a:cubicBezTo>
                    <a:pt x="1292" y="2139"/>
                    <a:pt x="757" y="1346"/>
                    <a:pt x="729" y="530"/>
                  </a:cubicBezTo>
                  <a:cubicBezTo>
                    <a:pt x="721" y="303"/>
                    <a:pt x="537" y="189"/>
                    <a:pt x="357" y="189"/>
                  </a:cubicBezTo>
                  <a:cubicBezTo>
                    <a:pt x="177" y="189"/>
                    <a:pt x="0" y="303"/>
                    <a:pt x="8" y="530"/>
                  </a:cubicBezTo>
                  <a:cubicBezTo>
                    <a:pt x="55" y="1862"/>
                    <a:pt x="902" y="2834"/>
                    <a:pt x="2250" y="2834"/>
                  </a:cubicBezTo>
                  <a:cubicBezTo>
                    <a:pt x="3660" y="2834"/>
                    <a:pt x="4115" y="1517"/>
                    <a:pt x="4178" y="342"/>
                  </a:cubicBezTo>
                  <a:cubicBezTo>
                    <a:pt x="4193" y="115"/>
                    <a:pt x="4021" y="1"/>
                    <a:pt x="3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55"/>
            <p:cNvSpPr/>
            <p:nvPr/>
          </p:nvSpPr>
          <p:spPr>
            <a:xfrm>
              <a:off x="3058900" y="2716316"/>
              <a:ext cx="62175" cy="40645"/>
            </a:xfrm>
            <a:custGeom>
              <a:avLst/>
              <a:gdLst/>
              <a:ahLst/>
              <a:cxnLst/>
              <a:rect l="l" t="t" r="r" b="b"/>
              <a:pathLst>
                <a:path w="2807" h="1835" extrusionOk="0">
                  <a:moveTo>
                    <a:pt x="2790" y="972"/>
                  </a:moveTo>
                  <a:cubicBezTo>
                    <a:pt x="2775" y="1458"/>
                    <a:pt x="2132" y="1834"/>
                    <a:pt x="1364" y="1803"/>
                  </a:cubicBezTo>
                  <a:cubicBezTo>
                    <a:pt x="596" y="1772"/>
                    <a:pt x="0" y="1349"/>
                    <a:pt x="16" y="847"/>
                  </a:cubicBezTo>
                  <a:cubicBezTo>
                    <a:pt x="32" y="361"/>
                    <a:pt x="674" y="1"/>
                    <a:pt x="1442" y="32"/>
                  </a:cubicBezTo>
                  <a:cubicBezTo>
                    <a:pt x="2211" y="63"/>
                    <a:pt x="2806" y="471"/>
                    <a:pt x="2790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55"/>
            <p:cNvSpPr/>
            <p:nvPr/>
          </p:nvSpPr>
          <p:spPr>
            <a:xfrm>
              <a:off x="3243257" y="2723604"/>
              <a:ext cx="62175" cy="40645"/>
            </a:xfrm>
            <a:custGeom>
              <a:avLst/>
              <a:gdLst/>
              <a:ahLst/>
              <a:cxnLst/>
              <a:rect l="l" t="t" r="r" b="b"/>
              <a:pathLst>
                <a:path w="2807" h="1835" extrusionOk="0">
                  <a:moveTo>
                    <a:pt x="2791" y="972"/>
                  </a:moveTo>
                  <a:cubicBezTo>
                    <a:pt x="2775" y="1474"/>
                    <a:pt x="2132" y="1835"/>
                    <a:pt x="1364" y="1803"/>
                  </a:cubicBezTo>
                  <a:cubicBezTo>
                    <a:pt x="596" y="1772"/>
                    <a:pt x="1" y="1349"/>
                    <a:pt x="16" y="863"/>
                  </a:cubicBezTo>
                  <a:cubicBezTo>
                    <a:pt x="32" y="377"/>
                    <a:pt x="675" y="1"/>
                    <a:pt x="1443" y="32"/>
                  </a:cubicBezTo>
                  <a:cubicBezTo>
                    <a:pt x="2211" y="63"/>
                    <a:pt x="2806" y="487"/>
                    <a:pt x="2791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55"/>
            <p:cNvSpPr/>
            <p:nvPr/>
          </p:nvSpPr>
          <p:spPr>
            <a:xfrm>
              <a:off x="3138929" y="2315882"/>
              <a:ext cx="76218" cy="289877"/>
            </a:xfrm>
            <a:custGeom>
              <a:avLst/>
              <a:gdLst/>
              <a:ahLst/>
              <a:cxnLst/>
              <a:rect l="l" t="t" r="r" b="b"/>
              <a:pathLst>
                <a:path w="3441" h="13087" extrusionOk="0">
                  <a:moveTo>
                    <a:pt x="1465" y="0"/>
                  </a:moveTo>
                  <a:cubicBezTo>
                    <a:pt x="746" y="0"/>
                    <a:pt x="79" y="455"/>
                    <a:pt x="181" y="1370"/>
                  </a:cubicBezTo>
                  <a:cubicBezTo>
                    <a:pt x="572" y="4818"/>
                    <a:pt x="196" y="8251"/>
                    <a:pt x="40" y="11699"/>
                  </a:cubicBezTo>
                  <a:cubicBezTo>
                    <a:pt x="0" y="12624"/>
                    <a:pt x="698" y="13086"/>
                    <a:pt x="1417" y="13086"/>
                  </a:cubicBezTo>
                  <a:cubicBezTo>
                    <a:pt x="2136" y="13086"/>
                    <a:pt x="2877" y="12624"/>
                    <a:pt x="2924" y="11699"/>
                  </a:cubicBezTo>
                  <a:cubicBezTo>
                    <a:pt x="3065" y="8251"/>
                    <a:pt x="3441" y="4818"/>
                    <a:pt x="3065" y="1370"/>
                  </a:cubicBezTo>
                  <a:cubicBezTo>
                    <a:pt x="2963" y="459"/>
                    <a:pt x="2188" y="0"/>
                    <a:pt x="1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55"/>
            <p:cNvSpPr/>
            <p:nvPr/>
          </p:nvSpPr>
          <p:spPr>
            <a:xfrm>
              <a:off x="3132683" y="2851411"/>
              <a:ext cx="71544" cy="209650"/>
            </a:xfrm>
            <a:custGeom>
              <a:avLst/>
              <a:gdLst/>
              <a:ahLst/>
              <a:cxnLst/>
              <a:rect l="l" t="t" r="r" b="b"/>
              <a:pathLst>
                <a:path w="3230" h="9465" extrusionOk="0">
                  <a:moveTo>
                    <a:pt x="1813" y="1"/>
                  </a:moveTo>
                  <a:cubicBezTo>
                    <a:pt x="1093" y="1"/>
                    <a:pt x="353" y="467"/>
                    <a:pt x="322" y="1394"/>
                  </a:cubicBezTo>
                  <a:cubicBezTo>
                    <a:pt x="228" y="3620"/>
                    <a:pt x="133" y="5845"/>
                    <a:pt x="39" y="8071"/>
                  </a:cubicBezTo>
                  <a:cubicBezTo>
                    <a:pt x="0" y="9002"/>
                    <a:pt x="699" y="9464"/>
                    <a:pt x="1416" y="9464"/>
                  </a:cubicBezTo>
                  <a:cubicBezTo>
                    <a:pt x="2137" y="9464"/>
                    <a:pt x="2876" y="8998"/>
                    <a:pt x="2908" y="8071"/>
                  </a:cubicBezTo>
                  <a:cubicBezTo>
                    <a:pt x="3002" y="5845"/>
                    <a:pt x="3096" y="3620"/>
                    <a:pt x="3190" y="1394"/>
                  </a:cubicBezTo>
                  <a:cubicBezTo>
                    <a:pt x="3229" y="463"/>
                    <a:pt x="2531" y="1"/>
                    <a:pt x="1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55"/>
            <p:cNvSpPr/>
            <p:nvPr/>
          </p:nvSpPr>
          <p:spPr>
            <a:xfrm>
              <a:off x="2773161" y="2668759"/>
              <a:ext cx="233993" cy="76262"/>
            </a:xfrm>
            <a:custGeom>
              <a:avLst/>
              <a:gdLst/>
              <a:ahLst/>
              <a:cxnLst/>
              <a:rect l="l" t="t" r="r" b="b"/>
              <a:pathLst>
                <a:path w="10564" h="3443" extrusionOk="0">
                  <a:moveTo>
                    <a:pt x="1791" y="15"/>
                  </a:moveTo>
                  <a:cubicBezTo>
                    <a:pt x="1" y="15"/>
                    <a:pt x="20" y="2822"/>
                    <a:pt x="1850" y="2884"/>
                  </a:cubicBezTo>
                  <a:cubicBezTo>
                    <a:pt x="3966" y="2963"/>
                    <a:pt x="6082" y="2837"/>
                    <a:pt x="8151" y="3386"/>
                  </a:cubicBezTo>
                  <a:cubicBezTo>
                    <a:pt x="8294" y="3425"/>
                    <a:pt x="8430" y="3443"/>
                    <a:pt x="8559" y="3443"/>
                  </a:cubicBezTo>
                  <a:cubicBezTo>
                    <a:pt x="10044" y="3443"/>
                    <a:pt x="10563" y="1058"/>
                    <a:pt x="8919" y="611"/>
                  </a:cubicBezTo>
                  <a:cubicBezTo>
                    <a:pt x="6599" y="0"/>
                    <a:pt x="4233" y="94"/>
                    <a:pt x="1850" y="16"/>
                  </a:cubicBezTo>
                  <a:cubicBezTo>
                    <a:pt x="1830" y="15"/>
                    <a:pt x="1810" y="15"/>
                    <a:pt x="1791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55"/>
            <p:cNvSpPr/>
            <p:nvPr/>
          </p:nvSpPr>
          <p:spPr>
            <a:xfrm>
              <a:off x="3334649" y="2685505"/>
              <a:ext cx="254769" cy="67048"/>
            </a:xfrm>
            <a:custGeom>
              <a:avLst/>
              <a:gdLst/>
              <a:ahLst/>
              <a:cxnLst/>
              <a:rect l="l" t="t" r="r" b="b"/>
              <a:pathLst>
                <a:path w="11502" h="3027" extrusionOk="0">
                  <a:moveTo>
                    <a:pt x="1636" y="0"/>
                  </a:moveTo>
                  <a:cubicBezTo>
                    <a:pt x="0" y="0"/>
                    <a:pt x="79" y="2670"/>
                    <a:pt x="1831" y="2896"/>
                  </a:cubicBezTo>
                  <a:cubicBezTo>
                    <a:pt x="2648" y="2995"/>
                    <a:pt x="3464" y="3027"/>
                    <a:pt x="4282" y="3027"/>
                  </a:cubicBezTo>
                  <a:cubicBezTo>
                    <a:pt x="5801" y="3027"/>
                    <a:pt x="7321" y="2916"/>
                    <a:pt x="8847" y="2916"/>
                  </a:cubicBezTo>
                  <a:cubicBezTo>
                    <a:pt x="9115" y="2916"/>
                    <a:pt x="9384" y="2920"/>
                    <a:pt x="9652" y="2928"/>
                  </a:cubicBezTo>
                  <a:cubicBezTo>
                    <a:pt x="9672" y="2928"/>
                    <a:pt x="9692" y="2929"/>
                    <a:pt x="9711" y="2929"/>
                  </a:cubicBezTo>
                  <a:cubicBezTo>
                    <a:pt x="11502" y="2929"/>
                    <a:pt x="11482" y="106"/>
                    <a:pt x="9652" y="59"/>
                  </a:cubicBezTo>
                  <a:cubicBezTo>
                    <a:pt x="9383" y="51"/>
                    <a:pt x="9114" y="48"/>
                    <a:pt x="8845" y="48"/>
                  </a:cubicBezTo>
                  <a:cubicBezTo>
                    <a:pt x="7349" y="48"/>
                    <a:pt x="5858" y="153"/>
                    <a:pt x="4369" y="153"/>
                  </a:cubicBezTo>
                  <a:cubicBezTo>
                    <a:pt x="3523" y="153"/>
                    <a:pt x="2677" y="119"/>
                    <a:pt x="1831" y="12"/>
                  </a:cubicBezTo>
                  <a:cubicBezTo>
                    <a:pt x="1763" y="4"/>
                    <a:pt x="1698" y="0"/>
                    <a:pt x="16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55"/>
            <p:cNvSpPr/>
            <p:nvPr/>
          </p:nvSpPr>
          <p:spPr>
            <a:xfrm>
              <a:off x="2930229" y="2445484"/>
              <a:ext cx="171618" cy="163533"/>
            </a:xfrm>
            <a:custGeom>
              <a:avLst/>
              <a:gdLst/>
              <a:ahLst/>
              <a:cxnLst/>
              <a:rect l="l" t="t" r="r" b="b"/>
              <a:pathLst>
                <a:path w="7748" h="7383" extrusionOk="0">
                  <a:moveTo>
                    <a:pt x="1332" y="1"/>
                  </a:moveTo>
                  <a:cubicBezTo>
                    <a:pt x="519" y="1"/>
                    <a:pt x="1" y="1229"/>
                    <a:pt x="872" y="1757"/>
                  </a:cubicBezTo>
                  <a:cubicBezTo>
                    <a:pt x="2988" y="2995"/>
                    <a:pt x="4023" y="5441"/>
                    <a:pt x="5762" y="7118"/>
                  </a:cubicBezTo>
                  <a:cubicBezTo>
                    <a:pt x="5956" y="7304"/>
                    <a:pt x="6172" y="7382"/>
                    <a:pt x="6381" y="7382"/>
                  </a:cubicBezTo>
                  <a:cubicBezTo>
                    <a:pt x="7106" y="7382"/>
                    <a:pt x="7748" y="6445"/>
                    <a:pt x="7079" y="5801"/>
                  </a:cubicBezTo>
                  <a:cubicBezTo>
                    <a:pt x="5198" y="3983"/>
                    <a:pt x="4117" y="1506"/>
                    <a:pt x="1813" y="143"/>
                  </a:cubicBezTo>
                  <a:cubicBezTo>
                    <a:pt x="1647" y="44"/>
                    <a:pt x="1484" y="1"/>
                    <a:pt x="1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55"/>
            <p:cNvSpPr/>
            <p:nvPr/>
          </p:nvSpPr>
          <p:spPr>
            <a:xfrm>
              <a:off x="3271942" y="2458065"/>
              <a:ext cx="157642" cy="128559"/>
            </a:xfrm>
            <a:custGeom>
              <a:avLst/>
              <a:gdLst/>
              <a:ahLst/>
              <a:cxnLst/>
              <a:rect l="l" t="t" r="r" b="b"/>
              <a:pathLst>
                <a:path w="7117" h="5804" extrusionOk="0">
                  <a:moveTo>
                    <a:pt x="5656" y="0"/>
                  </a:moveTo>
                  <a:cubicBezTo>
                    <a:pt x="5454" y="0"/>
                    <a:pt x="5245" y="65"/>
                    <a:pt x="5054" y="217"/>
                  </a:cubicBezTo>
                  <a:cubicBezTo>
                    <a:pt x="3486" y="1424"/>
                    <a:pt x="2138" y="2882"/>
                    <a:pt x="696" y="4230"/>
                  </a:cubicBezTo>
                  <a:cubicBezTo>
                    <a:pt x="1" y="4864"/>
                    <a:pt x="654" y="5803"/>
                    <a:pt x="1392" y="5803"/>
                  </a:cubicBezTo>
                  <a:cubicBezTo>
                    <a:pt x="1602" y="5803"/>
                    <a:pt x="1818" y="5727"/>
                    <a:pt x="2013" y="5547"/>
                  </a:cubicBezTo>
                  <a:cubicBezTo>
                    <a:pt x="3455" y="4199"/>
                    <a:pt x="4803" y="2757"/>
                    <a:pt x="6370" y="1534"/>
                  </a:cubicBezTo>
                  <a:cubicBezTo>
                    <a:pt x="7116" y="950"/>
                    <a:pt x="6432" y="0"/>
                    <a:pt x="5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55"/>
            <p:cNvSpPr/>
            <p:nvPr/>
          </p:nvSpPr>
          <p:spPr>
            <a:xfrm>
              <a:off x="2926175" y="2804718"/>
              <a:ext cx="136355" cy="134074"/>
            </a:xfrm>
            <a:custGeom>
              <a:avLst/>
              <a:gdLst/>
              <a:ahLst/>
              <a:cxnLst/>
              <a:rect l="l" t="t" r="r" b="b"/>
              <a:pathLst>
                <a:path w="6156" h="6053" extrusionOk="0">
                  <a:moveTo>
                    <a:pt x="4896" y="1"/>
                  </a:moveTo>
                  <a:cubicBezTo>
                    <a:pt x="4617" y="1"/>
                    <a:pt x="4345" y="140"/>
                    <a:pt x="4174" y="477"/>
                  </a:cubicBezTo>
                  <a:cubicBezTo>
                    <a:pt x="3375" y="2028"/>
                    <a:pt x="2262" y="3282"/>
                    <a:pt x="820" y="4270"/>
                  </a:cubicBezTo>
                  <a:cubicBezTo>
                    <a:pt x="0" y="4842"/>
                    <a:pt x="509" y="6052"/>
                    <a:pt x="1270" y="6052"/>
                  </a:cubicBezTo>
                  <a:cubicBezTo>
                    <a:pt x="1426" y="6052"/>
                    <a:pt x="1593" y="6002"/>
                    <a:pt x="1760" y="5884"/>
                  </a:cubicBezTo>
                  <a:cubicBezTo>
                    <a:pt x="3469" y="4724"/>
                    <a:pt x="4848" y="3267"/>
                    <a:pt x="5789" y="1417"/>
                  </a:cubicBezTo>
                  <a:cubicBezTo>
                    <a:pt x="6156" y="683"/>
                    <a:pt x="5511" y="1"/>
                    <a:pt x="48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55"/>
            <p:cNvSpPr/>
            <p:nvPr/>
          </p:nvSpPr>
          <p:spPr>
            <a:xfrm>
              <a:off x="3305477" y="2824631"/>
              <a:ext cx="115490" cy="117639"/>
            </a:xfrm>
            <a:custGeom>
              <a:avLst/>
              <a:gdLst/>
              <a:ahLst/>
              <a:cxnLst/>
              <a:rect l="l" t="t" r="r" b="b"/>
              <a:pathLst>
                <a:path w="5214" h="5311" extrusionOk="0">
                  <a:moveTo>
                    <a:pt x="1317" y="1"/>
                  </a:moveTo>
                  <a:cubicBezTo>
                    <a:pt x="625" y="1"/>
                    <a:pt x="1" y="932"/>
                    <a:pt x="624" y="1615"/>
                  </a:cubicBezTo>
                  <a:cubicBezTo>
                    <a:pt x="1549" y="2634"/>
                    <a:pt x="2333" y="3747"/>
                    <a:pt x="3116" y="4891"/>
                  </a:cubicBezTo>
                  <a:cubicBezTo>
                    <a:pt x="3323" y="5188"/>
                    <a:pt x="3613" y="5310"/>
                    <a:pt x="3900" y="5310"/>
                  </a:cubicBezTo>
                  <a:cubicBezTo>
                    <a:pt x="4567" y="5310"/>
                    <a:pt x="5214" y="4642"/>
                    <a:pt x="4731" y="3951"/>
                  </a:cubicBezTo>
                  <a:cubicBezTo>
                    <a:pt x="3869" y="2681"/>
                    <a:pt x="2975" y="1443"/>
                    <a:pt x="1941" y="299"/>
                  </a:cubicBezTo>
                  <a:cubicBezTo>
                    <a:pt x="1749" y="89"/>
                    <a:pt x="1530" y="1"/>
                    <a:pt x="1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55"/>
            <p:cNvSpPr/>
            <p:nvPr/>
          </p:nvSpPr>
          <p:spPr>
            <a:xfrm>
              <a:off x="2994664" y="2513906"/>
              <a:ext cx="195496" cy="119809"/>
            </a:xfrm>
            <a:custGeom>
              <a:avLst/>
              <a:gdLst/>
              <a:ahLst/>
              <a:cxnLst/>
              <a:rect l="l" t="t" r="r" b="b"/>
              <a:pathLst>
                <a:path w="8826" h="5409" extrusionOk="0">
                  <a:moveTo>
                    <a:pt x="5158" y="47"/>
                  </a:moveTo>
                  <a:cubicBezTo>
                    <a:pt x="4092" y="94"/>
                    <a:pt x="3089" y="565"/>
                    <a:pt x="2305" y="1301"/>
                  </a:cubicBezTo>
                  <a:cubicBezTo>
                    <a:pt x="1161" y="2383"/>
                    <a:pt x="299" y="3841"/>
                    <a:pt x="1" y="5408"/>
                  </a:cubicBezTo>
                  <a:cubicBezTo>
                    <a:pt x="1098" y="4358"/>
                    <a:pt x="2321" y="3825"/>
                    <a:pt x="3904" y="3480"/>
                  </a:cubicBezTo>
                  <a:cubicBezTo>
                    <a:pt x="4499" y="3355"/>
                    <a:pt x="8825" y="2665"/>
                    <a:pt x="8402" y="1631"/>
                  </a:cubicBezTo>
                  <a:cubicBezTo>
                    <a:pt x="7979" y="627"/>
                    <a:pt x="6161" y="0"/>
                    <a:pt x="515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55"/>
            <p:cNvSpPr/>
            <p:nvPr/>
          </p:nvSpPr>
          <p:spPr>
            <a:xfrm>
              <a:off x="3007157" y="2718288"/>
              <a:ext cx="1005477" cy="497024"/>
            </a:xfrm>
            <a:custGeom>
              <a:avLst/>
              <a:gdLst/>
              <a:ahLst/>
              <a:cxnLst/>
              <a:rect l="l" t="t" r="r" b="b"/>
              <a:pathLst>
                <a:path w="45394" h="22439" extrusionOk="0">
                  <a:moveTo>
                    <a:pt x="25130" y="1"/>
                  </a:moveTo>
                  <a:cubicBezTo>
                    <a:pt x="24825" y="1"/>
                    <a:pt x="24516" y="32"/>
                    <a:pt x="24202" y="100"/>
                  </a:cubicBezTo>
                  <a:cubicBezTo>
                    <a:pt x="23324" y="272"/>
                    <a:pt x="22431" y="382"/>
                    <a:pt x="21585" y="648"/>
                  </a:cubicBezTo>
                  <a:cubicBezTo>
                    <a:pt x="20127" y="1103"/>
                    <a:pt x="18763" y="1745"/>
                    <a:pt x="17823" y="2999"/>
                  </a:cubicBezTo>
                  <a:cubicBezTo>
                    <a:pt x="16914" y="4222"/>
                    <a:pt x="16083" y="5476"/>
                    <a:pt x="16130" y="7153"/>
                  </a:cubicBezTo>
                  <a:cubicBezTo>
                    <a:pt x="15910" y="7090"/>
                    <a:pt x="15769" y="7075"/>
                    <a:pt x="15660" y="7012"/>
                  </a:cubicBezTo>
                  <a:cubicBezTo>
                    <a:pt x="14663" y="6408"/>
                    <a:pt x="13602" y="6205"/>
                    <a:pt x="12520" y="6205"/>
                  </a:cubicBezTo>
                  <a:cubicBezTo>
                    <a:pt x="12002" y="6205"/>
                    <a:pt x="11480" y="6251"/>
                    <a:pt x="10957" y="6322"/>
                  </a:cubicBezTo>
                  <a:cubicBezTo>
                    <a:pt x="10440" y="6385"/>
                    <a:pt x="9860" y="6636"/>
                    <a:pt x="9484" y="6981"/>
                  </a:cubicBezTo>
                  <a:cubicBezTo>
                    <a:pt x="8653" y="7717"/>
                    <a:pt x="7901" y="8517"/>
                    <a:pt x="7838" y="9739"/>
                  </a:cubicBezTo>
                  <a:cubicBezTo>
                    <a:pt x="7807" y="10382"/>
                    <a:pt x="7697" y="11009"/>
                    <a:pt x="7619" y="11683"/>
                  </a:cubicBezTo>
                  <a:cubicBezTo>
                    <a:pt x="7072" y="11683"/>
                    <a:pt x="6526" y="11673"/>
                    <a:pt x="5980" y="11673"/>
                  </a:cubicBezTo>
                  <a:cubicBezTo>
                    <a:pt x="5570" y="11673"/>
                    <a:pt x="5160" y="11678"/>
                    <a:pt x="4750" y="11699"/>
                  </a:cubicBezTo>
                  <a:cubicBezTo>
                    <a:pt x="2916" y="11793"/>
                    <a:pt x="1584" y="12655"/>
                    <a:pt x="785" y="14348"/>
                  </a:cubicBezTo>
                  <a:cubicBezTo>
                    <a:pt x="1" y="16009"/>
                    <a:pt x="189" y="17529"/>
                    <a:pt x="1286" y="18987"/>
                  </a:cubicBezTo>
                  <a:cubicBezTo>
                    <a:pt x="2431" y="20508"/>
                    <a:pt x="4061" y="21244"/>
                    <a:pt x="5832" y="21605"/>
                  </a:cubicBezTo>
                  <a:cubicBezTo>
                    <a:pt x="7211" y="21871"/>
                    <a:pt x="8638" y="21981"/>
                    <a:pt x="10033" y="22059"/>
                  </a:cubicBezTo>
                  <a:cubicBezTo>
                    <a:pt x="12196" y="22200"/>
                    <a:pt x="14359" y="22279"/>
                    <a:pt x="16522" y="22341"/>
                  </a:cubicBezTo>
                  <a:cubicBezTo>
                    <a:pt x="18727" y="22396"/>
                    <a:pt x="20944" y="22439"/>
                    <a:pt x="23153" y="22439"/>
                  </a:cubicBezTo>
                  <a:cubicBezTo>
                    <a:pt x="23487" y="22439"/>
                    <a:pt x="23821" y="22438"/>
                    <a:pt x="24155" y="22436"/>
                  </a:cubicBezTo>
                  <a:cubicBezTo>
                    <a:pt x="26531" y="22421"/>
                    <a:pt x="28908" y="22293"/>
                    <a:pt x="31284" y="22293"/>
                  </a:cubicBezTo>
                  <a:cubicBezTo>
                    <a:pt x="31416" y="22293"/>
                    <a:pt x="31547" y="22294"/>
                    <a:pt x="31679" y="22294"/>
                  </a:cubicBezTo>
                  <a:cubicBezTo>
                    <a:pt x="31960" y="22296"/>
                    <a:pt x="32241" y="22297"/>
                    <a:pt x="32522" y="22297"/>
                  </a:cubicBezTo>
                  <a:cubicBezTo>
                    <a:pt x="34836" y="22297"/>
                    <a:pt x="37126" y="22219"/>
                    <a:pt x="39391" y="21730"/>
                  </a:cubicBezTo>
                  <a:cubicBezTo>
                    <a:pt x="40253" y="21542"/>
                    <a:pt x="41209" y="21323"/>
                    <a:pt x="41867" y="20805"/>
                  </a:cubicBezTo>
                  <a:cubicBezTo>
                    <a:pt x="43936" y="19144"/>
                    <a:pt x="45394" y="17153"/>
                    <a:pt x="45237" y="14254"/>
                  </a:cubicBezTo>
                  <a:cubicBezTo>
                    <a:pt x="45127" y="11902"/>
                    <a:pt x="43905" y="10288"/>
                    <a:pt x="42149" y="9081"/>
                  </a:cubicBezTo>
                  <a:cubicBezTo>
                    <a:pt x="40394" y="7883"/>
                    <a:pt x="38424" y="7413"/>
                    <a:pt x="36369" y="7413"/>
                  </a:cubicBezTo>
                  <a:cubicBezTo>
                    <a:pt x="35763" y="7413"/>
                    <a:pt x="35149" y="7454"/>
                    <a:pt x="34532" y="7529"/>
                  </a:cubicBezTo>
                  <a:cubicBezTo>
                    <a:pt x="34046" y="7592"/>
                    <a:pt x="33544" y="7749"/>
                    <a:pt x="33011" y="7890"/>
                  </a:cubicBezTo>
                  <a:cubicBezTo>
                    <a:pt x="32995" y="7670"/>
                    <a:pt x="32980" y="7545"/>
                    <a:pt x="32964" y="7404"/>
                  </a:cubicBezTo>
                  <a:cubicBezTo>
                    <a:pt x="32776" y="5617"/>
                    <a:pt x="32118" y="4018"/>
                    <a:pt x="30911" y="2686"/>
                  </a:cubicBezTo>
                  <a:cubicBezTo>
                    <a:pt x="29970" y="1651"/>
                    <a:pt x="28732" y="1118"/>
                    <a:pt x="27509" y="570"/>
                  </a:cubicBezTo>
                  <a:cubicBezTo>
                    <a:pt x="26743" y="227"/>
                    <a:pt x="25952" y="1"/>
                    <a:pt x="25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55"/>
            <p:cNvSpPr/>
            <p:nvPr/>
          </p:nvSpPr>
          <p:spPr>
            <a:xfrm>
              <a:off x="3514754" y="2718398"/>
              <a:ext cx="497888" cy="492328"/>
            </a:xfrm>
            <a:custGeom>
              <a:avLst/>
              <a:gdLst/>
              <a:ahLst/>
              <a:cxnLst/>
              <a:rect l="l" t="t" r="r" b="b"/>
              <a:pathLst>
                <a:path w="22478" h="22227" extrusionOk="0">
                  <a:moveTo>
                    <a:pt x="2368" y="1"/>
                  </a:moveTo>
                  <a:cubicBezTo>
                    <a:pt x="1004" y="1693"/>
                    <a:pt x="1" y="4139"/>
                    <a:pt x="628" y="6317"/>
                  </a:cubicBezTo>
                  <a:cubicBezTo>
                    <a:pt x="1255" y="8590"/>
                    <a:pt x="2995" y="9766"/>
                    <a:pt x="5283" y="9828"/>
                  </a:cubicBezTo>
                  <a:cubicBezTo>
                    <a:pt x="8230" y="9922"/>
                    <a:pt x="11772" y="9656"/>
                    <a:pt x="13230" y="12869"/>
                  </a:cubicBezTo>
                  <a:cubicBezTo>
                    <a:pt x="14484" y="15612"/>
                    <a:pt x="11333" y="18245"/>
                    <a:pt x="11976" y="21051"/>
                  </a:cubicBezTo>
                  <a:cubicBezTo>
                    <a:pt x="12070" y="21474"/>
                    <a:pt x="12227" y="21866"/>
                    <a:pt x="12446" y="22227"/>
                  </a:cubicBezTo>
                  <a:cubicBezTo>
                    <a:pt x="13794" y="22164"/>
                    <a:pt x="15142" y="22023"/>
                    <a:pt x="16475" y="21725"/>
                  </a:cubicBezTo>
                  <a:cubicBezTo>
                    <a:pt x="17337" y="21537"/>
                    <a:pt x="18293" y="21318"/>
                    <a:pt x="18951" y="20800"/>
                  </a:cubicBezTo>
                  <a:cubicBezTo>
                    <a:pt x="21020" y="19139"/>
                    <a:pt x="22478" y="17148"/>
                    <a:pt x="22321" y="14249"/>
                  </a:cubicBezTo>
                  <a:cubicBezTo>
                    <a:pt x="22211" y="11897"/>
                    <a:pt x="20989" y="10283"/>
                    <a:pt x="19233" y="9076"/>
                  </a:cubicBezTo>
                  <a:cubicBezTo>
                    <a:pt x="17478" y="7878"/>
                    <a:pt x="15508" y="7408"/>
                    <a:pt x="13453" y="7408"/>
                  </a:cubicBezTo>
                  <a:cubicBezTo>
                    <a:pt x="12847" y="7408"/>
                    <a:pt x="12233" y="7449"/>
                    <a:pt x="11616" y="7524"/>
                  </a:cubicBezTo>
                  <a:cubicBezTo>
                    <a:pt x="11130" y="7587"/>
                    <a:pt x="10628" y="7744"/>
                    <a:pt x="10095" y="7885"/>
                  </a:cubicBezTo>
                  <a:cubicBezTo>
                    <a:pt x="10079" y="7665"/>
                    <a:pt x="10064" y="7540"/>
                    <a:pt x="10048" y="7399"/>
                  </a:cubicBezTo>
                  <a:cubicBezTo>
                    <a:pt x="9860" y="5612"/>
                    <a:pt x="9202" y="4013"/>
                    <a:pt x="7995" y="2681"/>
                  </a:cubicBezTo>
                  <a:cubicBezTo>
                    <a:pt x="7054" y="1646"/>
                    <a:pt x="5816" y="1113"/>
                    <a:pt x="4593" y="565"/>
                  </a:cubicBezTo>
                  <a:cubicBezTo>
                    <a:pt x="3888" y="236"/>
                    <a:pt x="3136" y="32"/>
                    <a:pt x="2368" y="1"/>
                  </a:cubicBezTo>
                  <a:close/>
                </a:path>
              </a:pathLst>
            </a:cu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55"/>
            <p:cNvSpPr/>
            <p:nvPr/>
          </p:nvSpPr>
          <p:spPr>
            <a:xfrm>
              <a:off x="3468925" y="2974966"/>
              <a:ext cx="53492" cy="41686"/>
            </a:xfrm>
            <a:custGeom>
              <a:avLst/>
              <a:gdLst/>
              <a:ahLst/>
              <a:cxnLst/>
              <a:rect l="l" t="t" r="r" b="b"/>
              <a:pathLst>
                <a:path w="2415" h="1882" extrusionOk="0">
                  <a:moveTo>
                    <a:pt x="1208" y="1"/>
                  </a:moveTo>
                  <a:cubicBezTo>
                    <a:pt x="1" y="1"/>
                    <a:pt x="1" y="1882"/>
                    <a:pt x="1208" y="1882"/>
                  </a:cubicBezTo>
                  <a:cubicBezTo>
                    <a:pt x="2415" y="1882"/>
                    <a:pt x="2415" y="1"/>
                    <a:pt x="1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55"/>
            <p:cNvSpPr/>
            <p:nvPr/>
          </p:nvSpPr>
          <p:spPr>
            <a:xfrm>
              <a:off x="3579344" y="2970802"/>
              <a:ext cx="53492" cy="41354"/>
            </a:xfrm>
            <a:custGeom>
              <a:avLst/>
              <a:gdLst/>
              <a:ahLst/>
              <a:cxnLst/>
              <a:rect l="l" t="t" r="r" b="b"/>
              <a:pathLst>
                <a:path w="2415" h="1867" extrusionOk="0">
                  <a:moveTo>
                    <a:pt x="1207" y="1"/>
                  </a:moveTo>
                  <a:cubicBezTo>
                    <a:pt x="0" y="1"/>
                    <a:pt x="0" y="1866"/>
                    <a:pt x="1207" y="1866"/>
                  </a:cubicBezTo>
                  <a:cubicBezTo>
                    <a:pt x="2414" y="1866"/>
                    <a:pt x="2414" y="1"/>
                    <a:pt x="12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55"/>
            <p:cNvSpPr/>
            <p:nvPr/>
          </p:nvSpPr>
          <p:spPr>
            <a:xfrm>
              <a:off x="3518054" y="3017849"/>
              <a:ext cx="76240" cy="50901"/>
            </a:xfrm>
            <a:custGeom>
              <a:avLst/>
              <a:gdLst/>
              <a:ahLst/>
              <a:cxnLst/>
              <a:rect l="l" t="t" r="r" b="b"/>
              <a:pathLst>
                <a:path w="3442" h="2298" extrusionOk="0">
                  <a:moveTo>
                    <a:pt x="3053" y="1"/>
                  </a:moveTo>
                  <a:cubicBezTo>
                    <a:pt x="2873" y="1"/>
                    <a:pt x="2697" y="118"/>
                    <a:pt x="2705" y="353"/>
                  </a:cubicBezTo>
                  <a:cubicBezTo>
                    <a:pt x="2705" y="933"/>
                    <a:pt x="2454" y="1529"/>
                    <a:pt x="1795" y="1592"/>
                  </a:cubicBezTo>
                  <a:cubicBezTo>
                    <a:pt x="1771" y="1593"/>
                    <a:pt x="1747" y="1594"/>
                    <a:pt x="1723" y="1594"/>
                  </a:cubicBezTo>
                  <a:cubicBezTo>
                    <a:pt x="1125" y="1594"/>
                    <a:pt x="775" y="1037"/>
                    <a:pt x="730" y="494"/>
                  </a:cubicBezTo>
                  <a:cubicBezTo>
                    <a:pt x="714" y="259"/>
                    <a:pt x="526" y="142"/>
                    <a:pt x="348" y="142"/>
                  </a:cubicBezTo>
                  <a:cubicBezTo>
                    <a:pt x="169" y="142"/>
                    <a:pt x="1" y="259"/>
                    <a:pt x="24" y="494"/>
                  </a:cubicBezTo>
                  <a:cubicBezTo>
                    <a:pt x="86" y="1473"/>
                    <a:pt x="718" y="2297"/>
                    <a:pt x="1766" y="2297"/>
                  </a:cubicBezTo>
                  <a:cubicBezTo>
                    <a:pt x="1776" y="2297"/>
                    <a:pt x="1786" y="2297"/>
                    <a:pt x="1795" y="2297"/>
                  </a:cubicBezTo>
                  <a:cubicBezTo>
                    <a:pt x="2846" y="2297"/>
                    <a:pt x="3441" y="1309"/>
                    <a:pt x="3426" y="353"/>
                  </a:cubicBezTo>
                  <a:cubicBezTo>
                    <a:pt x="3418" y="118"/>
                    <a:pt x="3234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55"/>
            <p:cNvSpPr/>
            <p:nvPr/>
          </p:nvSpPr>
          <p:spPr>
            <a:xfrm>
              <a:off x="3427614" y="3023586"/>
              <a:ext cx="61821" cy="39250"/>
            </a:xfrm>
            <a:custGeom>
              <a:avLst/>
              <a:gdLst/>
              <a:ahLst/>
              <a:cxnLst/>
              <a:rect l="l" t="t" r="r" b="b"/>
              <a:pathLst>
                <a:path w="2791" h="1772" extrusionOk="0">
                  <a:moveTo>
                    <a:pt x="2791" y="894"/>
                  </a:moveTo>
                  <a:cubicBezTo>
                    <a:pt x="2791" y="1380"/>
                    <a:pt x="2164" y="1772"/>
                    <a:pt x="1396" y="1772"/>
                  </a:cubicBezTo>
                  <a:cubicBezTo>
                    <a:pt x="628" y="1772"/>
                    <a:pt x="1" y="1380"/>
                    <a:pt x="1" y="894"/>
                  </a:cubicBezTo>
                  <a:cubicBezTo>
                    <a:pt x="1" y="392"/>
                    <a:pt x="628" y="0"/>
                    <a:pt x="1396" y="0"/>
                  </a:cubicBezTo>
                  <a:cubicBezTo>
                    <a:pt x="2164" y="0"/>
                    <a:pt x="2791" y="392"/>
                    <a:pt x="2791" y="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55"/>
            <p:cNvSpPr/>
            <p:nvPr/>
          </p:nvSpPr>
          <p:spPr>
            <a:xfrm>
              <a:off x="3612326" y="3023586"/>
              <a:ext cx="61466" cy="39250"/>
            </a:xfrm>
            <a:custGeom>
              <a:avLst/>
              <a:gdLst/>
              <a:ahLst/>
              <a:cxnLst/>
              <a:rect l="l" t="t" r="r" b="b"/>
              <a:pathLst>
                <a:path w="2775" h="1772" extrusionOk="0">
                  <a:moveTo>
                    <a:pt x="2775" y="894"/>
                  </a:moveTo>
                  <a:cubicBezTo>
                    <a:pt x="2775" y="1380"/>
                    <a:pt x="2163" y="1772"/>
                    <a:pt x="1395" y="1772"/>
                  </a:cubicBezTo>
                  <a:cubicBezTo>
                    <a:pt x="627" y="1772"/>
                    <a:pt x="0" y="1380"/>
                    <a:pt x="0" y="894"/>
                  </a:cubicBezTo>
                  <a:cubicBezTo>
                    <a:pt x="0" y="392"/>
                    <a:pt x="627" y="0"/>
                    <a:pt x="1395" y="0"/>
                  </a:cubicBezTo>
                  <a:cubicBezTo>
                    <a:pt x="2163" y="0"/>
                    <a:pt x="2775" y="392"/>
                    <a:pt x="2775" y="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55"/>
            <p:cNvSpPr/>
            <p:nvPr/>
          </p:nvSpPr>
          <p:spPr>
            <a:xfrm>
              <a:off x="3181812" y="3249254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55"/>
            <p:cNvSpPr/>
            <p:nvPr/>
          </p:nvSpPr>
          <p:spPr>
            <a:xfrm>
              <a:off x="3305411" y="3323546"/>
              <a:ext cx="65630" cy="51078"/>
            </a:xfrm>
            <a:custGeom>
              <a:avLst/>
              <a:gdLst/>
              <a:ahLst/>
              <a:cxnLst/>
              <a:rect l="l" t="t" r="r" b="b"/>
              <a:pathLst>
                <a:path w="2963" h="2306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55"/>
            <p:cNvSpPr/>
            <p:nvPr/>
          </p:nvSpPr>
          <p:spPr>
            <a:xfrm>
              <a:off x="3398110" y="325550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55"/>
            <p:cNvSpPr/>
            <p:nvPr/>
          </p:nvSpPr>
          <p:spPr>
            <a:xfrm>
              <a:off x="3484563" y="3440899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1"/>
                  </a:moveTo>
                  <a:cubicBezTo>
                    <a:pt x="0" y="1"/>
                    <a:pt x="0" y="2305"/>
                    <a:pt x="1489" y="2305"/>
                  </a:cubicBezTo>
                  <a:cubicBezTo>
                    <a:pt x="2963" y="2305"/>
                    <a:pt x="2963" y="1"/>
                    <a:pt x="1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55"/>
            <p:cNvSpPr/>
            <p:nvPr/>
          </p:nvSpPr>
          <p:spPr>
            <a:xfrm>
              <a:off x="3540116" y="3280153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1"/>
                  </a:moveTo>
                  <a:cubicBezTo>
                    <a:pt x="0" y="1"/>
                    <a:pt x="0" y="2305"/>
                    <a:pt x="1489" y="2305"/>
                  </a:cubicBezTo>
                  <a:cubicBezTo>
                    <a:pt x="2963" y="2305"/>
                    <a:pt x="2963" y="1"/>
                    <a:pt x="1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55"/>
            <p:cNvSpPr/>
            <p:nvPr/>
          </p:nvSpPr>
          <p:spPr>
            <a:xfrm>
              <a:off x="3738007" y="325550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55"/>
            <p:cNvSpPr/>
            <p:nvPr/>
          </p:nvSpPr>
          <p:spPr>
            <a:xfrm>
              <a:off x="3645308" y="3372853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55"/>
            <p:cNvSpPr/>
            <p:nvPr/>
          </p:nvSpPr>
          <p:spPr>
            <a:xfrm>
              <a:off x="3811967" y="3366961"/>
              <a:ext cx="65985" cy="50701"/>
            </a:xfrm>
            <a:custGeom>
              <a:avLst/>
              <a:gdLst/>
              <a:ahLst/>
              <a:cxnLst/>
              <a:rect l="l" t="t" r="r" b="b"/>
              <a:pathLst>
                <a:path w="2979" h="2289" extrusionOk="0">
                  <a:moveTo>
                    <a:pt x="1489" y="0"/>
                  </a:moveTo>
                  <a:cubicBezTo>
                    <a:pt x="0" y="0"/>
                    <a:pt x="0" y="2289"/>
                    <a:pt x="1489" y="2289"/>
                  </a:cubicBezTo>
                  <a:cubicBezTo>
                    <a:pt x="2978" y="2289"/>
                    <a:pt x="2978" y="0"/>
                    <a:pt x="1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55"/>
            <p:cNvSpPr/>
            <p:nvPr/>
          </p:nvSpPr>
          <p:spPr>
            <a:xfrm>
              <a:off x="3311657" y="3471798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74" y="1"/>
                  </a:moveTo>
                  <a:cubicBezTo>
                    <a:pt x="0" y="1"/>
                    <a:pt x="0" y="2305"/>
                    <a:pt x="1474" y="2305"/>
                  </a:cubicBezTo>
                  <a:cubicBezTo>
                    <a:pt x="2963" y="2305"/>
                    <a:pt x="2963" y="1"/>
                    <a:pt x="1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55"/>
            <p:cNvSpPr/>
            <p:nvPr/>
          </p:nvSpPr>
          <p:spPr>
            <a:xfrm>
              <a:off x="3623423" y="3537075"/>
              <a:ext cx="65653" cy="50724"/>
            </a:xfrm>
            <a:custGeom>
              <a:avLst/>
              <a:gdLst/>
              <a:ahLst/>
              <a:cxnLst/>
              <a:rect l="l" t="t" r="r" b="b"/>
              <a:pathLst>
                <a:path w="2964" h="2290" extrusionOk="0">
                  <a:moveTo>
                    <a:pt x="1490" y="1"/>
                  </a:moveTo>
                  <a:cubicBezTo>
                    <a:pt x="1" y="1"/>
                    <a:pt x="1" y="2289"/>
                    <a:pt x="1490" y="2289"/>
                  </a:cubicBezTo>
                  <a:cubicBezTo>
                    <a:pt x="2963" y="2289"/>
                    <a:pt x="2963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55"/>
            <p:cNvSpPr/>
            <p:nvPr/>
          </p:nvSpPr>
          <p:spPr>
            <a:xfrm>
              <a:off x="3406084" y="3636375"/>
              <a:ext cx="65653" cy="50701"/>
            </a:xfrm>
            <a:custGeom>
              <a:avLst/>
              <a:gdLst/>
              <a:ahLst/>
              <a:cxnLst/>
              <a:rect l="l" t="t" r="r" b="b"/>
              <a:pathLst>
                <a:path w="2964" h="2289" extrusionOk="0">
                  <a:moveTo>
                    <a:pt x="1474" y="0"/>
                  </a:moveTo>
                  <a:cubicBezTo>
                    <a:pt x="1" y="0"/>
                    <a:pt x="1" y="2289"/>
                    <a:pt x="1474" y="2289"/>
                  </a:cubicBezTo>
                  <a:cubicBezTo>
                    <a:pt x="2963" y="2289"/>
                    <a:pt x="2963" y="0"/>
                    <a:pt x="1474" y="0"/>
                  </a:cubicBezTo>
                  <a:close/>
                </a:path>
              </a:pathLst>
            </a:custGeom>
            <a:solidFill>
              <a:srgbClr val="9DD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55"/>
            <p:cNvSpPr/>
            <p:nvPr/>
          </p:nvSpPr>
          <p:spPr>
            <a:xfrm>
              <a:off x="3598792" y="3736030"/>
              <a:ext cx="65630" cy="51056"/>
            </a:xfrm>
            <a:custGeom>
              <a:avLst/>
              <a:gdLst/>
              <a:ahLst/>
              <a:cxnLst/>
              <a:rect l="l" t="t" r="r" b="b"/>
              <a:pathLst>
                <a:path w="2963" h="2305" extrusionOk="0">
                  <a:moveTo>
                    <a:pt x="1489" y="0"/>
                  </a:moveTo>
                  <a:cubicBezTo>
                    <a:pt x="0" y="0"/>
                    <a:pt x="0" y="2304"/>
                    <a:pt x="1489" y="2304"/>
                  </a:cubicBezTo>
                  <a:cubicBezTo>
                    <a:pt x="2962" y="2304"/>
                    <a:pt x="2962" y="0"/>
                    <a:pt x="1489" y="0"/>
                  </a:cubicBezTo>
                  <a:close/>
                </a:path>
              </a:pathLst>
            </a:custGeom>
            <a:solidFill>
              <a:srgbClr val="9DD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7" name="Google Shape;5257;p55"/>
          <p:cNvGrpSpPr/>
          <p:nvPr/>
        </p:nvGrpSpPr>
        <p:grpSpPr>
          <a:xfrm>
            <a:off x="2241806" y="2913978"/>
            <a:ext cx="653309" cy="1298977"/>
            <a:chOff x="2203410" y="2891304"/>
            <a:chExt cx="516654" cy="1027265"/>
          </a:xfrm>
        </p:grpSpPr>
        <p:sp>
          <p:nvSpPr>
            <p:cNvPr id="5258" name="Google Shape;5258;p55"/>
            <p:cNvSpPr/>
            <p:nvPr/>
          </p:nvSpPr>
          <p:spPr>
            <a:xfrm>
              <a:off x="2271323" y="3809901"/>
              <a:ext cx="364235" cy="108668"/>
            </a:xfrm>
            <a:custGeom>
              <a:avLst/>
              <a:gdLst/>
              <a:ahLst/>
              <a:cxnLst/>
              <a:rect l="l" t="t" r="r" b="b"/>
              <a:pathLst>
                <a:path w="16444" h="4906" extrusionOk="0">
                  <a:moveTo>
                    <a:pt x="8620" y="1"/>
                  </a:moveTo>
                  <a:cubicBezTo>
                    <a:pt x="4824" y="1"/>
                    <a:pt x="1" y="980"/>
                    <a:pt x="3518" y="4204"/>
                  </a:cubicBezTo>
                  <a:cubicBezTo>
                    <a:pt x="4003" y="4689"/>
                    <a:pt x="5132" y="4906"/>
                    <a:pt x="6463" y="4906"/>
                  </a:cubicBezTo>
                  <a:cubicBezTo>
                    <a:pt x="10516" y="4906"/>
                    <a:pt x="16443" y="2893"/>
                    <a:pt x="11747" y="286"/>
                  </a:cubicBezTo>
                  <a:cubicBezTo>
                    <a:pt x="11060" y="112"/>
                    <a:pt x="9898" y="1"/>
                    <a:pt x="8620" y="1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55"/>
            <p:cNvSpPr/>
            <p:nvPr/>
          </p:nvSpPr>
          <p:spPr>
            <a:xfrm>
              <a:off x="2242661" y="3111080"/>
              <a:ext cx="414205" cy="736753"/>
            </a:xfrm>
            <a:custGeom>
              <a:avLst/>
              <a:gdLst/>
              <a:ahLst/>
              <a:cxnLst/>
              <a:rect l="l" t="t" r="r" b="b"/>
              <a:pathLst>
                <a:path w="18700" h="33262" extrusionOk="0">
                  <a:moveTo>
                    <a:pt x="8793" y="27321"/>
                  </a:moveTo>
                  <a:cubicBezTo>
                    <a:pt x="9060" y="23371"/>
                    <a:pt x="9358" y="19405"/>
                    <a:pt x="9593" y="15439"/>
                  </a:cubicBezTo>
                  <a:cubicBezTo>
                    <a:pt x="9750" y="12885"/>
                    <a:pt x="9812" y="10330"/>
                    <a:pt x="9938" y="7759"/>
                  </a:cubicBezTo>
                  <a:cubicBezTo>
                    <a:pt x="9953" y="7273"/>
                    <a:pt x="10063" y="6772"/>
                    <a:pt x="10094" y="6270"/>
                  </a:cubicBezTo>
                  <a:cubicBezTo>
                    <a:pt x="10157" y="5533"/>
                    <a:pt x="10094" y="5471"/>
                    <a:pt x="9420" y="5126"/>
                  </a:cubicBezTo>
                  <a:cubicBezTo>
                    <a:pt x="8966" y="4891"/>
                    <a:pt x="8527" y="4593"/>
                    <a:pt x="8088" y="4295"/>
                  </a:cubicBezTo>
                  <a:cubicBezTo>
                    <a:pt x="8010" y="4232"/>
                    <a:pt x="7916" y="4107"/>
                    <a:pt x="7916" y="3997"/>
                  </a:cubicBezTo>
                  <a:cubicBezTo>
                    <a:pt x="7790" y="2869"/>
                    <a:pt x="9154" y="3292"/>
                    <a:pt x="10204" y="4467"/>
                  </a:cubicBezTo>
                  <a:cubicBezTo>
                    <a:pt x="10439" y="2931"/>
                    <a:pt x="10518" y="1442"/>
                    <a:pt x="10862" y="0"/>
                  </a:cubicBezTo>
                  <a:cubicBezTo>
                    <a:pt x="11364" y="1317"/>
                    <a:pt x="10815" y="2649"/>
                    <a:pt x="10909" y="4060"/>
                  </a:cubicBezTo>
                  <a:cubicBezTo>
                    <a:pt x="11333" y="3825"/>
                    <a:pt x="11677" y="3605"/>
                    <a:pt x="12038" y="3433"/>
                  </a:cubicBezTo>
                  <a:cubicBezTo>
                    <a:pt x="12320" y="3292"/>
                    <a:pt x="12649" y="3245"/>
                    <a:pt x="12869" y="3574"/>
                  </a:cubicBezTo>
                  <a:cubicBezTo>
                    <a:pt x="13088" y="3872"/>
                    <a:pt x="12884" y="4091"/>
                    <a:pt x="12696" y="4311"/>
                  </a:cubicBezTo>
                  <a:cubicBezTo>
                    <a:pt x="12336" y="4703"/>
                    <a:pt x="11975" y="5063"/>
                    <a:pt x="11380" y="5141"/>
                  </a:cubicBezTo>
                  <a:cubicBezTo>
                    <a:pt x="10894" y="5204"/>
                    <a:pt x="10706" y="5518"/>
                    <a:pt x="10643" y="6051"/>
                  </a:cubicBezTo>
                  <a:cubicBezTo>
                    <a:pt x="10408" y="8104"/>
                    <a:pt x="10392" y="10173"/>
                    <a:pt x="10298" y="12226"/>
                  </a:cubicBezTo>
                  <a:cubicBezTo>
                    <a:pt x="10157" y="14985"/>
                    <a:pt x="9859" y="17712"/>
                    <a:pt x="9656" y="20471"/>
                  </a:cubicBezTo>
                  <a:cubicBezTo>
                    <a:pt x="9593" y="21270"/>
                    <a:pt x="9546" y="22070"/>
                    <a:pt x="9640" y="22885"/>
                  </a:cubicBezTo>
                  <a:cubicBezTo>
                    <a:pt x="10016" y="21709"/>
                    <a:pt x="10392" y="20534"/>
                    <a:pt x="10753" y="19342"/>
                  </a:cubicBezTo>
                  <a:cubicBezTo>
                    <a:pt x="11599" y="16662"/>
                    <a:pt x="12806" y="14154"/>
                    <a:pt x="14687" y="12038"/>
                  </a:cubicBezTo>
                  <a:cubicBezTo>
                    <a:pt x="15267" y="11380"/>
                    <a:pt x="16051" y="10847"/>
                    <a:pt x="16834" y="10424"/>
                  </a:cubicBezTo>
                  <a:cubicBezTo>
                    <a:pt x="17822" y="9906"/>
                    <a:pt x="18700" y="10533"/>
                    <a:pt x="18590" y="11646"/>
                  </a:cubicBezTo>
                  <a:cubicBezTo>
                    <a:pt x="18527" y="12289"/>
                    <a:pt x="18339" y="12947"/>
                    <a:pt x="18041" y="13511"/>
                  </a:cubicBezTo>
                  <a:cubicBezTo>
                    <a:pt x="17211" y="15079"/>
                    <a:pt x="16301" y="16615"/>
                    <a:pt x="15392" y="18151"/>
                  </a:cubicBezTo>
                  <a:cubicBezTo>
                    <a:pt x="14530" y="19609"/>
                    <a:pt x="13590" y="21019"/>
                    <a:pt x="12775" y="22493"/>
                  </a:cubicBezTo>
                  <a:cubicBezTo>
                    <a:pt x="12132" y="23653"/>
                    <a:pt x="11615" y="24891"/>
                    <a:pt x="11003" y="26208"/>
                  </a:cubicBezTo>
                  <a:cubicBezTo>
                    <a:pt x="12132" y="25095"/>
                    <a:pt x="13135" y="24076"/>
                    <a:pt x="14185" y="23104"/>
                  </a:cubicBezTo>
                  <a:cubicBezTo>
                    <a:pt x="15016" y="22367"/>
                    <a:pt x="16192" y="21458"/>
                    <a:pt x="17179" y="22070"/>
                  </a:cubicBezTo>
                  <a:cubicBezTo>
                    <a:pt x="18088" y="22775"/>
                    <a:pt x="17305" y="23794"/>
                    <a:pt x="16756" y="24499"/>
                  </a:cubicBezTo>
                  <a:cubicBezTo>
                    <a:pt x="15580" y="25973"/>
                    <a:pt x="14217" y="27258"/>
                    <a:pt x="12837" y="28543"/>
                  </a:cubicBezTo>
                  <a:cubicBezTo>
                    <a:pt x="11552" y="29719"/>
                    <a:pt x="10235" y="30894"/>
                    <a:pt x="9342" y="32446"/>
                  </a:cubicBezTo>
                  <a:cubicBezTo>
                    <a:pt x="9201" y="32697"/>
                    <a:pt x="8903" y="33261"/>
                    <a:pt x="8637" y="33261"/>
                  </a:cubicBezTo>
                  <a:cubicBezTo>
                    <a:pt x="8260" y="33261"/>
                    <a:pt x="8339" y="32791"/>
                    <a:pt x="8276" y="32587"/>
                  </a:cubicBezTo>
                  <a:cubicBezTo>
                    <a:pt x="7555" y="30377"/>
                    <a:pt x="6380" y="28465"/>
                    <a:pt x="4843" y="26725"/>
                  </a:cubicBezTo>
                  <a:cubicBezTo>
                    <a:pt x="3480" y="25189"/>
                    <a:pt x="2179" y="23574"/>
                    <a:pt x="909" y="21944"/>
                  </a:cubicBezTo>
                  <a:cubicBezTo>
                    <a:pt x="564" y="21505"/>
                    <a:pt x="282" y="20925"/>
                    <a:pt x="173" y="20361"/>
                  </a:cubicBezTo>
                  <a:cubicBezTo>
                    <a:pt x="0" y="19342"/>
                    <a:pt x="737" y="18841"/>
                    <a:pt x="1677" y="19280"/>
                  </a:cubicBezTo>
                  <a:cubicBezTo>
                    <a:pt x="3229" y="20001"/>
                    <a:pt x="4546" y="20988"/>
                    <a:pt x="5612" y="22383"/>
                  </a:cubicBezTo>
                  <a:cubicBezTo>
                    <a:pt x="6489" y="23543"/>
                    <a:pt x="7242" y="24734"/>
                    <a:pt x="7728" y="26114"/>
                  </a:cubicBezTo>
                  <a:cubicBezTo>
                    <a:pt x="7759" y="26223"/>
                    <a:pt x="7837" y="26333"/>
                    <a:pt x="7900" y="26443"/>
                  </a:cubicBezTo>
                  <a:cubicBezTo>
                    <a:pt x="7916" y="26458"/>
                    <a:pt x="7963" y="26458"/>
                    <a:pt x="8041" y="26474"/>
                  </a:cubicBezTo>
                  <a:cubicBezTo>
                    <a:pt x="7336" y="22211"/>
                    <a:pt x="6630" y="17979"/>
                    <a:pt x="5909" y="13621"/>
                  </a:cubicBezTo>
                  <a:cubicBezTo>
                    <a:pt x="5533" y="13606"/>
                    <a:pt x="5141" y="13590"/>
                    <a:pt x="4765" y="13590"/>
                  </a:cubicBezTo>
                  <a:cubicBezTo>
                    <a:pt x="4483" y="13574"/>
                    <a:pt x="4201" y="13606"/>
                    <a:pt x="3919" y="13559"/>
                  </a:cubicBezTo>
                  <a:cubicBezTo>
                    <a:pt x="3558" y="13496"/>
                    <a:pt x="3276" y="13292"/>
                    <a:pt x="3307" y="12869"/>
                  </a:cubicBezTo>
                  <a:cubicBezTo>
                    <a:pt x="3339" y="12414"/>
                    <a:pt x="3699" y="12320"/>
                    <a:pt x="4060" y="12320"/>
                  </a:cubicBezTo>
                  <a:cubicBezTo>
                    <a:pt x="4389" y="12320"/>
                    <a:pt x="4734" y="12414"/>
                    <a:pt x="5079" y="12461"/>
                  </a:cubicBezTo>
                  <a:cubicBezTo>
                    <a:pt x="5251" y="12508"/>
                    <a:pt x="5439" y="12555"/>
                    <a:pt x="5721" y="12618"/>
                  </a:cubicBezTo>
                  <a:cubicBezTo>
                    <a:pt x="5674" y="10988"/>
                    <a:pt x="4812" y="9546"/>
                    <a:pt x="4891" y="7947"/>
                  </a:cubicBezTo>
                  <a:cubicBezTo>
                    <a:pt x="5721" y="9138"/>
                    <a:pt x="5753" y="10596"/>
                    <a:pt x="6286" y="11991"/>
                  </a:cubicBezTo>
                  <a:cubicBezTo>
                    <a:pt x="6583" y="11709"/>
                    <a:pt x="6818" y="11474"/>
                    <a:pt x="7069" y="11254"/>
                  </a:cubicBezTo>
                  <a:cubicBezTo>
                    <a:pt x="7351" y="10988"/>
                    <a:pt x="7712" y="10910"/>
                    <a:pt x="7994" y="11176"/>
                  </a:cubicBezTo>
                  <a:cubicBezTo>
                    <a:pt x="8308" y="11442"/>
                    <a:pt x="8213" y="11834"/>
                    <a:pt x="7978" y="12101"/>
                  </a:cubicBezTo>
                  <a:cubicBezTo>
                    <a:pt x="7759" y="12383"/>
                    <a:pt x="7461" y="12665"/>
                    <a:pt x="7148" y="12838"/>
                  </a:cubicBezTo>
                  <a:cubicBezTo>
                    <a:pt x="6646" y="13104"/>
                    <a:pt x="6505" y="13464"/>
                    <a:pt x="6583" y="13982"/>
                  </a:cubicBezTo>
                  <a:cubicBezTo>
                    <a:pt x="7038" y="16897"/>
                    <a:pt x="7477" y="19797"/>
                    <a:pt x="7931" y="22697"/>
                  </a:cubicBezTo>
                  <a:cubicBezTo>
                    <a:pt x="8182" y="24233"/>
                    <a:pt x="8449" y="25769"/>
                    <a:pt x="8715" y="27305"/>
                  </a:cubicBezTo>
                  <a:cubicBezTo>
                    <a:pt x="8731" y="27321"/>
                    <a:pt x="8762" y="27321"/>
                    <a:pt x="8793" y="27321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55"/>
            <p:cNvSpPr/>
            <p:nvPr/>
          </p:nvSpPr>
          <p:spPr>
            <a:xfrm>
              <a:off x="2567628" y="3454455"/>
              <a:ext cx="152436" cy="140276"/>
            </a:xfrm>
            <a:custGeom>
              <a:avLst/>
              <a:gdLst/>
              <a:ahLst/>
              <a:cxnLst/>
              <a:rect l="l" t="t" r="r" b="b"/>
              <a:pathLst>
                <a:path w="6882" h="6333" extrusionOk="0">
                  <a:moveTo>
                    <a:pt x="0" y="6333"/>
                  </a:moveTo>
                  <a:cubicBezTo>
                    <a:pt x="1003" y="5141"/>
                    <a:pt x="2273" y="4279"/>
                    <a:pt x="3527" y="3401"/>
                  </a:cubicBezTo>
                  <a:cubicBezTo>
                    <a:pt x="4452" y="2774"/>
                    <a:pt x="5314" y="2069"/>
                    <a:pt x="6207" y="1395"/>
                  </a:cubicBezTo>
                  <a:cubicBezTo>
                    <a:pt x="6521" y="1176"/>
                    <a:pt x="6756" y="894"/>
                    <a:pt x="6819" y="502"/>
                  </a:cubicBezTo>
                  <a:cubicBezTo>
                    <a:pt x="6881" y="141"/>
                    <a:pt x="6772" y="0"/>
                    <a:pt x="6395" y="47"/>
                  </a:cubicBezTo>
                  <a:cubicBezTo>
                    <a:pt x="5988" y="126"/>
                    <a:pt x="5580" y="204"/>
                    <a:pt x="5188" y="345"/>
                  </a:cubicBezTo>
                  <a:cubicBezTo>
                    <a:pt x="3778" y="894"/>
                    <a:pt x="2634" y="1787"/>
                    <a:pt x="1724" y="2963"/>
                  </a:cubicBezTo>
                  <a:cubicBezTo>
                    <a:pt x="956" y="3981"/>
                    <a:pt x="345" y="5094"/>
                    <a:pt x="0" y="6333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55"/>
            <p:cNvSpPr/>
            <p:nvPr/>
          </p:nvSpPr>
          <p:spPr>
            <a:xfrm>
              <a:off x="2203410" y="3416600"/>
              <a:ext cx="152436" cy="140630"/>
            </a:xfrm>
            <a:custGeom>
              <a:avLst/>
              <a:gdLst/>
              <a:ahLst/>
              <a:cxnLst/>
              <a:rect l="l" t="t" r="r" b="b"/>
              <a:pathLst>
                <a:path w="6882" h="6349" extrusionOk="0">
                  <a:moveTo>
                    <a:pt x="6882" y="6349"/>
                  </a:moveTo>
                  <a:cubicBezTo>
                    <a:pt x="5879" y="5157"/>
                    <a:pt x="4609" y="4295"/>
                    <a:pt x="3355" y="3418"/>
                  </a:cubicBezTo>
                  <a:cubicBezTo>
                    <a:pt x="2446" y="2791"/>
                    <a:pt x="1568" y="2085"/>
                    <a:pt x="675" y="1411"/>
                  </a:cubicBezTo>
                  <a:cubicBezTo>
                    <a:pt x="377" y="1176"/>
                    <a:pt x="142" y="910"/>
                    <a:pt x="64" y="518"/>
                  </a:cubicBezTo>
                  <a:cubicBezTo>
                    <a:pt x="1" y="157"/>
                    <a:pt x="126" y="1"/>
                    <a:pt x="487" y="63"/>
                  </a:cubicBezTo>
                  <a:cubicBezTo>
                    <a:pt x="894" y="126"/>
                    <a:pt x="1318" y="220"/>
                    <a:pt x="1694" y="361"/>
                  </a:cubicBezTo>
                  <a:cubicBezTo>
                    <a:pt x="3104" y="894"/>
                    <a:pt x="4264" y="1788"/>
                    <a:pt x="5158" y="2979"/>
                  </a:cubicBezTo>
                  <a:cubicBezTo>
                    <a:pt x="5926" y="3998"/>
                    <a:pt x="6537" y="5095"/>
                    <a:pt x="6882" y="6349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55"/>
            <p:cNvSpPr/>
            <p:nvPr/>
          </p:nvSpPr>
          <p:spPr>
            <a:xfrm>
              <a:off x="2387081" y="2930532"/>
              <a:ext cx="206261" cy="217026"/>
            </a:xfrm>
            <a:custGeom>
              <a:avLst/>
              <a:gdLst/>
              <a:ahLst/>
              <a:cxnLst/>
              <a:rect l="l" t="t" r="r" b="b"/>
              <a:pathLst>
                <a:path w="9312" h="9798" extrusionOk="0">
                  <a:moveTo>
                    <a:pt x="9013" y="5189"/>
                  </a:moveTo>
                  <a:cubicBezTo>
                    <a:pt x="8982" y="5455"/>
                    <a:pt x="8935" y="5706"/>
                    <a:pt x="8888" y="5957"/>
                  </a:cubicBezTo>
                  <a:cubicBezTo>
                    <a:pt x="8857" y="6192"/>
                    <a:pt x="8794" y="6427"/>
                    <a:pt x="8747" y="6662"/>
                  </a:cubicBezTo>
                  <a:cubicBezTo>
                    <a:pt x="8637" y="7399"/>
                    <a:pt x="8339" y="8057"/>
                    <a:pt x="7791" y="8574"/>
                  </a:cubicBezTo>
                  <a:cubicBezTo>
                    <a:pt x="7603" y="8747"/>
                    <a:pt x="7368" y="8872"/>
                    <a:pt x="7195" y="8982"/>
                  </a:cubicBezTo>
                  <a:cubicBezTo>
                    <a:pt x="6302" y="9437"/>
                    <a:pt x="5408" y="9687"/>
                    <a:pt x="4452" y="9750"/>
                  </a:cubicBezTo>
                  <a:cubicBezTo>
                    <a:pt x="3778" y="9797"/>
                    <a:pt x="3167" y="9656"/>
                    <a:pt x="2571" y="9374"/>
                  </a:cubicBezTo>
                  <a:cubicBezTo>
                    <a:pt x="1960" y="9076"/>
                    <a:pt x="1411" y="8716"/>
                    <a:pt x="957" y="8214"/>
                  </a:cubicBezTo>
                  <a:cubicBezTo>
                    <a:pt x="565" y="7791"/>
                    <a:pt x="314" y="7273"/>
                    <a:pt x="220" y="6694"/>
                  </a:cubicBezTo>
                  <a:cubicBezTo>
                    <a:pt x="110" y="5988"/>
                    <a:pt x="1" y="5267"/>
                    <a:pt x="32" y="4546"/>
                  </a:cubicBezTo>
                  <a:cubicBezTo>
                    <a:pt x="63" y="4092"/>
                    <a:pt x="189" y="3621"/>
                    <a:pt x="314" y="3167"/>
                  </a:cubicBezTo>
                  <a:cubicBezTo>
                    <a:pt x="471" y="2540"/>
                    <a:pt x="675" y="1913"/>
                    <a:pt x="878" y="1302"/>
                  </a:cubicBezTo>
                  <a:cubicBezTo>
                    <a:pt x="1004" y="894"/>
                    <a:pt x="1239" y="549"/>
                    <a:pt x="1490" y="220"/>
                  </a:cubicBezTo>
                  <a:cubicBezTo>
                    <a:pt x="1662" y="1"/>
                    <a:pt x="1772" y="1"/>
                    <a:pt x="2038" y="110"/>
                  </a:cubicBezTo>
                  <a:cubicBezTo>
                    <a:pt x="2587" y="314"/>
                    <a:pt x="2994" y="706"/>
                    <a:pt x="3418" y="1082"/>
                  </a:cubicBezTo>
                  <a:cubicBezTo>
                    <a:pt x="3527" y="1176"/>
                    <a:pt x="3621" y="1364"/>
                    <a:pt x="3731" y="1364"/>
                  </a:cubicBezTo>
                  <a:cubicBezTo>
                    <a:pt x="3841" y="1380"/>
                    <a:pt x="3951" y="1192"/>
                    <a:pt x="4060" y="1113"/>
                  </a:cubicBezTo>
                  <a:cubicBezTo>
                    <a:pt x="4515" y="737"/>
                    <a:pt x="5032" y="659"/>
                    <a:pt x="5596" y="784"/>
                  </a:cubicBezTo>
                  <a:cubicBezTo>
                    <a:pt x="5847" y="831"/>
                    <a:pt x="6051" y="1004"/>
                    <a:pt x="6192" y="1239"/>
                  </a:cubicBezTo>
                  <a:cubicBezTo>
                    <a:pt x="6302" y="1396"/>
                    <a:pt x="6411" y="1537"/>
                    <a:pt x="6505" y="1693"/>
                  </a:cubicBezTo>
                  <a:cubicBezTo>
                    <a:pt x="6647" y="1584"/>
                    <a:pt x="6803" y="1505"/>
                    <a:pt x="6944" y="1380"/>
                  </a:cubicBezTo>
                  <a:cubicBezTo>
                    <a:pt x="7446" y="925"/>
                    <a:pt x="8057" y="769"/>
                    <a:pt x="8700" y="737"/>
                  </a:cubicBezTo>
                  <a:cubicBezTo>
                    <a:pt x="8951" y="722"/>
                    <a:pt x="9217" y="816"/>
                    <a:pt x="9248" y="1082"/>
                  </a:cubicBezTo>
                  <a:cubicBezTo>
                    <a:pt x="9311" y="1584"/>
                    <a:pt x="9217" y="4217"/>
                    <a:pt x="9013" y="51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55"/>
            <p:cNvSpPr/>
            <p:nvPr/>
          </p:nvSpPr>
          <p:spPr>
            <a:xfrm>
              <a:off x="2426309" y="2942649"/>
              <a:ext cx="122933" cy="208254"/>
            </a:xfrm>
            <a:custGeom>
              <a:avLst/>
              <a:gdLst/>
              <a:ahLst/>
              <a:cxnLst/>
              <a:rect l="l" t="t" r="r" b="b"/>
              <a:pathLst>
                <a:path w="5550" h="9402" extrusionOk="0">
                  <a:moveTo>
                    <a:pt x="3406" y="0"/>
                  </a:moveTo>
                  <a:cubicBezTo>
                    <a:pt x="3176" y="0"/>
                    <a:pt x="2943" y="43"/>
                    <a:pt x="2728" y="128"/>
                  </a:cubicBezTo>
                  <a:cubicBezTo>
                    <a:pt x="2211" y="331"/>
                    <a:pt x="1803" y="676"/>
                    <a:pt x="1537" y="1099"/>
                  </a:cubicBezTo>
                  <a:cubicBezTo>
                    <a:pt x="1474" y="1193"/>
                    <a:pt x="1412" y="1287"/>
                    <a:pt x="1349" y="1366"/>
                  </a:cubicBezTo>
                  <a:cubicBezTo>
                    <a:pt x="1192" y="1570"/>
                    <a:pt x="1020" y="1820"/>
                    <a:pt x="910" y="2134"/>
                  </a:cubicBezTo>
                  <a:cubicBezTo>
                    <a:pt x="863" y="2259"/>
                    <a:pt x="800" y="2385"/>
                    <a:pt x="738" y="2510"/>
                  </a:cubicBezTo>
                  <a:cubicBezTo>
                    <a:pt x="628" y="2730"/>
                    <a:pt x="502" y="2996"/>
                    <a:pt x="440" y="3294"/>
                  </a:cubicBezTo>
                  <a:cubicBezTo>
                    <a:pt x="252" y="3999"/>
                    <a:pt x="79" y="4704"/>
                    <a:pt x="64" y="5457"/>
                  </a:cubicBezTo>
                  <a:cubicBezTo>
                    <a:pt x="64" y="5567"/>
                    <a:pt x="48" y="5676"/>
                    <a:pt x="32" y="5786"/>
                  </a:cubicBezTo>
                  <a:cubicBezTo>
                    <a:pt x="17" y="6052"/>
                    <a:pt x="1" y="6319"/>
                    <a:pt x="32" y="6617"/>
                  </a:cubicBezTo>
                  <a:cubicBezTo>
                    <a:pt x="64" y="7056"/>
                    <a:pt x="142" y="7479"/>
                    <a:pt x="236" y="7871"/>
                  </a:cubicBezTo>
                  <a:lnTo>
                    <a:pt x="252" y="7996"/>
                  </a:lnTo>
                  <a:cubicBezTo>
                    <a:pt x="299" y="8184"/>
                    <a:pt x="424" y="8764"/>
                    <a:pt x="973" y="9062"/>
                  </a:cubicBezTo>
                  <a:cubicBezTo>
                    <a:pt x="1255" y="9203"/>
                    <a:pt x="1537" y="9281"/>
                    <a:pt x="1788" y="9328"/>
                  </a:cubicBezTo>
                  <a:cubicBezTo>
                    <a:pt x="2005" y="9381"/>
                    <a:pt x="2218" y="9401"/>
                    <a:pt x="2424" y="9401"/>
                  </a:cubicBezTo>
                  <a:cubicBezTo>
                    <a:pt x="2768" y="9401"/>
                    <a:pt x="3093" y="9346"/>
                    <a:pt x="3386" y="9297"/>
                  </a:cubicBezTo>
                  <a:lnTo>
                    <a:pt x="3606" y="9266"/>
                  </a:lnTo>
                  <a:cubicBezTo>
                    <a:pt x="3810" y="9234"/>
                    <a:pt x="3998" y="9172"/>
                    <a:pt x="4170" y="9078"/>
                  </a:cubicBezTo>
                  <a:cubicBezTo>
                    <a:pt x="4484" y="8905"/>
                    <a:pt x="4719" y="8607"/>
                    <a:pt x="4829" y="8263"/>
                  </a:cubicBezTo>
                  <a:cubicBezTo>
                    <a:pt x="4860" y="8153"/>
                    <a:pt x="4891" y="8059"/>
                    <a:pt x="4923" y="7965"/>
                  </a:cubicBezTo>
                  <a:cubicBezTo>
                    <a:pt x="5017" y="7730"/>
                    <a:pt x="5095" y="7479"/>
                    <a:pt x="5142" y="7197"/>
                  </a:cubicBezTo>
                  <a:cubicBezTo>
                    <a:pt x="5361" y="5755"/>
                    <a:pt x="5550" y="4344"/>
                    <a:pt x="5408" y="2886"/>
                  </a:cubicBezTo>
                  <a:cubicBezTo>
                    <a:pt x="5361" y="2369"/>
                    <a:pt x="5252" y="1679"/>
                    <a:pt x="4891" y="958"/>
                  </a:cubicBezTo>
                  <a:cubicBezTo>
                    <a:pt x="4734" y="582"/>
                    <a:pt x="4452" y="300"/>
                    <a:pt x="4092" y="143"/>
                  </a:cubicBezTo>
                  <a:cubicBezTo>
                    <a:pt x="3884" y="47"/>
                    <a:pt x="3647" y="0"/>
                    <a:pt x="3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55"/>
            <p:cNvSpPr/>
            <p:nvPr/>
          </p:nvSpPr>
          <p:spPr>
            <a:xfrm>
              <a:off x="2442412" y="2904173"/>
              <a:ext cx="45208" cy="31564"/>
            </a:xfrm>
            <a:custGeom>
              <a:avLst/>
              <a:gdLst/>
              <a:ahLst/>
              <a:cxnLst/>
              <a:rect l="l" t="t" r="r" b="b"/>
              <a:pathLst>
                <a:path w="2041" h="1425" extrusionOk="0">
                  <a:moveTo>
                    <a:pt x="1009" y="1"/>
                  </a:moveTo>
                  <a:cubicBezTo>
                    <a:pt x="901" y="1"/>
                    <a:pt x="786" y="29"/>
                    <a:pt x="669" y="93"/>
                  </a:cubicBezTo>
                  <a:cubicBezTo>
                    <a:pt x="0" y="468"/>
                    <a:pt x="393" y="1424"/>
                    <a:pt x="1019" y="1424"/>
                  </a:cubicBezTo>
                  <a:cubicBezTo>
                    <a:pt x="1127" y="1424"/>
                    <a:pt x="1241" y="1396"/>
                    <a:pt x="1359" y="1332"/>
                  </a:cubicBezTo>
                  <a:cubicBezTo>
                    <a:pt x="2041" y="957"/>
                    <a:pt x="1639" y="1"/>
                    <a:pt x="1009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55"/>
            <p:cNvSpPr/>
            <p:nvPr/>
          </p:nvSpPr>
          <p:spPr>
            <a:xfrm>
              <a:off x="2526561" y="2911106"/>
              <a:ext cx="45097" cy="31364"/>
            </a:xfrm>
            <a:custGeom>
              <a:avLst/>
              <a:gdLst/>
              <a:ahLst/>
              <a:cxnLst/>
              <a:rect l="l" t="t" r="r" b="b"/>
              <a:pathLst>
                <a:path w="2036" h="1416" extrusionOk="0">
                  <a:moveTo>
                    <a:pt x="1022" y="0"/>
                  </a:moveTo>
                  <a:cubicBezTo>
                    <a:pt x="913" y="0"/>
                    <a:pt x="797" y="29"/>
                    <a:pt x="679" y="94"/>
                  </a:cubicBezTo>
                  <a:cubicBezTo>
                    <a:pt x="0" y="466"/>
                    <a:pt x="395" y="1415"/>
                    <a:pt x="1018" y="1415"/>
                  </a:cubicBezTo>
                  <a:cubicBezTo>
                    <a:pt x="1129" y="1415"/>
                    <a:pt x="1248" y="1385"/>
                    <a:pt x="1368" y="1316"/>
                  </a:cubicBezTo>
                  <a:cubicBezTo>
                    <a:pt x="2036" y="943"/>
                    <a:pt x="1646" y="0"/>
                    <a:pt x="1022" y="0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55"/>
            <p:cNvSpPr/>
            <p:nvPr/>
          </p:nvSpPr>
          <p:spPr>
            <a:xfrm>
              <a:off x="2481640" y="2891304"/>
              <a:ext cx="45186" cy="31586"/>
            </a:xfrm>
            <a:custGeom>
              <a:avLst/>
              <a:gdLst/>
              <a:ahLst/>
              <a:cxnLst/>
              <a:rect l="l" t="t" r="r" b="b"/>
              <a:pathLst>
                <a:path w="2040" h="1426" extrusionOk="0">
                  <a:moveTo>
                    <a:pt x="1013" y="1"/>
                  </a:moveTo>
                  <a:cubicBezTo>
                    <a:pt x="903" y="1"/>
                    <a:pt x="787" y="29"/>
                    <a:pt x="669" y="94"/>
                  </a:cubicBezTo>
                  <a:cubicBezTo>
                    <a:pt x="0" y="469"/>
                    <a:pt x="393" y="1425"/>
                    <a:pt x="1019" y="1425"/>
                  </a:cubicBezTo>
                  <a:cubicBezTo>
                    <a:pt x="1127" y="1425"/>
                    <a:pt x="1241" y="1397"/>
                    <a:pt x="1359" y="1333"/>
                  </a:cubicBezTo>
                  <a:cubicBezTo>
                    <a:pt x="2040" y="945"/>
                    <a:pt x="1640" y="1"/>
                    <a:pt x="1013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55"/>
            <p:cNvSpPr/>
            <p:nvPr/>
          </p:nvSpPr>
          <p:spPr>
            <a:xfrm>
              <a:off x="2218694" y="3108998"/>
              <a:ext cx="183690" cy="200679"/>
            </a:xfrm>
            <a:custGeom>
              <a:avLst/>
              <a:gdLst/>
              <a:ahLst/>
              <a:cxnLst/>
              <a:rect l="l" t="t" r="r" b="b"/>
              <a:pathLst>
                <a:path w="8293" h="9060" extrusionOk="0">
                  <a:moveTo>
                    <a:pt x="7712" y="3402"/>
                  </a:moveTo>
                  <a:cubicBezTo>
                    <a:pt x="7791" y="3605"/>
                    <a:pt x="7853" y="3809"/>
                    <a:pt x="7916" y="4028"/>
                  </a:cubicBezTo>
                  <a:cubicBezTo>
                    <a:pt x="7979" y="4217"/>
                    <a:pt x="8026" y="4420"/>
                    <a:pt x="8089" y="4608"/>
                  </a:cubicBezTo>
                  <a:cubicBezTo>
                    <a:pt x="8277" y="5220"/>
                    <a:pt x="8292" y="5831"/>
                    <a:pt x="8089" y="6427"/>
                  </a:cubicBezTo>
                  <a:cubicBezTo>
                    <a:pt x="8010" y="6630"/>
                    <a:pt x="7885" y="6819"/>
                    <a:pt x="7791" y="6960"/>
                  </a:cubicBezTo>
                  <a:cubicBezTo>
                    <a:pt x="7289" y="7665"/>
                    <a:pt x="6709" y="8182"/>
                    <a:pt x="6004" y="8605"/>
                  </a:cubicBezTo>
                  <a:cubicBezTo>
                    <a:pt x="5518" y="8903"/>
                    <a:pt x="5001" y="9029"/>
                    <a:pt x="4436" y="9044"/>
                  </a:cubicBezTo>
                  <a:cubicBezTo>
                    <a:pt x="3856" y="9060"/>
                    <a:pt x="3292" y="8982"/>
                    <a:pt x="2775" y="8778"/>
                  </a:cubicBezTo>
                  <a:cubicBezTo>
                    <a:pt x="2305" y="8605"/>
                    <a:pt x="1913" y="8308"/>
                    <a:pt x="1615" y="7900"/>
                  </a:cubicBezTo>
                  <a:cubicBezTo>
                    <a:pt x="1270" y="7414"/>
                    <a:pt x="910" y="6913"/>
                    <a:pt x="659" y="6348"/>
                  </a:cubicBezTo>
                  <a:cubicBezTo>
                    <a:pt x="502" y="5988"/>
                    <a:pt x="408" y="5596"/>
                    <a:pt x="330" y="5204"/>
                  </a:cubicBezTo>
                  <a:cubicBezTo>
                    <a:pt x="220" y="4655"/>
                    <a:pt x="142" y="4107"/>
                    <a:pt x="48" y="3558"/>
                  </a:cubicBezTo>
                  <a:cubicBezTo>
                    <a:pt x="1" y="3213"/>
                    <a:pt x="48" y="2853"/>
                    <a:pt x="110" y="2508"/>
                  </a:cubicBezTo>
                  <a:cubicBezTo>
                    <a:pt x="142" y="2273"/>
                    <a:pt x="236" y="2242"/>
                    <a:pt x="471" y="2210"/>
                  </a:cubicBezTo>
                  <a:cubicBezTo>
                    <a:pt x="972" y="2163"/>
                    <a:pt x="1427" y="2304"/>
                    <a:pt x="1882" y="2430"/>
                  </a:cubicBezTo>
                  <a:cubicBezTo>
                    <a:pt x="2007" y="2461"/>
                    <a:pt x="2148" y="2555"/>
                    <a:pt x="2242" y="2524"/>
                  </a:cubicBezTo>
                  <a:cubicBezTo>
                    <a:pt x="2320" y="2492"/>
                    <a:pt x="2352" y="2304"/>
                    <a:pt x="2399" y="2195"/>
                  </a:cubicBezTo>
                  <a:cubicBezTo>
                    <a:pt x="2587" y="1740"/>
                    <a:pt x="2963" y="1489"/>
                    <a:pt x="3433" y="1364"/>
                  </a:cubicBezTo>
                  <a:cubicBezTo>
                    <a:pt x="3653" y="1301"/>
                    <a:pt x="3856" y="1364"/>
                    <a:pt x="4060" y="1474"/>
                  </a:cubicBezTo>
                  <a:cubicBezTo>
                    <a:pt x="4201" y="1552"/>
                    <a:pt x="4342" y="1630"/>
                    <a:pt x="4468" y="1709"/>
                  </a:cubicBezTo>
                  <a:cubicBezTo>
                    <a:pt x="4546" y="1568"/>
                    <a:pt x="4625" y="1442"/>
                    <a:pt x="4687" y="1301"/>
                  </a:cubicBezTo>
                  <a:cubicBezTo>
                    <a:pt x="4891" y="768"/>
                    <a:pt x="5283" y="408"/>
                    <a:pt x="5769" y="126"/>
                  </a:cubicBezTo>
                  <a:cubicBezTo>
                    <a:pt x="5957" y="16"/>
                    <a:pt x="6192" y="0"/>
                    <a:pt x="6317" y="188"/>
                  </a:cubicBezTo>
                  <a:cubicBezTo>
                    <a:pt x="6552" y="549"/>
                    <a:pt x="7493" y="2586"/>
                    <a:pt x="7712" y="34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55"/>
            <p:cNvSpPr/>
            <p:nvPr/>
          </p:nvSpPr>
          <p:spPr>
            <a:xfrm>
              <a:off x="2261045" y="3135334"/>
              <a:ext cx="119809" cy="176425"/>
            </a:xfrm>
            <a:custGeom>
              <a:avLst/>
              <a:gdLst/>
              <a:ahLst/>
              <a:cxnLst/>
              <a:rect l="l" t="t" r="r" b="b"/>
              <a:pathLst>
                <a:path w="5409" h="7965" extrusionOk="0">
                  <a:moveTo>
                    <a:pt x="1751" y="1"/>
                  </a:moveTo>
                  <a:cubicBezTo>
                    <a:pt x="1727" y="1"/>
                    <a:pt x="1702" y="1"/>
                    <a:pt x="1678" y="2"/>
                  </a:cubicBezTo>
                  <a:cubicBezTo>
                    <a:pt x="1302" y="18"/>
                    <a:pt x="910" y="206"/>
                    <a:pt x="644" y="520"/>
                  </a:cubicBezTo>
                  <a:cubicBezTo>
                    <a:pt x="330" y="865"/>
                    <a:pt x="158" y="1272"/>
                    <a:pt x="111" y="1711"/>
                  </a:cubicBezTo>
                  <a:cubicBezTo>
                    <a:pt x="111" y="1805"/>
                    <a:pt x="95" y="1883"/>
                    <a:pt x="79" y="1977"/>
                  </a:cubicBezTo>
                  <a:cubicBezTo>
                    <a:pt x="48" y="2197"/>
                    <a:pt x="1" y="2448"/>
                    <a:pt x="32" y="2730"/>
                  </a:cubicBezTo>
                  <a:cubicBezTo>
                    <a:pt x="48" y="2839"/>
                    <a:pt x="48" y="2965"/>
                    <a:pt x="48" y="3075"/>
                  </a:cubicBezTo>
                  <a:cubicBezTo>
                    <a:pt x="64" y="3294"/>
                    <a:pt x="64" y="3545"/>
                    <a:pt x="126" y="3796"/>
                  </a:cubicBezTo>
                  <a:cubicBezTo>
                    <a:pt x="252" y="4391"/>
                    <a:pt x="393" y="4987"/>
                    <a:pt x="659" y="5582"/>
                  </a:cubicBezTo>
                  <a:cubicBezTo>
                    <a:pt x="706" y="5661"/>
                    <a:pt x="738" y="5739"/>
                    <a:pt x="769" y="5833"/>
                  </a:cubicBezTo>
                  <a:cubicBezTo>
                    <a:pt x="863" y="6037"/>
                    <a:pt x="957" y="6256"/>
                    <a:pt x="1082" y="6476"/>
                  </a:cubicBezTo>
                  <a:cubicBezTo>
                    <a:pt x="1286" y="6789"/>
                    <a:pt x="1506" y="7072"/>
                    <a:pt x="1725" y="7354"/>
                  </a:cubicBezTo>
                  <a:lnTo>
                    <a:pt x="1788" y="7432"/>
                  </a:lnTo>
                  <a:cubicBezTo>
                    <a:pt x="1897" y="7557"/>
                    <a:pt x="2211" y="7949"/>
                    <a:pt x="2744" y="7965"/>
                  </a:cubicBezTo>
                  <a:cubicBezTo>
                    <a:pt x="3010" y="7965"/>
                    <a:pt x="3245" y="7902"/>
                    <a:pt x="3465" y="7855"/>
                  </a:cubicBezTo>
                  <a:cubicBezTo>
                    <a:pt x="3951" y="7730"/>
                    <a:pt x="4327" y="7463"/>
                    <a:pt x="4672" y="7213"/>
                  </a:cubicBezTo>
                  <a:lnTo>
                    <a:pt x="4829" y="7103"/>
                  </a:lnTo>
                  <a:cubicBezTo>
                    <a:pt x="4970" y="7009"/>
                    <a:pt x="5079" y="6883"/>
                    <a:pt x="5173" y="6758"/>
                  </a:cubicBezTo>
                  <a:cubicBezTo>
                    <a:pt x="5346" y="6492"/>
                    <a:pt x="5409" y="6178"/>
                    <a:pt x="5361" y="5865"/>
                  </a:cubicBezTo>
                  <a:cubicBezTo>
                    <a:pt x="5346" y="5786"/>
                    <a:pt x="5330" y="5692"/>
                    <a:pt x="5330" y="5614"/>
                  </a:cubicBezTo>
                  <a:cubicBezTo>
                    <a:pt x="5299" y="5410"/>
                    <a:pt x="5267" y="5175"/>
                    <a:pt x="5189" y="4940"/>
                  </a:cubicBezTo>
                  <a:cubicBezTo>
                    <a:pt x="4813" y="3764"/>
                    <a:pt x="4405" y="2620"/>
                    <a:pt x="3731" y="1586"/>
                  </a:cubicBezTo>
                  <a:cubicBezTo>
                    <a:pt x="3496" y="1209"/>
                    <a:pt x="3151" y="723"/>
                    <a:pt x="2603" y="316"/>
                  </a:cubicBezTo>
                  <a:cubicBezTo>
                    <a:pt x="2355" y="97"/>
                    <a:pt x="2067" y="1"/>
                    <a:pt x="1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55"/>
            <p:cNvSpPr/>
            <p:nvPr/>
          </p:nvSpPr>
          <p:spPr>
            <a:xfrm>
              <a:off x="2231209" y="3122664"/>
              <a:ext cx="35750" cy="26137"/>
            </a:xfrm>
            <a:custGeom>
              <a:avLst/>
              <a:gdLst/>
              <a:ahLst/>
              <a:cxnLst/>
              <a:rect l="l" t="t" r="r" b="b"/>
              <a:pathLst>
                <a:path w="1614" h="1180" extrusionOk="0">
                  <a:moveTo>
                    <a:pt x="772" y="1"/>
                  </a:moveTo>
                  <a:cubicBezTo>
                    <a:pt x="604" y="1"/>
                    <a:pt x="435" y="77"/>
                    <a:pt x="313" y="261"/>
                  </a:cubicBezTo>
                  <a:cubicBezTo>
                    <a:pt x="0" y="708"/>
                    <a:pt x="413" y="1179"/>
                    <a:pt x="835" y="1179"/>
                  </a:cubicBezTo>
                  <a:cubicBezTo>
                    <a:pt x="1004" y="1179"/>
                    <a:pt x="1175" y="1103"/>
                    <a:pt x="1301" y="919"/>
                  </a:cubicBezTo>
                  <a:cubicBezTo>
                    <a:pt x="1614" y="472"/>
                    <a:pt x="1193" y="1"/>
                    <a:pt x="772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55"/>
            <p:cNvSpPr/>
            <p:nvPr/>
          </p:nvSpPr>
          <p:spPr>
            <a:xfrm>
              <a:off x="2297748" y="3095242"/>
              <a:ext cx="35639" cy="26469"/>
            </a:xfrm>
            <a:custGeom>
              <a:avLst/>
              <a:gdLst/>
              <a:ahLst/>
              <a:cxnLst/>
              <a:rect l="l" t="t" r="r" b="b"/>
              <a:pathLst>
                <a:path w="1609" h="1195" extrusionOk="0">
                  <a:moveTo>
                    <a:pt x="768" y="1"/>
                  </a:moveTo>
                  <a:cubicBezTo>
                    <a:pt x="599" y="1"/>
                    <a:pt x="429" y="77"/>
                    <a:pt x="303" y="261"/>
                  </a:cubicBezTo>
                  <a:cubicBezTo>
                    <a:pt x="1" y="720"/>
                    <a:pt x="418" y="1195"/>
                    <a:pt x="841" y="1195"/>
                  </a:cubicBezTo>
                  <a:cubicBezTo>
                    <a:pt x="1011" y="1195"/>
                    <a:pt x="1181" y="1118"/>
                    <a:pt x="1306" y="935"/>
                  </a:cubicBezTo>
                  <a:cubicBezTo>
                    <a:pt x="1609" y="476"/>
                    <a:pt x="1191" y="1"/>
                    <a:pt x="768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55"/>
            <p:cNvSpPr/>
            <p:nvPr/>
          </p:nvSpPr>
          <p:spPr>
            <a:xfrm>
              <a:off x="2256106" y="3097679"/>
              <a:ext cx="35617" cy="26469"/>
            </a:xfrm>
            <a:custGeom>
              <a:avLst/>
              <a:gdLst/>
              <a:ahLst/>
              <a:cxnLst/>
              <a:rect l="l" t="t" r="r" b="b"/>
              <a:pathLst>
                <a:path w="1608" h="1195" extrusionOk="0">
                  <a:moveTo>
                    <a:pt x="767" y="1"/>
                  </a:moveTo>
                  <a:cubicBezTo>
                    <a:pt x="598" y="1"/>
                    <a:pt x="428" y="77"/>
                    <a:pt x="302" y="260"/>
                  </a:cubicBezTo>
                  <a:cubicBezTo>
                    <a:pt x="0" y="719"/>
                    <a:pt x="417" y="1194"/>
                    <a:pt x="840" y="1194"/>
                  </a:cubicBezTo>
                  <a:cubicBezTo>
                    <a:pt x="1010" y="1194"/>
                    <a:pt x="1180" y="1118"/>
                    <a:pt x="1305" y="934"/>
                  </a:cubicBezTo>
                  <a:cubicBezTo>
                    <a:pt x="1608" y="475"/>
                    <a:pt x="1190" y="1"/>
                    <a:pt x="767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7" name="Google Shape;2507;p31"/>
          <p:cNvGrpSpPr/>
          <p:nvPr/>
        </p:nvGrpSpPr>
        <p:grpSpPr>
          <a:xfrm>
            <a:off x="1301429" y="1085646"/>
            <a:ext cx="6356923" cy="3200126"/>
            <a:chOff x="623255" y="927125"/>
            <a:chExt cx="7691377" cy="3871900"/>
          </a:xfrm>
        </p:grpSpPr>
        <p:sp>
          <p:nvSpPr>
            <p:cNvPr id="2508" name="Google Shape;2508;p31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09" name="Google Shape;2509;p31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510" name="Google Shape;2510;p31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31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31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13" name="Google Shape;2513;p3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the Path</a:t>
            </a:r>
            <a:endParaRPr/>
          </a:p>
        </p:txBody>
      </p:sp>
      <p:sp>
        <p:nvSpPr>
          <p:cNvPr id="2514" name="Google Shape;2514;p31"/>
          <p:cNvSpPr/>
          <p:nvPr/>
        </p:nvSpPr>
        <p:spPr>
          <a:xfrm>
            <a:off x="3268043" y="1564070"/>
            <a:ext cx="136477" cy="360786"/>
          </a:xfrm>
          <a:custGeom>
            <a:avLst/>
            <a:gdLst/>
            <a:ahLst/>
            <a:cxnLst/>
            <a:rect l="l" t="t" r="r" b="b"/>
            <a:pathLst>
              <a:path w="8021" h="21204" extrusionOk="0">
                <a:moveTo>
                  <a:pt x="1" y="151"/>
                </a:moveTo>
                <a:cubicBezTo>
                  <a:pt x="978" y="1880"/>
                  <a:pt x="1856" y="3710"/>
                  <a:pt x="2658" y="5539"/>
                </a:cubicBezTo>
                <a:lnTo>
                  <a:pt x="2658" y="5539"/>
                </a:lnTo>
                <a:cubicBezTo>
                  <a:pt x="3460" y="7369"/>
                  <a:pt x="4186" y="9249"/>
                  <a:pt x="4838" y="11128"/>
                </a:cubicBezTo>
                <a:lnTo>
                  <a:pt x="4838" y="11128"/>
                </a:lnTo>
                <a:cubicBezTo>
                  <a:pt x="5465" y="13033"/>
                  <a:pt x="5991" y="14963"/>
                  <a:pt x="6417" y="16918"/>
                </a:cubicBezTo>
                <a:lnTo>
                  <a:pt x="6417" y="16918"/>
                </a:lnTo>
                <a:cubicBezTo>
                  <a:pt x="6718" y="18321"/>
                  <a:pt x="6918" y="19750"/>
                  <a:pt x="7069" y="21203"/>
                </a:cubicBezTo>
                <a:lnTo>
                  <a:pt x="7069" y="21203"/>
                </a:lnTo>
                <a:lnTo>
                  <a:pt x="8021" y="21203"/>
                </a:lnTo>
                <a:cubicBezTo>
                  <a:pt x="7820" y="19700"/>
                  <a:pt x="7570" y="18196"/>
                  <a:pt x="7194" y="16742"/>
                </a:cubicBezTo>
                <a:lnTo>
                  <a:pt x="7194" y="16742"/>
                </a:lnTo>
                <a:cubicBezTo>
                  <a:pt x="6718" y="14762"/>
                  <a:pt x="6141" y="12833"/>
                  <a:pt x="5414" y="10928"/>
                </a:cubicBezTo>
                <a:lnTo>
                  <a:pt x="5414" y="10928"/>
                </a:lnTo>
                <a:cubicBezTo>
                  <a:pt x="4713" y="9023"/>
                  <a:pt x="3936" y="7168"/>
                  <a:pt x="3059" y="5339"/>
                </a:cubicBezTo>
                <a:lnTo>
                  <a:pt x="3059" y="5339"/>
                </a:lnTo>
                <a:cubicBezTo>
                  <a:pt x="2206" y="3534"/>
                  <a:pt x="1279" y="1730"/>
                  <a:pt x="226" y="0"/>
                </a:cubicBezTo>
                <a:lnTo>
                  <a:pt x="226" y="0"/>
                </a:lnTo>
                <a:close/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5" name="Google Shape;2515;p31"/>
          <p:cNvSpPr/>
          <p:nvPr/>
        </p:nvSpPr>
        <p:spPr>
          <a:xfrm>
            <a:off x="3223695" y="1485584"/>
            <a:ext cx="18359" cy="21337"/>
          </a:xfrm>
          <a:custGeom>
            <a:avLst/>
            <a:gdLst/>
            <a:ahLst/>
            <a:cxnLst/>
            <a:rect l="l" t="t" r="r" b="b"/>
            <a:pathLst>
              <a:path w="1079" h="1254" extrusionOk="0">
                <a:moveTo>
                  <a:pt x="0" y="276"/>
                </a:moveTo>
                <a:cubicBezTo>
                  <a:pt x="301" y="577"/>
                  <a:pt x="527" y="903"/>
                  <a:pt x="752" y="1254"/>
                </a:cubicBezTo>
                <a:lnTo>
                  <a:pt x="752" y="1254"/>
                </a:lnTo>
                <a:lnTo>
                  <a:pt x="1078" y="1028"/>
                </a:lnTo>
                <a:cubicBezTo>
                  <a:pt x="853" y="678"/>
                  <a:pt x="602" y="327"/>
                  <a:pt x="301" y="1"/>
                </a:cubicBezTo>
                <a:lnTo>
                  <a:pt x="301" y="1"/>
                </a:lnTo>
                <a:close/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6" name="Google Shape;2516;p31"/>
          <p:cNvSpPr/>
          <p:nvPr/>
        </p:nvSpPr>
        <p:spPr>
          <a:xfrm>
            <a:off x="3231795" y="1500679"/>
            <a:ext cx="63126" cy="98891"/>
          </a:xfrm>
          <a:custGeom>
            <a:avLst/>
            <a:gdLst/>
            <a:ahLst/>
            <a:cxnLst/>
            <a:rect l="l" t="t" r="r" b="b"/>
            <a:pathLst>
              <a:path w="3710" h="5812" extrusionOk="0">
                <a:moveTo>
                  <a:pt x="545" y="0"/>
                </a:moveTo>
                <a:cubicBezTo>
                  <a:pt x="358" y="0"/>
                  <a:pt x="187" y="83"/>
                  <a:pt x="101" y="317"/>
                </a:cubicBezTo>
                <a:cubicBezTo>
                  <a:pt x="76" y="342"/>
                  <a:pt x="76" y="367"/>
                  <a:pt x="76" y="392"/>
                </a:cubicBezTo>
                <a:cubicBezTo>
                  <a:pt x="1" y="593"/>
                  <a:pt x="76" y="793"/>
                  <a:pt x="151" y="968"/>
                </a:cubicBezTo>
                <a:cubicBezTo>
                  <a:pt x="627" y="2322"/>
                  <a:pt x="1229" y="3650"/>
                  <a:pt x="1830" y="4953"/>
                </a:cubicBezTo>
                <a:cubicBezTo>
                  <a:pt x="1930" y="5204"/>
                  <a:pt x="2056" y="5455"/>
                  <a:pt x="2306" y="5630"/>
                </a:cubicBezTo>
                <a:cubicBezTo>
                  <a:pt x="2448" y="5740"/>
                  <a:pt x="2659" y="5811"/>
                  <a:pt x="2871" y="5811"/>
                </a:cubicBezTo>
                <a:cubicBezTo>
                  <a:pt x="2996" y="5811"/>
                  <a:pt x="3122" y="5786"/>
                  <a:pt x="3234" y="5730"/>
                </a:cubicBezTo>
                <a:cubicBezTo>
                  <a:pt x="3484" y="5605"/>
                  <a:pt x="3635" y="5354"/>
                  <a:pt x="3660" y="5129"/>
                </a:cubicBezTo>
                <a:cubicBezTo>
                  <a:pt x="3685" y="5129"/>
                  <a:pt x="3685" y="5129"/>
                  <a:pt x="3685" y="5104"/>
                </a:cubicBezTo>
                <a:cubicBezTo>
                  <a:pt x="3710" y="4878"/>
                  <a:pt x="3635" y="4653"/>
                  <a:pt x="3559" y="4452"/>
                </a:cubicBezTo>
                <a:cubicBezTo>
                  <a:pt x="3209" y="3299"/>
                  <a:pt x="2682" y="2197"/>
                  <a:pt x="2006" y="1169"/>
                </a:cubicBezTo>
                <a:cubicBezTo>
                  <a:pt x="1780" y="793"/>
                  <a:pt x="1504" y="442"/>
                  <a:pt x="1103" y="192"/>
                </a:cubicBezTo>
                <a:cubicBezTo>
                  <a:pt x="950" y="89"/>
                  <a:pt x="739" y="0"/>
                  <a:pt x="545" y="0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7" name="Google Shape;2517;p31"/>
          <p:cNvSpPr/>
          <p:nvPr/>
        </p:nvSpPr>
        <p:spPr>
          <a:xfrm>
            <a:off x="3231795" y="1506057"/>
            <a:ext cx="62275" cy="94688"/>
          </a:xfrm>
          <a:custGeom>
            <a:avLst/>
            <a:gdLst/>
            <a:ahLst/>
            <a:cxnLst/>
            <a:rect l="l" t="t" r="r" b="b"/>
            <a:pathLst>
              <a:path w="3660" h="5565" extrusionOk="0">
                <a:moveTo>
                  <a:pt x="3660" y="4813"/>
                </a:moveTo>
                <a:cubicBezTo>
                  <a:pt x="3635" y="5038"/>
                  <a:pt x="3484" y="5289"/>
                  <a:pt x="3234" y="5414"/>
                </a:cubicBezTo>
                <a:cubicBezTo>
                  <a:pt x="2933" y="5565"/>
                  <a:pt x="2532" y="5490"/>
                  <a:pt x="2306" y="5314"/>
                </a:cubicBezTo>
                <a:cubicBezTo>
                  <a:pt x="2056" y="5139"/>
                  <a:pt x="1930" y="4888"/>
                  <a:pt x="1830" y="4637"/>
                </a:cubicBezTo>
                <a:cubicBezTo>
                  <a:pt x="1229" y="3334"/>
                  <a:pt x="627" y="2006"/>
                  <a:pt x="151" y="652"/>
                </a:cubicBezTo>
                <a:cubicBezTo>
                  <a:pt x="76" y="477"/>
                  <a:pt x="1" y="277"/>
                  <a:pt x="76" y="76"/>
                </a:cubicBezTo>
                <a:cubicBezTo>
                  <a:pt x="76" y="51"/>
                  <a:pt x="76" y="26"/>
                  <a:pt x="101" y="1"/>
                </a:cubicBezTo>
                <a:cubicBezTo>
                  <a:pt x="652" y="1956"/>
                  <a:pt x="1955" y="3710"/>
                  <a:pt x="3660" y="4813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8" name="Google Shape;2518;p31"/>
          <p:cNvSpPr/>
          <p:nvPr/>
        </p:nvSpPr>
        <p:spPr>
          <a:xfrm>
            <a:off x="3364873" y="1544874"/>
            <a:ext cx="46485" cy="379979"/>
          </a:xfrm>
          <a:custGeom>
            <a:avLst/>
            <a:gdLst/>
            <a:ahLst/>
            <a:cxnLst/>
            <a:rect l="l" t="t" r="r" b="b"/>
            <a:pathLst>
              <a:path w="2732" h="22332" extrusionOk="0">
                <a:moveTo>
                  <a:pt x="0" y="76"/>
                </a:moveTo>
                <a:cubicBezTo>
                  <a:pt x="501" y="2006"/>
                  <a:pt x="877" y="3986"/>
                  <a:pt x="1203" y="5965"/>
                </a:cubicBezTo>
                <a:lnTo>
                  <a:pt x="1203" y="5965"/>
                </a:lnTo>
                <a:cubicBezTo>
                  <a:pt x="1504" y="7945"/>
                  <a:pt x="1704" y="9950"/>
                  <a:pt x="1855" y="11930"/>
                </a:cubicBezTo>
                <a:lnTo>
                  <a:pt x="1855" y="11930"/>
                </a:lnTo>
                <a:cubicBezTo>
                  <a:pt x="1980" y="13935"/>
                  <a:pt x="1980" y="15940"/>
                  <a:pt x="1905" y="17920"/>
                </a:cubicBezTo>
                <a:lnTo>
                  <a:pt x="1905" y="17920"/>
                </a:lnTo>
                <a:cubicBezTo>
                  <a:pt x="1830" y="19399"/>
                  <a:pt x="1654" y="20878"/>
                  <a:pt x="1429" y="22331"/>
                </a:cubicBezTo>
                <a:lnTo>
                  <a:pt x="1429" y="22331"/>
                </a:lnTo>
                <a:lnTo>
                  <a:pt x="2381" y="22331"/>
                </a:lnTo>
                <a:cubicBezTo>
                  <a:pt x="2557" y="20878"/>
                  <a:pt x="2682" y="19424"/>
                  <a:pt x="2707" y="17945"/>
                </a:cubicBezTo>
                <a:lnTo>
                  <a:pt x="2707" y="17945"/>
                </a:lnTo>
                <a:cubicBezTo>
                  <a:pt x="2732" y="15915"/>
                  <a:pt x="2682" y="13910"/>
                  <a:pt x="2481" y="11880"/>
                </a:cubicBezTo>
                <a:lnTo>
                  <a:pt x="2481" y="11880"/>
                </a:lnTo>
                <a:cubicBezTo>
                  <a:pt x="2281" y="9875"/>
                  <a:pt x="2005" y="7870"/>
                  <a:pt x="1629" y="5890"/>
                </a:cubicBezTo>
                <a:lnTo>
                  <a:pt x="1629" y="5890"/>
                </a:lnTo>
                <a:cubicBezTo>
                  <a:pt x="1253" y="3910"/>
                  <a:pt x="827" y="1930"/>
                  <a:pt x="251" y="1"/>
                </a:cubicBezTo>
                <a:lnTo>
                  <a:pt x="251" y="1"/>
                </a:lnTo>
                <a:close/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9" name="Google Shape;2519;p31"/>
          <p:cNvSpPr/>
          <p:nvPr/>
        </p:nvSpPr>
        <p:spPr>
          <a:xfrm>
            <a:off x="3341831" y="1457863"/>
            <a:ext cx="14088" cy="22188"/>
          </a:xfrm>
          <a:custGeom>
            <a:avLst/>
            <a:gdLst/>
            <a:ahLst/>
            <a:cxnLst/>
            <a:rect l="l" t="t" r="r" b="b"/>
            <a:pathLst>
              <a:path w="828" h="1304" extrusionOk="0">
                <a:moveTo>
                  <a:pt x="1" y="201"/>
                </a:moveTo>
                <a:cubicBezTo>
                  <a:pt x="176" y="552"/>
                  <a:pt x="352" y="928"/>
                  <a:pt x="452" y="1304"/>
                </a:cubicBezTo>
                <a:lnTo>
                  <a:pt x="452" y="1304"/>
                </a:lnTo>
                <a:lnTo>
                  <a:pt x="828" y="1204"/>
                </a:lnTo>
                <a:cubicBezTo>
                  <a:pt x="703" y="778"/>
                  <a:pt x="552" y="377"/>
                  <a:pt x="327" y="1"/>
                </a:cubicBezTo>
                <a:lnTo>
                  <a:pt x="327" y="1"/>
                </a:lnTo>
                <a:close/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0" name="Google Shape;2520;p31"/>
          <p:cNvSpPr/>
          <p:nvPr/>
        </p:nvSpPr>
        <p:spPr>
          <a:xfrm>
            <a:off x="3343975" y="1475340"/>
            <a:ext cx="42231" cy="106514"/>
          </a:xfrm>
          <a:custGeom>
            <a:avLst/>
            <a:gdLst/>
            <a:ahLst/>
            <a:cxnLst/>
            <a:rect l="l" t="t" r="r" b="b"/>
            <a:pathLst>
              <a:path w="2482" h="6260" extrusionOk="0">
                <a:moveTo>
                  <a:pt x="544" y="0"/>
                </a:moveTo>
                <a:cubicBezTo>
                  <a:pt x="413" y="0"/>
                  <a:pt x="284" y="57"/>
                  <a:pt x="176" y="202"/>
                </a:cubicBezTo>
                <a:cubicBezTo>
                  <a:pt x="150" y="227"/>
                  <a:pt x="125" y="252"/>
                  <a:pt x="125" y="252"/>
                </a:cubicBezTo>
                <a:cubicBezTo>
                  <a:pt x="0" y="452"/>
                  <a:pt x="25" y="653"/>
                  <a:pt x="50" y="853"/>
                </a:cubicBezTo>
                <a:cubicBezTo>
                  <a:pt x="176" y="2282"/>
                  <a:pt x="401" y="3711"/>
                  <a:pt x="652" y="5139"/>
                </a:cubicBezTo>
                <a:cubicBezTo>
                  <a:pt x="702" y="5415"/>
                  <a:pt x="752" y="5691"/>
                  <a:pt x="927" y="5916"/>
                </a:cubicBezTo>
                <a:cubicBezTo>
                  <a:pt x="1096" y="6106"/>
                  <a:pt x="1370" y="6260"/>
                  <a:pt x="1662" y="6260"/>
                </a:cubicBezTo>
                <a:cubicBezTo>
                  <a:pt x="1717" y="6260"/>
                  <a:pt x="1773" y="6254"/>
                  <a:pt x="1830" y="6242"/>
                </a:cubicBezTo>
                <a:cubicBezTo>
                  <a:pt x="2105" y="6192"/>
                  <a:pt x="2306" y="5991"/>
                  <a:pt x="2381" y="5766"/>
                </a:cubicBezTo>
                <a:lnTo>
                  <a:pt x="2406" y="5766"/>
                </a:lnTo>
                <a:cubicBezTo>
                  <a:pt x="2481" y="5540"/>
                  <a:pt x="2481" y="5315"/>
                  <a:pt x="2481" y="5089"/>
                </a:cubicBezTo>
                <a:cubicBezTo>
                  <a:pt x="2406" y="3886"/>
                  <a:pt x="2181" y="2683"/>
                  <a:pt x="1805" y="1505"/>
                </a:cubicBezTo>
                <a:cubicBezTo>
                  <a:pt x="1679" y="1104"/>
                  <a:pt x="1504" y="678"/>
                  <a:pt x="1178" y="352"/>
                </a:cubicBezTo>
                <a:cubicBezTo>
                  <a:pt x="1018" y="176"/>
                  <a:pt x="776" y="0"/>
                  <a:pt x="544" y="0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31"/>
          <p:cNvSpPr/>
          <p:nvPr/>
        </p:nvSpPr>
        <p:spPr>
          <a:xfrm>
            <a:off x="3343975" y="1478760"/>
            <a:ext cx="40530" cy="104081"/>
          </a:xfrm>
          <a:custGeom>
            <a:avLst/>
            <a:gdLst/>
            <a:ahLst/>
            <a:cxnLst/>
            <a:rect l="l" t="t" r="r" b="b"/>
            <a:pathLst>
              <a:path w="2382" h="6117" extrusionOk="0">
                <a:moveTo>
                  <a:pt x="2381" y="5565"/>
                </a:moveTo>
                <a:cubicBezTo>
                  <a:pt x="2306" y="5790"/>
                  <a:pt x="2105" y="5991"/>
                  <a:pt x="1830" y="6041"/>
                </a:cubicBezTo>
                <a:cubicBezTo>
                  <a:pt x="1479" y="6116"/>
                  <a:pt x="1128" y="5941"/>
                  <a:pt x="927" y="5715"/>
                </a:cubicBezTo>
                <a:cubicBezTo>
                  <a:pt x="752" y="5490"/>
                  <a:pt x="702" y="5214"/>
                  <a:pt x="652" y="4938"/>
                </a:cubicBezTo>
                <a:cubicBezTo>
                  <a:pt x="401" y="3510"/>
                  <a:pt x="176" y="2081"/>
                  <a:pt x="50" y="652"/>
                </a:cubicBezTo>
                <a:cubicBezTo>
                  <a:pt x="25" y="452"/>
                  <a:pt x="0" y="251"/>
                  <a:pt x="125" y="51"/>
                </a:cubicBezTo>
                <a:cubicBezTo>
                  <a:pt x="125" y="51"/>
                  <a:pt x="150" y="26"/>
                  <a:pt x="176" y="1"/>
                </a:cubicBezTo>
                <a:cubicBezTo>
                  <a:pt x="201" y="2031"/>
                  <a:pt x="1028" y="4061"/>
                  <a:pt x="2381" y="5565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31"/>
          <p:cNvSpPr/>
          <p:nvPr/>
        </p:nvSpPr>
        <p:spPr>
          <a:xfrm>
            <a:off x="3253544" y="1711646"/>
            <a:ext cx="119003" cy="213232"/>
          </a:xfrm>
          <a:custGeom>
            <a:avLst/>
            <a:gdLst/>
            <a:ahLst/>
            <a:cxnLst/>
            <a:rect l="l" t="t" r="r" b="b"/>
            <a:pathLst>
              <a:path w="6994" h="12532" extrusionOk="0">
                <a:moveTo>
                  <a:pt x="452" y="451"/>
                </a:moveTo>
                <a:cubicBezTo>
                  <a:pt x="452" y="451"/>
                  <a:pt x="452" y="476"/>
                  <a:pt x="452" y="476"/>
                </a:cubicBezTo>
                <a:lnTo>
                  <a:pt x="452" y="476"/>
                </a:lnTo>
                <a:cubicBezTo>
                  <a:pt x="1630" y="1704"/>
                  <a:pt x="4612" y="5514"/>
                  <a:pt x="5740" y="12531"/>
                </a:cubicBezTo>
                <a:lnTo>
                  <a:pt x="5740" y="12531"/>
                </a:lnTo>
                <a:lnTo>
                  <a:pt x="6993" y="12531"/>
                </a:lnTo>
                <a:cubicBezTo>
                  <a:pt x="6417" y="9574"/>
                  <a:pt x="4612" y="2556"/>
                  <a:pt x="1" y="0"/>
                </a:cubicBezTo>
                <a:lnTo>
                  <a:pt x="1" y="0"/>
                </a:lnTo>
                <a:cubicBezTo>
                  <a:pt x="1" y="0"/>
                  <a:pt x="151" y="150"/>
                  <a:pt x="452" y="451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31"/>
          <p:cNvSpPr/>
          <p:nvPr/>
        </p:nvSpPr>
        <p:spPr>
          <a:xfrm>
            <a:off x="3261219" y="1719746"/>
            <a:ext cx="102362" cy="205133"/>
          </a:xfrm>
          <a:custGeom>
            <a:avLst/>
            <a:gdLst/>
            <a:ahLst/>
            <a:cxnLst/>
            <a:rect l="l" t="t" r="r" b="b"/>
            <a:pathLst>
              <a:path w="6016" h="12056" extrusionOk="0">
                <a:moveTo>
                  <a:pt x="6016" y="12055"/>
                </a:moveTo>
                <a:cubicBezTo>
                  <a:pt x="5540" y="5715"/>
                  <a:pt x="1906" y="1679"/>
                  <a:pt x="1" y="0"/>
                </a:cubicBezTo>
                <a:cubicBezTo>
                  <a:pt x="1179" y="1228"/>
                  <a:pt x="4161" y="5038"/>
                  <a:pt x="5289" y="12055"/>
                </a:cubicBezTo>
                <a:close/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4" name="Google Shape;2524;p31"/>
          <p:cNvSpPr/>
          <p:nvPr/>
        </p:nvSpPr>
        <p:spPr>
          <a:xfrm>
            <a:off x="3393871" y="1654058"/>
            <a:ext cx="78473" cy="270811"/>
          </a:xfrm>
          <a:custGeom>
            <a:avLst/>
            <a:gdLst/>
            <a:ahLst/>
            <a:cxnLst/>
            <a:rect l="l" t="t" r="r" b="b"/>
            <a:pathLst>
              <a:path w="4612" h="15916" extrusionOk="0">
                <a:moveTo>
                  <a:pt x="2557" y="15915"/>
                </a:moveTo>
                <a:lnTo>
                  <a:pt x="4386" y="15915"/>
                </a:lnTo>
                <a:cubicBezTo>
                  <a:pt x="4587" y="13008"/>
                  <a:pt x="4612" y="5289"/>
                  <a:pt x="276" y="326"/>
                </a:cubicBezTo>
                <a:lnTo>
                  <a:pt x="276" y="326"/>
                </a:lnTo>
                <a:cubicBezTo>
                  <a:pt x="176" y="226"/>
                  <a:pt x="76" y="126"/>
                  <a:pt x="0" y="1"/>
                </a:cubicBezTo>
                <a:lnTo>
                  <a:pt x="0" y="1"/>
                </a:lnTo>
                <a:cubicBezTo>
                  <a:pt x="76" y="226"/>
                  <a:pt x="3509" y="8246"/>
                  <a:pt x="2557" y="15915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31"/>
          <p:cNvSpPr/>
          <p:nvPr/>
        </p:nvSpPr>
        <p:spPr>
          <a:xfrm>
            <a:off x="3393871" y="1654058"/>
            <a:ext cx="83595" cy="270811"/>
          </a:xfrm>
          <a:custGeom>
            <a:avLst/>
            <a:gdLst/>
            <a:ahLst/>
            <a:cxnLst/>
            <a:rect l="l" t="t" r="r" b="b"/>
            <a:pathLst>
              <a:path w="4913" h="15916" extrusionOk="0">
                <a:moveTo>
                  <a:pt x="2557" y="15915"/>
                </a:moveTo>
                <a:lnTo>
                  <a:pt x="3634" y="15915"/>
                </a:lnTo>
                <a:cubicBezTo>
                  <a:pt x="4913" y="10151"/>
                  <a:pt x="1655" y="3008"/>
                  <a:pt x="276" y="326"/>
                </a:cubicBezTo>
                <a:cubicBezTo>
                  <a:pt x="176" y="226"/>
                  <a:pt x="76" y="126"/>
                  <a:pt x="0" y="1"/>
                </a:cubicBezTo>
                <a:cubicBezTo>
                  <a:pt x="76" y="226"/>
                  <a:pt x="3509" y="8246"/>
                  <a:pt x="2557" y="15915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31"/>
          <p:cNvSpPr/>
          <p:nvPr/>
        </p:nvSpPr>
        <p:spPr>
          <a:xfrm>
            <a:off x="3298760" y="1924893"/>
            <a:ext cx="212381" cy="17"/>
          </a:xfrm>
          <a:custGeom>
            <a:avLst/>
            <a:gdLst/>
            <a:ahLst/>
            <a:cxnLst/>
            <a:rect l="l" t="t" r="r" b="b"/>
            <a:pathLst>
              <a:path w="12482" h="1" fill="none" extrusionOk="0">
                <a:moveTo>
                  <a:pt x="0" y="0"/>
                </a:moveTo>
                <a:lnTo>
                  <a:pt x="12482" y="0"/>
                </a:lnTo>
              </a:path>
            </a:pathLst>
          </a:custGeom>
          <a:noFill/>
          <a:ln w="8775" cap="flat" cmpd="sng">
            <a:solidFill>
              <a:srgbClr val="82DEEC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31"/>
          <p:cNvSpPr/>
          <p:nvPr/>
        </p:nvSpPr>
        <p:spPr>
          <a:xfrm>
            <a:off x="3372548" y="1938116"/>
            <a:ext cx="154819" cy="17"/>
          </a:xfrm>
          <a:custGeom>
            <a:avLst/>
            <a:gdLst/>
            <a:ahLst/>
            <a:cxnLst/>
            <a:rect l="l" t="t" r="r" b="b"/>
            <a:pathLst>
              <a:path w="9099" h="1" fill="none" extrusionOk="0">
                <a:moveTo>
                  <a:pt x="0" y="0"/>
                </a:moveTo>
                <a:lnTo>
                  <a:pt x="9098" y="0"/>
                </a:lnTo>
              </a:path>
            </a:pathLst>
          </a:custGeom>
          <a:noFill/>
          <a:ln w="8775" cap="flat" cmpd="sng">
            <a:solidFill>
              <a:srgbClr val="82DEEC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31"/>
          <p:cNvSpPr/>
          <p:nvPr/>
        </p:nvSpPr>
        <p:spPr>
          <a:xfrm>
            <a:off x="2365114" y="2317712"/>
            <a:ext cx="330091" cy="184238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31"/>
          <p:cNvSpPr/>
          <p:nvPr/>
        </p:nvSpPr>
        <p:spPr>
          <a:xfrm>
            <a:off x="5610430" y="2977941"/>
            <a:ext cx="118561" cy="318146"/>
          </a:xfrm>
          <a:custGeom>
            <a:avLst/>
            <a:gdLst/>
            <a:ahLst/>
            <a:cxnLst/>
            <a:rect l="l" t="t" r="r" b="b"/>
            <a:pathLst>
              <a:path w="6968" h="18698" extrusionOk="0">
                <a:moveTo>
                  <a:pt x="0" y="101"/>
                </a:moveTo>
                <a:cubicBezTo>
                  <a:pt x="852" y="1605"/>
                  <a:pt x="1604" y="3158"/>
                  <a:pt x="2281" y="4737"/>
                </a:cubicBezTo>
                <a:lnTo>
                  <a:pt x="2281" y="4737"/>
                </a:lnTo>
                <a:cubicBezTo>
                  <a:pt x="2983" y="6341"/>
                  <a:pt x="3609" y="7945"/>
                  <a:pt x="4161" y="9575"/>
                </a:cubicBezTo>
                <a:lnTo>
                  <a:pt x="4161" y="9575"/>
                </a:lnTo>
                <a:cubicBezTo>
                  <a:pt x="4712" y="11204"/>
                  <a:pt x="5138" y="12883"/>
                  <a:pt x="5514" y="14562"/>
                </a:cubicBezTo>
                <a:lnTo>
                  <a:pt x="5514" y="14562"/>
                </a:lnTo>
                <a:cubicBezTo>
                  <a:pt x="5815" y="15915"/>
                  <a:pt x="6015" y="17294"/>
                  <a:pt x="6141" y="18697"/>
                </a:cubicBezTo>
                <a:lnTo>
                  <a:pt x="6141" y="18697"/>
                </a:lnTo>
                <a:lnTo>
                  <a:pt x="6968" y="18697"/>
                </a:lnTo>
                <a:cubicBezTo>
                  <a:pt x="6792" y="17244"/>
                  <a:pt x="6567" y="15815"/>
                  <a:pt x="6216" y="14412"/>
                </a:cubicBezTo>
                <a:lnTo>
                  <a:pt x="6216" y="14412"/>
                </a:lnTo>
                <a:cubicBezTo>
                  <a:pt x="5765" y="12707"/>
                  <a:pt x="5289" y="11028"/>
                  <a:pt x="4662" y="9399"/>
                </a:cubicBezTo>
                <a:lnTo>
                  <a:pt x="4662" y="9399"/>
                </a:lnTo>
                <a:cubicBezTo>
                  <a:pt x="4060" y="7770"/>
                  <a:pt x="3384" y="6166"/>
                  <a:pt x="2632" y="4587"/>
                </a:cubicBezTo>
                <a:lnTo>
                  <a:pt x="2632" y="4587"/>
                </a:lnTo>
                <a:cubicBezTo>
                  <a:pt x="1880" y="3008"/>
                  <a:pt x="1078" y="1479"/>
                  <a:pt x="201" y="1"/>
                </a:cubicBezTo>
                <a:lnTo>
                  <a:pt x="201" y="1"/>
                </a:ln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31"/>
          <p:cNvSpPr/>
          <p:nvPr/>
        </p:nvSpPr>
        <p:spPr>
          <a:xfrm>
            <a:off x="5572464" y="2910126"/>
            <a:ext cx="15365" cy="17934"/>
          </a:xfrm>
          <a:custGeom>
            <a:avLst/>
            <a:gdLst/>
            <a:ahLst/>
            <a:cxnLst/>
            <a:rect l="l" t="t" r="r" b="b"/>
            <a:pathLst>
              <a:path w="903" h="1054" extrusionOk="0">
                <a:moveTo>
                  <a:pt x="1" y="226"/>
                </a:moveTo>
                <a:cubicBezTo>
                  <a:pt x="226" y="477"/>
                  <a:pt x="452" y="752"/>
                  <a:pt x="627" y="1053"/>
                </a:cubicBezTo>
                <a:lnTo>
                  <a:pt x="627" y="1053"/>
                </a:lnTo>
                <a:lnTo>
                  <a:pt x="903" y="878"/>
                </a:lnTo>
                <a:cubicBezTo>
                  <a:pt x="728" y="577"/>
                  <a:pt x="502" y="276"/>
                  <a:pt x="226" y="1"/>
                </a:cubicBezTo>
                <a:lnTo>
                  <a:pt x="226" y="1"/>
                </a:ln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31"/>
          <p:cNvSpPr/>
          <p:nvPr/>
        </p:nvSpPr>
        <p:spPr>
          <a:xfrm>
            <a:off x="5579288" y="2923077"/>
            <a:ext cx="54176" cy="85075"/>
          </a:xfrm>
          <a:custGeom>
            <a:avLst/>
            <a:gdLst/>
            <a:ahLst/>
            <a:cxnLst/>
            <a:rect l="l" t="t" r="r" b="b"/>
            <a:pathLst>
              <a:path w="3184" h="5000" extrusionOk="0">
                <a:moveTo>
                  <a:pt x="457" y="1"/>
                </a:moveTo>
                <a:cubicBezTo>
                  <a:pt x="295" y="1"/>
                  <a:pt x="149" y="71"/>
                  <a:pt x="76" y="267"/>
                </a:cubicBezTo>
                <a:cubicBezTo>
                  <a:pt x="51" y="292"/>
                  <a:pt x="51" y="292"/>
                  <a:pt x="51" y="317"/>
                </a:cubicBezTo>
                <a:cubicBezTo>
                  <a:pt x="1" y="493"/>
                  <a:pt x="51" y="668"/>
                  <a:pt x="101" y="844"/>
                </a:cubicBezTo>
                <a:cubicBezTo>
                  <a:pt x="527" y="1996"/>
                  <a:pt x="1028" y="3149"/>
                  <a:pt x="1555" y="4252"/>
                </a:cubicBezTo>
                <a:cubicBezTo>
                  <a:pt x="1655" y="4478"/>
                  <a:pt x="1755" y="4703"/>
                  <a:pt x="1981" y="4854"/>
                </a:cubicBezTo>
                <a:cubicBezTo>
                  <a:pt x="2103" y="4945"/>
                  <a:pt x="2272" y="5000"/>
                  <a:pt x="2448" y="5000"/>
                </a:cubicBezTo>
                <a:cubicBezTo>
                  <a:pt x="2560" y="5000"/>
                  <a:pt x="2675" y="4978"/>
                  <a:pt x="2783" y="4929"/>
                </a:cubicBezTo>
                <a:cubicBezTo>
                  <a:pt x="3008" y="4829"/>
                  <a:pt x="3108" y="4603"/>
                  <a:pt x="3159" y="4428"/>
                </a:cubicBezTo>
                <a:cubicBezTo>
                  <a:pt x="3159" y="4402"/>
                  <a:pt x="3159" y="4402"/>
                  <a:pt x="3159" y="4402"/>
                </a:cubicBezTo>
                <a:cubicBezTo>
                  <a:pt x="3184" y="4202"/>
                  <a:pt x="3134" y="4001"/>
                  <a:pt x="3058" y="3826"/>
                </a:cubicBezTo>
                <a:cubicBezTo>
                  <a:pt x="2733" y="2824"/>
                  <a:pt x="2281" y="1871"/>
                  <a:pt x="1730" y="994"/>
                </a:cubicBezTo>
                <a:cubicBezTo>
                  <a:pt x="1530" y="693"/>
                  <a:pt x="1304" y="367"/>
                  <a:pt x="953" y="167"/>
                </a:cubicBezTo>
                <a:cubicBezTo>
                  <a:pt x="812" y="77"/>
                  <a:pt x="626" y="1"/>
                  <a:pt x="457" y="1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31"/>
          <p:cNvSpPr/>
          <p:nvPr/>
        </p:nvSpPr>
        <p:spPr>
          <a:xfrm>
            <a:off x="5579288" y="2927620"/>
            <a:ext cx="53750" cy="81468"/>
          </a:xfrm>
          <a:custGeom>
            <a:avLst/>
            <a:gdLst/>
            <a:ahLst/>
            <a:cxnLst/>
            <a:rect l="l" t="t" r="r" b="b"/>
            <a:pathLst>
              <a:path w="3159" h="4788" extrusionOk="0">
                <a:moveTo>
                  <a:pt x="3159" y="4161"/>
                </a:moveTo>
                <a:cubicBezTo>
                  <a:pt x="3108" y="4336"/>
                  <a:pt x="3008" y="4562"/>
                  <a:pt x="2783" y="4662"/>
                </a:cubicBezTo>
                <a:cubicBezTo>
                  <a:pt x="2507" y="4787"/>
                  <a:pt x="2181" y="4737"/>
                  <a:pt x="1981" y="4587"/>
                </a:cubicBezTo>
                <a:cubicBezTo>
                  <a:pt x="1755" y="4436"/>
                  <a:pt x="1655" y="4211"/>
                  <a:pt x="1555" y="3985"/>
                </a:cubicBezTo>
                <a:cubicBezTo>
                  <a:pt x="1028" y="2882"/>
                  <a:pt x="527" y="1729"/>
                  <a:pt x="101" y="577"/>
                </a:cubicBezTo>
                <a:cubicBezTo>
                  <a:pt x="51" y="401"/>
                  <a:pt x="1" y="226"/>
                  <a:pt x="51" y="50"/>
                </a:cubicBezTo>
                <a:cubicBezTo>
                  <a:pt x="51" y="25"/>
                  <a:pt x="51" y="25"/>
                  <a:pt x="76" y="0"/>
                </a:cubicBezTo>
                <a:cubicBezTo>
                  <a:pt x="552" y="1679"/>
                  <a:pt x="1680" y="3183"/>
                  <a:pt x="3159" y="4161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31"/>
          <p:cNvSpPr/>
          <p:nvPr/>
        </p:nvSpPr>
        <p:spPr>
          <a:xfrm>
            <a:off x="5597633" y="3104620"/>
            <a:ext cx="104064" cy="191487"/>
          </a:xfrm>
          <a:custGeom>
            <a:avLst/>
            <a:gdLst/>
            <a:ahLst/>
            <a:cxnLst/>
            <a:rect l="l" t="t" r="r" b="b"/>
            <a:pathLst>
              <a:path w="6116" h="11254" extrusionOk="0">
                <a:moveTo>
                  <a:pt x="401" y="401"/>
                </a:moveTo>
                <a:cubicBezTo>
                  <a:pt x="401" y="401"/>
                  <a:pt x="401" y="401"/>
                  <a:pt x="401" y="426"/>
                </a:cubicBezTo>
                <a:lnTo>
                  <a:pt x="401" y="426"/>
                </a:lnTo>
                <a:cubicBezTo>
                  <a:pt x="1429" y="1504"/>
                  <a:pt x="4111" y="4912"/>
                  <a:pt x="5038" y="11253"/>
                </a:cubicBezTo>
                <a:lnTo>
                  <a:pt x="5038" y="11253"/>
                </a:lnTo>
                <a:lnTo>
                  <a:pt x="6116" y="11253"/>
                </a:lnTo>
                <a:cubicBezTo>
                  <a:pt x="5740" y="9048"/>
                  <a:pt x="4236" y="2356"/>
                  <a:pt x="0" y="0"/>
                </a:cubicBezTo>
                <a:lnTo>
                  <a:pt x="0" y="0"/>
                </a:lnTo>
                <a:cubicBezTo>
                  <a:pt x="0" y="0"/>
                  <a:pt x="151" y="151"/>
                  <a:pt x="401" y="401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31"/>
          <p:cNvSpPr/>
          <p:nvPr/>
        </p:nvSpPr>
        <p:spPr>
          <a:xfrm>
            <a:off x="5604457" y="3111870"/>
            <a:ext cx="88716" cy="184238"/>
          </a:xfrm>
          <a:custGeom>
            <a:avLst/>
            <a:gdLst/>
            <a:ahLst/>
            <a:cxnLst/>
            <a:rect l="l" t="t" r="r" b="b"/>
            <a:pathLst>
              <a:path w="5214" h="10828" extrusionOk="0">
                <a:moveTo>
                  <a:pt x="5213" y="10827"/>
                </a:moveTo>
                <a:cubicBezTo>
                  <a:pt x="4938" y="5113"/>
                  <a:pt x="1680" y="1479"/>
                  <a:pt x="0" y="0"/>
                </a:cubicBezTo>
                <a:cubicBezTo>
                  <a:pt x="1028" y="1078"/>
                  <a:pt x="3710" y="4486"/>
                  <a:pt x="4637" y="10827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31"/>
          <p:cNvSpPr/>
          <p:nvPr/>
        </p:nvSpPr>
        <p:spPr>
          <a:xfrm>
            <a:off x="5718765" y="3055133"/>
            <a:ext cx="72076" cy="240966"/>
          </a:xfrm>
          <a:custGeom>
            <a:avLst/>
            <a:gdLst/>
            <a:ahLst/>
            <a:cxnLst/>
            <a:rect l="l" t="t" r="r" b="b"/>
            <a:pathLst>
              <a:path w="4236" h="14162" extrusionOk="0">
                <a:moveTo>
                  <a:pt x="2156" y="14161"/>
                </a:moveTo>
                <a:lnTo>
                  <a:pt x="3735" y="14161"/>
                </a:lnTo>
                <a:cubicBezTo>
                  <a:pt x="3935" y="12106"/>
                  <a:pt x="4236" y="4863"/>
                  <a:pt x="226" y="277"/>
                </a:cubicBezTo>
                <a:lnTo>
                  <a:pt x="226" y="277"/>
                </a:lnTo>
                <a:cubicBezTo>
                  <a:pt x="151" y="201"/>
                  <a:pt x="75" y="101"/>
                  <a:pt x="0" y="1"/>
                </a:cubicBezTo>
                <a:lnTo>
                  <a:pt x="0" y="1"/>
                </a:lnTo>
                <a:cubicBezTo>
                  <a:pt x="75" y="201"/>
                  <a:pt x="3183" y="7419"/>
                  <a:pt x="2156" y="14161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31"/>
          <p:cNvSpPr/>
          <p:nvPr/>
        </p:nvSpPr>
        <p:spPr>
          <a:xfrm>
            <a:off x="5718765" y="3055133"/>
            <a:ext cx="74645" cy="240966"/>
          </a:xfrm>
          <a:custGeom>
            <a:avLst/>
            <a:gdLst/>
            <a:ahLst/>
            <a:cxnLst/>
            <a:rect l="l" t="t" r="r" b="b"/>
            <a:pathLst>
              <a:path w="4387" h="14162" extrusionOk="0">
                <a:moveTo>
                  <a:pt x="2156" y="14161"/>
                </a:moveTo>
                <a:lnTo>
                  <a:pt x="3033" y="14161"/>
                </a:lnTo>
                <a:cubicBezTo>
                  <a:pt x="4386" y="9124"/>
                  <a:pt x="1454" y="2658"/>
                  <a:pt x="226" y="277"/>
                </a:cubicBezTo>
                <a:cubicBezTo>
                  <a:pt x="151" y="201"/>
                  <a:pt x="75" y="101"/>
                  <a:pt x="0" y="1"/>
                </a:cubicBezTo>
                <a:cubicBezTo>
                  <a:pt x="75" y="201"/>
                  <a:pt x="3183" y="7419"/>
                  <a:pt x="2156" y="14161"/>
                </a:cubicBezTo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31"/>
          <p:cNvSpPr/>
          <p:nvPr/>
        </p:nvSpPr>
        <p:spPr>
          <a:xfrm>
            <a:off x="5647103" y="3296119"/>
            <a:ext cx="189785" cy="17"/>
          </a:xfrm>
          <a:custGeom>
            <a:avLst/>
            <a:gdLst/>
            <a:ahLst/>
            <a:cxnLst/>
            <a:rect l="l" t="t" r="r" b="b"/>
            <a:pathLst>
              <a:path w="11154" h="1" fill="none" extrusionOk="0">
                <a:moveTo>
                  <a:pt x="1" y="0"/>
                </a:moveTo>
                <a:lnTo>
                  <a:pt x="11154" y="0"/>
                </a:lnTo>
              </a:path>
            </a:pathLst>
          </a:custGeom>
          <a:noFill/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31"/>
          <p:cNvSpPr/>
          <p:nvPr/>
        </p:nvSpPr>
        <p:spPr>
          <a:xfrm>
            <a:off x="2829176" y="3504261"/>
            <a:ext cx="146703" cy="394476"/>
          </a:xfrm>
          <a:custGeom>
            <a:avLst/>
            <a:gdLst/>
            <a:ahLst/>
            <a:cxnLst/>
            <a:rect l="l" t="t" r="r" b="b"/>
            <a:pathLst>
              <a:path w="8622" h="23184" extrusionOk="0">
                <a:moveTo>
                  <a:pt x="5364" y="5714"/>
                </a:moveTo>
                <a:cubicBezTo>
                  <a:pt x="4436" y="7669"/>
                  <a:pt x="3609" y="9649"/>
                  <a:pt x="2858" y="11679"/>
                </a:cubicBezTo>
                <a:lnTo>
                  <a:pt x="2858" y="11679"/>
                </a:lnTo>
                <a:cubicBezTo>
                  <a:pt x="2081" y="13684"/>
                  <a:pt x="1479" y="15764"/>
                  <a:pt x="953" y="17870"/>
                </a:cubicBezTo>
                <a:lnTo>
                  <a:pt x="953" y="17870"/>
                </a:lnTo>
                <a:cubicBezTo>
                  <a:pt x="502" y="19624"/>
                  <a:pt x="201" y="21404"/>
                  <a:pt x="0" y="23183"/>
                </a:cubicBezTo>
                <a:lnTo>
                  <a:pt x="0" y="23183"/>
                </a:lnTo>
                <a:lnTo>
                  <a:pt x="1028" y="23183"/>
                </a:lnTo>
                <a:cubicBezTo>
                  <a:pt x="1178" y="21479"/>
                  <a:pt x="1429" y="19749"/>
                  <a:pt x="1780" y="18070"/>
                </a:cubicBezTo>
                <a:lnTo>
                  <a:pt x="1780" y="18070"/>
                </a:lnTo>
                <a:cubicBezTo>
                  <a:pt x="2256" y="15990"/>
                  <a:pt x="2782" y="13910"/>
                  <a:pt x="3484" y="11905"/>
                </a:cubicBezTo>
                <a:lnTo>
                  <a:pt x="3484" y="11905"/>
                </a:lnTo>
                <a:cubicBezTo>
                  <a:pt x="4161" y="9875"/>
                  <a:pt x="4938" y="7870"/>
                  <a:pt x="5790" y="5915"/>
                </a:cubicBezTo>
                <a:lnTo>
                  <a:pt x="5790" y="5915"/>
                </a:lnTo>
                <a:cubicBezTo>
                  <a:pt x="6642" y="3960"/>
                  <a:pt x="7594" y="2005"/>
                  <a:pt x="8622" y="150"/>
                </a:cubicBezTo>
                <a:lnTo>
                  <a:pt x="8622" y="150"/>
                </a:lnTo>
                <a:lnTo>
                  <a:pt x="8396" y="0"/>
                </a:lnTo>
                <a:cubicBezTo>
                  <a:pt x="7269" y="1855"/>
                  <a:pt x="6291" y="3759"/>
                  <a:pt x="5364" y="5714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31"/>
          <p:cNvSpPr/>
          <p:nvPr/>
        </p:nvSpPr>
        <p:spPr>
          <a:xfrm>
            <a:off x="3003623" y="3420654"/>
            <a:ext cx="19618" cy="22188"/>
          </a:xfrm>
          <a:custGeom>
            <a:avLst/>
            <a:gdLst/>
            <a:ahLst/>
            <a:cxnLst/>
            <a:rect l="l" t="t" r="r" b="b"/>
            <a:pathLst>
              <a:path w="1153" h="1304" extrusionOk="0">
                <a:moveTo>
                  <a:pt x="0" y="1103"/>
                </a:moveTo>
                <a:lnTo>
                  <a:pt x="376" y="1304"/>
                </a:lnTo>
                <a:cubicBezTo>
                  <a:pt x="602" y="953"/>
                  <a:pt x="852" y="602"/>
                  <a:pt x="1153" y="276"/>
                </a:cubicBezTo>
                <a:lnTo>
                  <a:pt x="1153" y="276"/>
                </a:lnTo>
                <a:lnTo>
                  <a:pt x="852" y="1"/>
                </a:lnTo>
                <a:cubicBezTo>
                  <a:pt x="526" y="327"/>
                  <a:pt x="251" y="702"/>
                  <a:pt x="0" y="1103"/>
                </a:cubicBezTo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31"/>
          <p:cNvSpPr/>
          <p:nvPr/>
        </p:nvSpPr>
        <p:spPr>
          <a:xfrm>
            <a:off x="2947738" y="3436650"/>
            <a:ext cx="66971" cy="105561"/>
          </a:xfrm>
          <a:custGeom>
            <a:avLst/>
            <a:gdLst/>
            <a:ahLst/>
            <a:cxnLst/>
            <a:rect l="l" t="t" r="r" b="b"/>
            <a:pathLst>
              <a:path w="3936" h="6204" extrusionOk="0">
                <a:moveTo>
                  <a:pt x="3362" y="1"/>
                </a:moveTo>
                <a:cubicBezTo>
                  <a:pt x="3159" y="1"/>
                  <a:pt x="2933" y="88"/>
                  <a:pt x="2758" y="189"/>
                </a:cubicBezTo>
                <a:cubicBezTo>
                  <a:pt x="2332" y="464"/>
                  <a:pt x="2056" y="840"/>
                  <a:pt x="1805" y="1241"/>
                </a:cubicBezTo>
                <a:cubicBezTo>
                  <a:pt x="1104" y="2344"/>
                  <a:pt x="527" y="3522"/>
                  <a:pt x="126" y="4750"/>
                </a:cubicBezTo>
                <a:cubicBezTo>
                  <a:pt x="51" y="4976"/>
                  <a:pt x="1" y="5201"/>
                  <a:pt x="26" y="5452"/>
                </a:cubicBezTo>
                <a:cubicBezTo>
                  <a:pt x="26" y="5452"/>
                  <a:pt x="26" y="5477"/>
                  <a:pt x="26" y="5477"/>
                </a:cubicBezTo>
                <a:cubicBezTo>
                  <a:pt x="76" y="5727"/>
                  <a:pt x="226" y="5978"/>
                  <a:pt x="477" y="6103"/>
                </a:cubicBezTo>
                <a:cubicBezTo>
                  <a:pt x="616" y="6173"/>
                  <a:pt x="764" y="6203"/>
                  <a:pt x="906" y="6203"/>
                </a:cubicBezTo>
                <a:cubicBezTo>
                  <a:pt x="1123" y="6203"/>
                  <a:pt x="1328" y="6134"/>
                  <a:pt x="1480" y="6028"/>
                </a:cubicBezTo>
                <a:cubicBezTo>
                  <a:pt x="1755" y="5828"/>
                  <a:pt x="1881" y="5552"/>
                  <a:pt x="2006" y="5276"/>
                </a:cubicBezTo>
                <a:cubicBezTo>
                  <a:pt x="2632" y="3898"/>
                  <a:pt x="3259" y="2494"/>
                  <a:pt x="3785" y="1041"/>
                </a:cubicBezTo>
                <a:cubicBezTo>
                  <a:pt x="3860" y="840"/>
                  <a:pt x="3936" y="615"/>
                  <a:pt x="3886" y="414"/>
                </a:cubicBezTo>
                <a:cubicBezTo>
                  <a:pt x="3860" y="389"/>
                  <a:pt x="3860" y="364"/>
                  <a:pt x="3835" y="339"/>
                </a:cubicBezTo>
                <a:cubicBezTo>
                  <a:pt x="3748" y="88"/>
                  <a:pt x="3566" y="1"/>
                  <a:pt x="3362" y="1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31"/>
          <p:cNvSpPr/>
          <p:nvPr/>
        </p:nvSpPr>
        <p:spPr>
          <a:xfrm>
            <a:off x="2948163" y="3442402"/>
            <a:ext cx="66546" cy="101086"/>
          </a:xfrm>
          <a:custGeom>
            <a:avLst/>
            <a:gdLst/>
            <a:ahLst/>
            <a:cxnLst/>
            <a:rect l="l" t="t" r="r" b="b"/>
            <a:pathLst>
              <a:path w="3911" h="5941" extrusionOk="0">
                <a:moveTo>
                  <a:pt x="1" y="5139"/>
                </a:moveTo>
                <a:cubicBezTo>
                  <a:pt x="51" y="5389"/>
                  <a:pt x="201" y="5640"/>
                  <a:pt x="452" y="5765"/>
                </a:cubicBezTo>
                <a:cubicBezTo>
                  <a:pt x="803" y="5941"/>
                  <a:pt x="1204" y="5866"/>
                  <a:pt x="1455" y="5690"/>
                </a:cubicBezTo>
                <a:cubicBezTo>
                  <a:pt x="1730" y="5490"/>
                  <a:pt x="1856" y="5214"/>
                  <a:pt x="1981" y="4938"/>
                </a:cubicBezTo>
                <a:cubicBezTo>
                  <a:pt x="2607" y="3560"/>
                  <a:pt x="3234" y="2156"/>
                  <a:pt x="3760" y="703"/>
                </a:cubicBezTo>
                <a:cubicBezTo>
                  <a:pt x="3835" y="502"/>
                  <a:pt x="3911" y="277"/>
                  <a:pt x="3861" y="76"/>
                </a:cubicBezTo>
                <a:cubicBezTo>
                  <a:pt x="3835" y="51"/>
                  <a:pt x="3835" y="26"/>
                  <a:pt x="3810" y="1"/>
                </a:cubicBezTo>
                <a:cubicBezTo>
                  <a:pt x="3209" y="2081"/>
                  <a:pt x="1830" y="3961"/>
                  <a:pt x="1" y="5139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31"/>
          <p:cNvSpPr/>
          <p:nvPr/>
        </p:nvSpPr>
        <p:spPr>
          <a:xfrm>
            <a:off x="2862871" y="3662065"/>
            <a:ext cx="128804" cy="236696"/>
          </a:xfrm>
          <a:custGeom>
            <a:avLst/>
            <a:gdLst/>
            <a:ahLst/>
            <a:cxnLst/>
            <a:rect l="l" t="t" r="r" b="b"/>
            <a:pathLst>
              <a:path w="7570" h="13911" extrusionOk="0">
                <a:moveTo>
                  <a:pt x="0" y="13910"/>
                </a:moveTo>
                <a:lnTo>
                  <a:pt x="1354" y="13910"/>
                </a:lnTo>
                <a:cubicBezTo>
                  <a:pt x="2482" y="6065"/>
                  <a:pt x="5815" y="1855"/>
                  <a:pt x="7068" y="501"/>
                </a:cubicBezTo>
                <a:lnTo>
                  <a:pt x="7068" y="501"/>
                </a:lnTo>
                <a:cubicBezTo>
                  <a:pt x="7093" y="476"/>
                  <a:pt x="7093" y="476"/>
                  <a:pt x="7093" y="476"/>
                </a:cubicBezTo>
                <a:lnTo>
                  <a:pt x="7093" y="476"/>
                </a:lnTo>
                <a:cubicBezTo>
                  <a:pt x="7394" y="151"/>
                  <a:pt x="7569" y="0"/>
                  <a:pt x="7569" y="0"/>
                </a:cubicBezTo>
                <a:lnTo>
                  <a:pt x="7569" y="0"/>
                </a:lnTo>
                <a:cubicBezTo>
                  <a:pt x="2331" y="2908"/>
                  <a:pt x="477" y="11203"/>
                  <a:pt x="0" y="13910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31"/>
          <p:cNvSpPr/>
          <p:nvPr/>
        </p:nvSpPr>
        <p:spPr>
          <a:xfrm>
            <a:off x="2873524" y="3670591"/>
            <a:ext cx="109628" cy="228171"/>
          </a:xfrm>
          <a:custGeom>
            <a:avLst/>
            <a:gdLst/>
            <a:ahLst/>
            <a:cxnLst/>
            <a:rect l="l" t="t" r="r" b="b"/>
            <a:pathLst>
              <a:path w="6443" h="13410" extrusionOk="0">
                <a:moveTo>
                  <a:pt x="1" y="13409"/>
                </a:moveTo>
                <a:cubicBezTo>
                  <a:pt x="327" y="6341"/>
                  <a:pt x="4362" y="1855"/>
                  <a:pt x="6442" y="0"/>
                </a:cubicBezTo>
                <a:cubicBezTo>
                  <a:pt x="5189" y="1354"/>
                  <a:pt x="1856" y="5564"/>
                  <a:pt x="728" y="13409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31"/>
          <p:cNvSpPr/>
          <p:nvPr/>
        </p:nvSpPr>
        <p:spPr>
          <a:xfrm>
            <a:off x="2752410" y="3600649"/>
            <a:ext cx="89567" cy="298103"/>
          </a:xfrm>
          <a:custGeom>
            <a:avLst/>
            <a:gdLst/>
            <a:ahLst/>
            <a:cxnLst/>
            <a:rect l="l" t="t" r="r" b="b"/>
            <a:pathLst>
              <a:path w="5264" h="17520" extrusionOk="0">
                <a:moveTo>
                  <a:pt x="4963" y="326"/>
                </a:moveTo>
                <a:cubicBezTo>
                  <a:pt x="0" y="5990"/>
                  <a:pt x="401" y="14988"/>
                  <a:pt x="602" y="17519"/>
                </a:cubicBezTo>
                <a:lnTo>
                  <a:pt x="602" y="17519"/>
                </a:lnTo>
                <a:lnTo>
                  <a:pt x="2582" y="17519"/>
                </a:lnTo>
                <a:cubicBezTo>
                  <a:pt x="1328" y="9173"/>
                  <a:pt x="5163" y="226"/>
                  <a:pt x="5263" y="0"/>
                </a:cubicBezTo>
                <a:lnTo>
                  <a:pt x="5263" y="0"/>
                </a:lnTo>
                <a:cubicBezTo>
                  <a:pt x="5163" y="100"/>
                  <a:pt x="5063" y="226"/>
                  <a:pt x="4963" y="326"/>
                </a:cubicBezTo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31"/>
          <p:cNvSpPr/>
          <p:nvPr/>
        </p:nvSpPr>
        <p:spPr>
          <a:xfrm>
            <a:off x="2748989" y="3600649"/>
            <a:ext cx="92987" cy="298103"/>
          </a:xfrm>
          <a:custGeom>
            <a:avLst/>
            <a:gdLst/>
            <a:ahLst/>
            <a:cxnLst/>
            <a:rect l="l" t="t" r="r" b="b"/>
            <a:pathLst>
              <a:path w="5465" h="17520" extrusionOk="0">
                <a:moveTo>
                  <a:pt x="2783" y="17519"/>
                </a:moveTo>
                <a:lnTo>
                  <a:pt x="1705" y="17519"/>
                </a:lnTo>
                <a:cubicBezTo>
                  <a:pt x="1" y="11304"/>
                  <a:pt x="3660" y="3283"/>
                  <a:pt x="5164" y="326"/>
                </a:cubicBezTo>
                <a:cubicBezTo>
                  <a:pt x="5264" y="226"/>
                  <a:pt x="5364" y="100"/>
                  <a:pt x="5464" y="0"/>
                </a:cubicBezTo>
                <a:cubicBezTo>
                  <a:pt x="5364" y="226"/>
                  <a:pt x="1529" y="9173"/>
                  <a:pt x="2783" y="17519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31"/>
          <p:cNvSpPr/>
          <p:nvPr/>
        </p:nvSpPr>
        <p:spPr>
          <a:xfrm>
            <a:off x="2695247" y="3898780"/>
            <a:ext cx="234994" cy="17"/>
          </a:xfrm>
          <a:custGeom>
            <a:avLst/>
            <a:gdLst/>
            <a:ahLst/>
            <a:cxnLst/>
            <a:rect l="l" t="t" r="r" b="b"/>
            <a:pathLst>
              <a:path w="13811" h="1" fill="none" extrusionOk="0">
                <a:moveTo>
                  <a:pt x="13810" y="0"/>
                </a:moveTo>
                <a:lnTo>
                  <a:pt x="1" y="0"/>
                </a:lnTo>
              </a:path>
            </a:pathLst>
          </a:custGeom>
          <a:noFill/>
          <a:ln w="9400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31"/>
          <p:cNvSpPr/>
          <p:nvPr/>
        </p:nvSpPr>
        <p:spPr>
          <a:xfrm>
            <a:off x="5113976" y="2443947"/>
            <a:ext cx="162068" cy="428591"/>
          </a:xfrm>
          <a:custGeom>
            <a:avLst/>
            <a:gdLst/>
            <a:ahLst/>
            <a:cxnLst/>
            <a:rect l="l" t="t" r="r" b="b"/>
            <a:pathLst>
              <a:path w="9525" h="25189" extrusionOk="0">
                <a:moveTo>
                  <a:pt x="0" y="151"/>
                </a:moveTo>
                <a:cubicBezTo>
                  <a:pt x="1153" y="2231"/>
                  <a:pt x="2206" y="4387"/>
                  <a:pt x="3158" y="6567"/>
                </a:cubicBezTo>
                <a:lnTo>
                  <a:pt x="3158" y="6567"/>
                </a:lnTo>
                <a:cubicBezTo>
                  <a:pt x="4111" y="8748"/>
                  <a:pt x="4963" y="10978"/>
                  <a:pt x="5740" y="13234"/>
                </a:cubicBezTo>
                <a:lnTo>
                  <a:pt x="5740" y="13234"/>
                </a:lnTo>
                <a:cubicBezTo>
                  <a:pt x="6492" y="15465"/>
                  <a:pt x="7093" y="17770"/>
                  <a:pt x="7619" y="20076"/>
                </a:cubicBezTo>
                <a:lnTo>
                  <a:pt x="7619" y="20076"/>
                </a:lnTo>
                <a:cubicBezTo>
                  <a:pt x="7970" y="21780"/>
                  <a:pt x="8221" y="23460"/>
                  <a:pt x="8396" y="25189"/>
                </a:cubicBezTo>
                <a:lnTo>
                  <a:pt x="8396" y="25189"/>
                </a:lnTo>
                <a:lnTo>
                  <a:pt x="9524" y="25189"/>
                </a:lnTo>
                <a:cubicBezTo>
                  <a:pt x="9299" y="23384"/>
                  <a:pt x="8998" y="21605"/>
                  <a:pt x="8547" y="19876"/>
                </a:cubicBezTo>
                <a:lnTo>
                  <a:pt x="8547" y="19876"/>
                </a:lnTo>
                <a:cubicBezTo>
                  <a:pt x="7970" y="17545"/>
                  <a:pt x="7294" y="15214"/>
                  <a:pt x="6441" y="12983"/>
                </a:cubicBezTo>
                <a:lnTo>
                  <a:pt x="6441" y="12983"/>
                </a:lnTo>
                <a:cubicBezTo>
                  <a:pt x="5614" y="10728"/>
                  <a:pt x="4662" y="8497"/>
                  <a:pt x="3634" y="6342"/>
                </a:cubicBezTo>
                <a:lnTo>
                  <a:pt x="3634" y="6342"/>
                </a:lnTo>
                <a:cubicBezTo>
                  <a:pt x="2607" y="4186"/>
                  <a:pt x="1504" y="2056"/>
                  <a:pt x="276" y="1"/>
                </a:cubicBezTo>
                <a:lnTo>
                  <a:pt x="276" y="1"/>
                </a:ln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31"/>
          <p:cNvSpPr/>
          <p:nvPr/>
        </p:nvSpPr>
        <p:spPr>
          <a:xfrm>
            <a:off x="5061511" y="2350554"/>
            <a:ext cx="21762" cy="25165"/>
          </a:xfrm>
          <a:custGeom>
            <a:avLst/>
            <a:gdLst/>
            <a:ahLst/>
            <a:cxnLst/>
            <a:rect l="l" t="t" r="r" b="b"/>
            <a:pathLst>
              <a:path w="1279" h="1479" extrusionOk="0">
                <a:moveTo>
                  <a:pt x="1" y="326"/>
                </a:moveTo>
                <a:cubicBezTo>
                  <a:pt x="326" y="677"/>
                  <a:pt x="627" y="1053"/>
                  <a:pt x="853" y="1479"/>
                </a:cubicBezTo>
                <a:lnTo>
                  <a:pt x="853" y="1479"/>
                </a:lnTo>
                <a:lnTo>
                  <a:pt x="1279" y="1228"/>
                </a:lnTo>
                <a:cubicBezTo>
                  <a:pt x="1003" y="777"/>
                  <a:pt x="677" y="376"/>
                  <a:pt x="326" y="0"/>
                </a:cubicBezTo>
                <a:lnTo>
                  <a:pt x="326" y="0"/>
                </a:ln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31"/>
          <p:cNvSpPr/>
          <p:nvPr/>
        </p:nvSpPr>
        <p:spPr>
          <a:xfrm>
            <a:off x="5070887" y="2368457"/>
            <a:ext cx="74645" cy="117455"/>
          </a:xfrm>
          <a:custGeom>
            <a:avLst/>
            <a:gdLst/>
            <a:ahLst/>
            <a:cxnLst/>
            <a:rect l="l" t="t" r="r" b="b"/>
            <a:pathLst>
              <a:path w="4387" h="6903" extrusionOk="0">
                <a:moveTo>
                  <a:pt x="626" y="0"/>
                </a:moveTo>
                <a:cubicBezTo>
                  <a:pt x="408" y="0"/>
                  <a:pt x="211" y="97"/>
                  <a:pt x="101" y="377"/>
                </a:cubicBezTo>
                <a:cubicBezTo>
                  <a:pt x="101" y="402"/>
                  <a:pt x="76" y="427"/>
                  <a:pt x="76" y="452"/>
                </a:cubicBezTo>
                <a:cubicBezTo>
                  <a:pt x="1" y="703"/>
                  <a:pt x="76" y="928"/>
                  <a:pt x="151" y="1154"/>
                </a:cubicBezTo>
                <a:cubicBezTo>
                  <a:pt x="753" y="2758"/>
                  <a:pt x="1455" y="4337"/>
                  <a:pt x="2156" y="5891"/>
                </a:cubicBezTo>
                <a:cubicBezTo>
                  <a:pt x="2307" y="6191"/>
                  <a:pt x="2457" y="6492"/>
                  <a:pt x="2733" y="6693"/>
                </a:cubicBezTo>
                <a:cubicBezTo>
                  <a:pt x="2903" y="6816"/>
                  <a:pt x="3150" y="6902"/>
                  <a:pt x="3397" y="6902"/>
                </a:cubicBezTo>
                <a:cubicBezTo>
                  <a:pt x="3549" y="6902"/>
                  <a:pt x="3702" y="6869"/>
                  <a:pt x="3836" y="6793"/>
                </a:cubicBezTo>
                <a:cubicBezTo>
                  <a:pt x="4136" y="6642"/>
                  <a:pt x="4312" y="6367"/>
                  <a:pt x="4362" y="6091"/>
                </a:cubicBezTo>
                <a:cubicBezTo>
                  <a:pt x="4362" y="6091"/>
                  <a:pt x="4362" y="6066"/>
                  <a:pt x="4362" y="6066"/>
                </a:cubicBezTo>
                <a:cubicBezTo>
                  <a:pt x="4387" y="5790"/>
                  <a:pt x="4312" y="5540"/>
                  <a:pt x="4237" y="5289"/>
                </a:cubicBezTo>
                <a:cubicBezTo>
                  <a:pt x="3785" y="3911"/>
                  <a:pt x="3184" y="2607"/>
                  <a:pt x="2382" y="1379"/>
                </a:cubicBezTo>
                <a:cubicBezTo>
                  <a:pt x="2106" y="928"/>
                  <a:pt x="1805" y="502"/>
                  <a:pt x="1304" y="226"/>
                </a:cubicBezTo>
                <a:cubicBezTo>
                  <a:pt x="1110" y="110"/>
                  <a:pt x="857" y="0"/>
                  <a:pt x="626" y="0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31"/>
          <p:cNvSpPr/>
          <p:nvPr/>
        </p:nvSpPr>
        <p:spPr>
          <a:xfrm>
            <a:off x="5070887" y="2374430"/>
            <a:ext cx="74219" cy="113031"/>
          </a:xfrm>
          <a:custGeom>
            <a:avLst/>
            <a:gdLst/>
            <a:ahLst/>
            <a:cxnLst/>
            <a:rect l="l" t="t" r="r" b="b"/>
            <a:pathLst>
              <a:path w="4362" h="6643" extrusionOk="0">
                <a:moveTo>
                  <a:pt x="4362" y="5740"/>
                </a:moveTo>
                <a:cubicBezTo>
                  <a:pt x="4312" y="6016"/>
                  <a:pt x="4136" y="6291"/>
                  <a:pt x="3836" y="6442"/>
                </a:cubicBezTo>
                <a:cubicBezTo>
                  <a:pt x="3485" y="6642"/>
                  <a:pt x="3008" y="6542"/>
                  <a:pt x="2733" y="6342"/>
                </a:cubicBezTo>
                <a:cubicBezTo>
                  <a:pt x="2457" y="6141"/>
                  <a:pt x="2307" y="5840"/>
                  <a:pt x="2156" y="5540"/>
                </a:cubicBezTo>
                <a:cubicBezTo>
                  <a:pt x="1455" y="3986"/>
                  <a:pt x="753" y="2407"/>
                  <a:pt x="151" y="803"/>
                </a:cubicBezTo>
                <a:cubicBezTo>
                  <a:pt x="76" y="577"/>
                  <a:pt x="1" y="352"/>
                  <a:pt x="76" y="101"/>
                </a:cubicBezTo>
                <a:cubicBezTo>
                  <a:pt x="76" y="76"/>
                  <a:pt x="101" y="51"/>
                  <a:pt x="101" y="1"/>
                </a:cubicBezTo>
                <a:cubicBezTo>
                  <a:pt x="778" y="2357"/>
                  <a:pt x="2332" y="4412"/>
                  <a:pt x="4362" y="5740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31"/>
          <p:cNvSpPr/>
          <p:nvPr/>
        </p:nvSpPr>
        <p:spPr>
          <a:xfrm>
            <a:off x="5229134" y="2420922"/>
            <a:ext cx="55027" cy="451612"/>
          </a:xfrm>
          <a:custGeom>
            <a:avLst/>
            <a:gdLst/>
            <a:ahLst/>
            <a:cxnLst/>
            <a:rect l="l" t="t" r="r" b="b"/>
            <a:pathLst>
              <a:path w="3234" h="26542" extrusionOk="0">
                <a:moveTo>
                  <a:pt x="0" y="76"/>
                </a:moveTo>
                <a:cubicBezTo>
                  <a:pt x="577" y="2381"/>
                  <a:pt x="1028" y="4737"/>
                  <a:pt x="1404" y="7093"/>
                </a:cubicBezTo>
                <a:lnTo>
                  <a:pt x="1404" y="7093"/>
                </a:lnTo>
                <a:cubicBezTo>
                  <a:pt x="1780" y="9449"/>
                  <a:pt x="2030" y="11805"/>
                  <a:pt x="2181" y="14186"/>
                </a:cubicBezTo>
                <a:lnTo>
                  <a:pt x="2181" y="14186"/>
                </a:lnTo>
                <a:cubicBezTo>
                  <a:pt x="2356" y="16567"/>
                  <a:pt x="2356" y="18948"/>
                  <a:pt x="2256" y="21304"/>
                </a:cubicBezTo>
                <a:lnTo>
                  <a:pt x="2256" y="21304"/>
                </a:lnTo>
                <a:cubicBezTo>
                  <a:pt x="2156" y="23058"/>
                  <a:pt x="1955" y="24813"/>
                  <a:pt x="1679" y="26542"/>
                </a:cubicBezTo>
                <a:lnTo>
                  <a:pt x="1679" y="26542"/>
                </a:lnTo>
                <a:lnTo>
                  <a:pt x="2832" y="26542"/>
                </a:lnTo>
                <a:cubicBezTo>
                  <a:pt x="3033" y="24813"/>
                  <a:pt x="3183" y="23083"/>
                  <a:pt x="3208" y="21329"/>
                </a:cubicBezTo>
                <a:lnTo>
                  <a:pt x="3208" y="21329"/>
                </a:lnTo>
                <a:cubicBezTo>
                  <a:pt x="3233" y="18923"/>
                  <a:pt x="3183" y="16517"/>
                  <a:pt x="2933" y="14136"/>
                </a:cubicBezTo>
                <a:lnTo>
                  <a:pt x="2933" y="14136"/>
                </a:lnTo>
                <a:cubicBezTo>
                  <a:pt x="2707" y="11730"/>
                  <a:pt x="2356" y="9349"/>
                  <a:pt x="1930" y="6993"/>
                </a:cubicBezTo>
                <a:lnTo>
                  <a:pt x="1930" y="6993"/>
                </a:lnTo>
                <a:cubicBezTo>
                  <a:pt x="1479" y="4637"/>
                  <a:pt x="953" y="2306"/>
                  <a:pt x="301" y="1"/>
                </a:cubicBezTo>
                <a:lnTo>
                  <a:pt x="301" y="1"/>
                </a:ln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31"/>
          <p:cNvSpPr/>
          <p:nvPr/>
        </p:nvSpPr>
        <p:spPr>
          <a:xfrm>
            <a:off x="5201412" y="2317710"/>
            <a:ext cx="17066" cy="26458"/>
          </a:xfrm>
          <a:custGeom>
            <a:avLst/>
            <a:gdLst/>
            <a:ahLst/>
            <a:cxnLst/>
            <a:rect l="l" t="t" r="r" b="b"/>
            <a:pathLst>
              <a:path w="1003" h="1555" extrusionOk="0">
                <a:moveTo>
                  <a:pt x="0" y="226"/>
                </a:moveTo>
                <a:cubicBezTo>
                  <a:pt x="226" y="627"/>
                  <a:pt x="426" y="1078"/>
                  <a:pt x="552" y="1554"/>
                </a:cubicBezTo>
                <a:lnTo>
                  <a:pt x="552" y="1554"/>
                </a:lnTo>
                <a:lnTo>
                  <a:pt x="1003" y="1429"/>
                </a:lnTo>
                <a:cubicBezTo>
                  <a:pt x="852" y="928"/>
                  <a:pt x="652" y="451"/>
                  <a:pt x="401" y="0"/>
                </a:cubicBezTo>
                <a:lnTo>
                  <a:pt x="401" y="0"/>
                </a:ln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31"/>
          <p:cNvSpPr/>
          <p:nvPr/>
        </p:nvSpPr>
        <p:spPr>
          <a:xfrm>
            <a:off x="5204391" y="2338336"/>
            <a:ext cx="49905" cy="126353"/>
          </a:xfrm>
          <a:custGeom>
            <a:avLst/>
            <a:gdLst/>
            <a:ahLst/>
            <a:cxnLst/>
            <a:rect l="l" t="t" r="r" b="b"/>
            <a:pathLst>
              <a:path w="2933" h="7426" extrusionOk="0">
                <a:moveTo>
                  <a:pt x="631" y="1"/>
                </a:moveTo>
                <a:cubicBezTo>
                  <a:pt x="471" y="1"/>
                  <a:pt x="314" y="68"/>
                  <a:pt x="176" y="242"/>
                </a:cubicBezTo>
                <a:cubicBezTo>
                  <a:pt x="151" y="267"/>
                  <a:pt x="151" y="292"/>
                  <a:pt x="126" y="292"/>
                </a:cubicBezTo>
                <a:cubicBezTo>
                  <a:pt x="1" y="518"/>
                  <a:pt x="26" y="768"/>
                  <a:pt x="26" y="1019"/>
                </a:cubicBezTo>
                <a:cubicBezTo>
                  <a:pt x="201" y="2723"/>
                  <a:pt x="452" y="4402"/>
                  <a:pt x="752" y="6082"/>
                </a:cubicBezTo>
                <a:cubicBezTo>
                  <a:pt x="803" y="6407"/>
                  <a:pt x="878" y="6758"/>
                  <a:pt x="1103" y="7034"/>
                </a:cubicBezTo>
                <a:cubicBezTo>
                  <a:pt x="1296" y="7248"/>
                  <a:pt x="1636" y="7426"/>
                  <a:pt x="1981" y="7426"/>
                </a:cubicBezTo>
                <a:cubicBezTo>
                  <a:pt x="2039" y="7426"/>
                  <a:pt x="2098" y="7421"/>
                  <a:pt x="2156" y="7410"/>
                </a:cubicBezTo>
                <a:cubicBezTo>
                  <a:pt x="2482" y="7335"/>
                  <a:pt x="2707" y="7109"/>
                  <a:pt x="2833" y="6859"/>
                </a:cubicBezTo>
                <a:cubicBezTo>
                  <a:pt x="2833" y="6859"/>
                  <a:pt x="2833" y="6833"/>
                  <a:pt x="2833" y="6833"/>
                </a:cubicBezTo>
                <a:cubicBezTo>
                  <a:pt x="2933" y="6583"/>
                  <a:pt x="2933" y="6307"/>
                  <a:pt x="2908" y="6031"/>
                </a:cubicBezTo>
                <a:cubicBezTo>
                  <a:pt x="2833" y="4603"/>
                  <a:pt x="2582" y="3174"/>
                  <a:pt x="2131" y="1796"/>
                </a:cubicBezTo>
                <a:cubicBezTo>
                  <a:pt x="1981" y="1295"/>
                  <a:pt x="1780" y="793"/>
                  <a:pt x="1379" y="392"/>
                </a:cubicBezTo>
                <a:cubicBezTo>
                  <a:pt x="1188" y="202"/>
                  <a:pt x="907" y="1"/>
                  <a:pt x="631" y="1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31"/>
          <p:cNvSpPr/>
          <p:nvPr/>
        </p:nvSpPr>
        <p:spPr>
          <a:xfrm>
            <a:off x="5204391" y="2342437"/>
            <a:ext cx="48203" cy="123274"/>
          </a:xfrm>
          <a:custGeom>
            <a:avLst/>
            <a:gdLst/>
            <a:ahLst/>
            <a:cxnLst/>
            <a:rect l="l" t="t" r="r" b="b"/>
            <a:pathLst>
              <a:path w="2833" h="7245" extrusionOk="0">
                <a:moveTo>
                  <a:pt x="2833" y="6618"/>
                </a:moveTo>
                <a:cubicBezTo>
                  <a:pt x="2707" y="6868"/>
                  <a:pt x="2482" y="7094"/>
                  <a:pt x="2156" y="7169"/>
                </a:cubicBezTo>
                <a:cubicBezTo>
                  <a:pt x="1755" y="7244"/>
                  <a:pt x="1329" y="7044"/>
                  <a:pt x="1103" y="6793"/>
                </a:cubicBezTo>
                <a:cubicBezTo>
                  <a:pt x="878" y="6517"/>
                  <a:pt x="803" y="6166"/>
                  <a:pt x="752" y="5841"/>
                </a:cubicBezTo>
                <a:cubicBezTo>
                  <a:pt x="452" y="4161"/>
                  <a:pt x="201" y="2482"/>
                  <a:pt x="26" y="778"/>
                </a:cubicBezTo>
                <a:cubicBezTo>
                  <a:pt x="26" y="527"/>
                  <a:pt x="1" y="277"/>
                  <a:pt x="126" y="51"/>
                </a:cubicBezTo>
                <a:cubicBezTo>
                  <a:pt x="151" y="51"/>
                  <a:pt x="151" y="26"/>
                  <a:pt x="176" y="1"/>
                </a:cubicBezTo>
                <a:cubicBezTo>
                  <a:pt x="226" y="2432"/>
                  <a:pt x="1204" y="4813"/>
                  <a:pt x="2833" y="6618"/>
                </a:cubicBezTo>
                <a:close/>
              </a:path>
            </a:pathLst>
          </a:custGeom>
          <a:solidFill>
            <a:srgbClr val="D981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31"/>
          <p:cNvSpPr/>
          <p:nvPr/>
        </p:nvSpPr>
        <p:spPr>
          <a:xfrm>
            <a:off x="5096482" y="2619245"/>
            <a:ext cx="141599" cy="253319"/>
          </a:xfrm>
          <a:custGeom>
            <a:avLst/>
            <a:gdLst/>
            <a:ahLst/>
            <a:cxnLst/>
            <a:rect l="l" t="t" r="r" b="b"/>
            <a:pathLst>
              <a:path w="8322" h="14888" extrusionOk="0">
                <a:moveTo>
                  <a:pt x="527" y="527"/>
                </a:moveTo>
                <a:cubicBezTo>
                  <a:pt x="552" y="527"/>
                  <a:pt x="552" y="552"/>
                  <a:pt x="552" y="552"/>
                </a:cubicBezTo>
                <a:lnTo>
                  <a:pt x="552" y="552"/>
                </a:lnTo>
                <a:cubicBezTo>
                  <a:pt x="1931" y="2031"/>
                  <a:pt x="5489" y="6542"/>
                  <a:pt x="6818" y="14888"/>
                </a:cubicBezTo>
                <a:lnTo>
                  <a:pt x="6818" y="14888"/>
                </a:lnTo>
                <a:lnTo>
                  <a:pt x="8322" y="14888"/>
                </a:lnTo>
                <a:cubicBezTo>
                  <a:pt x="7645" y="11379"/>
                  <a:pt x="5489" y="3033"/>
                  <a:pt x="1" y="1"/>
                </a:cubicBezTo>
                <a:lnTo>
                  <a:pt x="1" y="1"/>
                </a:lnTo>
                <a:cubicBezTo>
                  <a:pt x="1" y="1"/>
                  <a:pt x="201" y="176"/>
                  <a:pt x="527" y="527"/>
                </a:cubicBezTo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31"/>
          <p:cNvSpPr/>
          <p:nvPr/>
        </p:nvSpPr>
        <p:spPr>
          <a:xfrm>
            <a:off x="5105876" y="2628639"/>
            <a:ext cx="121538" cy="243927"/>
          </a:xfrm>
          <a:custGeom>
            <a:avLst/>
            <a:gdLst/>
            <a:ahLst/>
            <a:cxnLst/>
            <a:rect l="l" t="t" r="r" b="b"/>
            <a:pathLst>
              <a:path w="7143" h="14336" extrusionOk="0">
                <a:moveTo>
                  <a:pt x="7143" y="14336"/>
                </a:moveTo>
                <a:cubicBezTo>
                  <a:pt x="6567" y="6792"/>
                  <a:pt x="2256" y="2005"/>
                  <a:pt x="0" y="0"/>
                </a:cubicBezTo>
                <a:cubicBezTo>
                  <a:pt x="1379" y="1479"/>
                  <a:pt x="4937" y="5990"/>
                  <a:pt x="6266" y="14336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7" name="Google Shape;2557;p31"/>
          <p:cNvSpPr/>
          <p:nvPr/>
        </p:nvSpPr>
        <p:spPr>
          <a:xfrm>
            <a:off x="5263254" y="2551004"/>
            <a:ext cx="93395" cy="321549"/>
          </a:xfrm>
          <a:custGeom>
            <a:avLst/>
            <a:gdLst/>
            <a:ahLst/>
            <a:cxnLst/>
            <a:rect l="l" t="t" r="r" b="b"/>
            <a:pathLst>
              <a:path w="5489" h="18898" extrusionOk="0">
                <a:moveTo>
                  <a:pt x="3058" y="18898"/>
                </a:moveTo>
                <a:lnTo>
                  <a:pt x="5213" y="18898"/>
                </a:lnTo>
                <a:cubicBezTo>
                  <a:pt x="5439" y="15439"/>
                  <a:pt x="5489" y="6266"/>
                  <a:pt x="326" y="377"/>
                </a:cubicBezTo>
                <a:lnTo>
                  <a:pt x="326" y="377"/>
                </a:lnTo>
                <a:cubicBezTo>
                  <a:pt x="226" y="251"/>
                  <a:pt x="100" y="126"/>
                  <a:pt x="0" y="1"/>
                </a:cubicBezTo>
                <a:lnTo>
                  <a:pt x="0" y="1"/>
                </a:lnTo>
                <a:cubicBezTo>
                  <a:pt x="100" y="251"/>
                  <a:pt x="4186" y="9775"/>
                  <a:pt x="3058" y="18898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8" name="Google Shape;2558;p31"/>
          <p:cNvSpPr/>
          <p:nvPr/>
        </p:nvSpPr>
        <p:spPr>
          <a:xfrm>
            <a:off x="5263254" y="2551004"/>
            <a:ext cx="99368" cy="321549"/>
          </a:xfrm>
          <a:custGeom>
            <a:avLst/>
            <a:gdLst/>
            <a:ahLst/>
            <a:cxnLst/>
            <a:rect l="l" t="t" r="r" b="b"/>
            <a:pathLst>
              <a:path w="5840" h="18898" extrusionOk="0">
                <a:moveTo>
                  <a:pt x="3058" y="18898"/>
                </a:moveTo>
                <a:lnTo>
                  <a:pt x="4336" y="18898"/>
                </a:lnTo>
                <a:cubicBezTo>
                  <a:pt x="5840" y="12056"/>
                  <a:pt x="1980" y="3535"/>
                  <a:pt x="326" y="377"/>
                </a:cubicBezTo>
                <a:cubicBezTo>
                  <a:pt x="226" y="251"/>
                  <a:pt x="100" y="126"/>
                  <a:pt x="0" y="1"/>
                </a:cubicBezTo>
                <a:cubicBezTo>
                  <a:pt x="100" y="251"/>
                  <a:pt x="4186" y="9775"/>
                  <a:pt x="3058" y="18898"/>
                </a:cubicBezTo>
                <a:close/>
              </a:path>
            </a:pathLst>
          </a:custGeom>
          <a:solidFill>
            <a:srgbClr val="86C3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9" name="Google Shape;2559;p31"/>
          <p:cNvSpPr/>
          <p:nvPr/>
        </p:nvSpPr>
        <p:spPr>
          <a:xfrm>
            <a:off x="5150649" y="2872603"/>
            <a:ext cx="252043" cy="0"/>
          </a:xfrm>
          <a:custGeom>
            <a:avLst/>
            <a:gdLst/>
            <a:ahLst/>
            <a:cxnLst/>
            <a:rect l="l" t="t" r="r" b="b"/>
            <a:pathLst>
              <a:path w="14813" fill="none" extrusionOk="0">
                <a:moveTo>
                  <a:pt x="1" y="0"/>
                </a:moveTo>
                <a:lnTo>
                  <a:pt x="14813" y="0"/>
                </a:lnTo>
              </a:path>
            </a:pathLst>
          </a:custGeom>
          <a:noFill/>
          <a:ln w="10650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0" name="Google Shape;2560;p31"/>
          <p:cNvSpPr/>
          <p:nvPr/>
        </p:nvSpPr>
        <p:spPr>
          <a:xfrm>
            <a:off x="5238085" y="2888378"/>
            <a:ext cx="184238" cy="17"/>
          </a:xfrm>
          <a:custGeom>
            <a:avLst/>
            <a:gdLst/>
            <a:ahLst/>
            <a:cxnLst/>
            <a:rect l="l" t="t" r="r" b="b"/>
            <a:pathLst>
              <a:path w="10828" h="1" fill="none" extrusionOk="0">
                <a:moveTo>
                  <a:pt x="1" y="0"/>
                </a:moveTo>
                <a:lnTo>
                  <a:pt x="10828" y="0"/>
                </a:lnTo>
              </a:path>
            </a:pathLst>
          </a:custGeom>
          <a:noFill/>
          <a:ln w="10650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1" name="Google Shape;2561;p31"/>
          <p:cNvSpPr/>
          <p:nvPr/>
        </p:nvSpPr>
        <p:spPr>
          <a:xfrm>
            <a:off x="5916662" y="3827970"/>
            <a:ext cx="472932" cy="17"/>
          </a:xfrm>
          <a:custGeom>
            <a:avLst/>
            <a:gdLst/>
            <a:ahLst/>
            <a:cxnLst/>
            <a:rect l="l" t="t" r="r" b="b"/>
            <a:pathLst>
              <a:path w="27795" h="1" fill="none" extrusionOk="0">
                <a:moveTo>
                  <a:pt x="0" y="1"/>
                </a:moveTo>
                <a:lnTo>
                  <a:pt x="27795" y="1"/>
                </a:lnTo>
              </a:path>
            </a:pathLst>
          </a:custGeom>
          <a:noFill/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2" name="Google Shape;2562;p31"/>
          <p:cNvSpPr/>
          <p:nvPr/>
        </p:nvSpPr>
        <p:spPr>
          <a:xfrm>
            <a:off x="5836475" y="3825843"/>
            <a:ext cx="266115" cy="62700"/>
          </a:xfrm>
          <a:custGeom>
            <a:avLst/>
            <a:gdLst/>
            <a:ahLst/>
            <a:cxnLst/>
            <a:rect l="l" t="t" r="r" b="b"/>
            <a:pathLst>
              <a:path w="15640" h="3685" fill="none" extrusionOk="0">
                <a:moveTo>
                  <a:pt x="15640" y="3685"/>
                </a:moveTo>
                <a:cubicBezTo>
                  <a:pt x="6767" y="3384"/>
                  <a:pt x="1" y="1955"/>
                  <a:pt x="1" y="201"/>
                </a:cubicBezTo>
                <a:cubicBezTo>
                  <a:pt x="1" y="126"/>
                  <a:pt x="1" y="76"/>
                  <a:pt x="26" y="0"/>
                </a:cubicBezTo>
              </a:path>
            </a:pathLst>
          </a:custGeom>
          <a:noFill/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3" name="Google Shape;2563;p31"/>
          <p:cNvSpPr/>
          <p:nvPr/>
        </p:nvSpPr>
        <p:spPr>
          <a:xfrm>
            <a:off x="5890642" y="3769548"/>
            <a:ext cx="588072" cy="118986"/>
          </a:xfrm>
          <a:custGeom>
            <a:avLst/>
            <a:gdLst/>
            <a:ahLst/>
            <a:cxnLst/>
            <a:rect l="l" t="t" r="r" b="b"/>
            <a:pathLst>
              <a:path w="34562" h="6993" fill="none" extrusionOk="0">
                <a:moveTo>
                  <a:pt x="0" y="1554"/>
                </a:moveTo>
                <a:cubicBezTo>
                  <a:pt x="3384" y="627"/>
                  <a:pt x="9148" y="0"/>
                  <a:pt x="15690" y="0"/>
                </a:cubicBezTo>
                <a:cubicBezTo>
                  <a:pt x="26116" y="0"/>
                  <a:pt x="34562" y="1579"/>
                  <a:pt x="34562" y="3509"/>
                </a:cubicBezTo>
                <a:cubicBezTo>
                  <a:pt x="34562" y="5263"/>
                  <a:pt x="27795" y="6692"/>
                  <a:pt x="18898" y="6993"/>
                </a:cubicBezTo>
              </a:path>
            </a:pathLst>
          </a:custGeom>
          <a:noFill/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4" name="Google Shape;2564;p31"/>
          <p:cNvSpPr/>
          <p:nvPr/>
        </p:nvSpPr>
        <p:spPr>
          <a:xfrm>
            <a:off x="5905141" y="3902183"/>
            <a:ext cx="495119" cy="20061"/>
          </a:xfrm>
          <a:custGeom>
            <a:avLst/>
            <a:gdLst/>
            <a:ahLst/>
            <a:cxnLst/>
            <a:rect l="l" t="t" r="r" b="b"/>
            <a:pathLst>
              <a:path w="29099" h="1179" fill="none" extrusionOk="0">
                <a:moveTo>
                  <a:pt x="29098" y="101"/>
                </a:moveTo>
                <a:cubicBezTo>
                  <a:pt x="25088" y="778"/>
                  <a:pt x="20151" y="1179"/>
                  <a:pt x="14838" y="1179"/>
                </a:cubicBezTo>
                <a:cubicBezTo>
                  <a:pt x="9249" y="1179"/>
                  <a:pt x="4111" y="752"/>
                  <a:pt x="1" y="1"/>
                </a:cubicBezTo>
              </a:path>
            </a:pathLst>
          </a:custGeom>
          <a:noFill/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5" name="Google Shape;2565;p31"/>
          <p:cNvSpPr/>
          <p:nvPr/>
        </p:nvSpPr>
        <p:spPr>
          <a:xfrm>
            <a:off x="5744342" y="3730306"/>
            <a:ext cx="826470" cy="147996"/>
          </a:xfrm>
          <a:custGeom>
            <a:avLst/>
            <a:gdLst/>
            <a:ahLst/>
            <a:cxnLst/>
            <a:rect l="l" t="t" r="r" b="b"/>
            <a:pathLst>
              <a:path w="48573" h="8698" fill="none" extrusionOk="0">
                <a:moveTo>
                  <a:pt x="1455" y="7569"/>
                </a:moveTo>
                <a:cubicBezTo>
                  <a:pt x="527" y="6968"/>
                  <a:pt x="1" y="6316"/>
                  <a:pt x="1" y="5639"/>
                </a:cubicBezTo>
                <a:cubicBezTo>
                  <a:pt x="1" y="2532"/>
                  <a:pt x="10878" y="0"/>
                  <a:pt x="24287" y="0"/>
                </a:cubicBezTo>
                <a:cubicBezTo>
                  <a:pt x="37695" y="0"/>
                  <a:pt x="48573" y="2532"/>
                  <a:pt x="48573" y="5639"/>
                </a:cubicBezTo>
                <a:cubicBezTo>
                  <a:pt x="48573" y="6767"/>
                  <a:pt x="47144" y="7820"/>
                  <a:pt x="44688" y="8697"/>
                </a:cubicBezTo>
              </a:path>
            </a:pathLst>
          </a:custGeom>
          <a:noFill/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6" name="Google Shape;2566;p31"/>
          <p:cNvSpPr/>
          <p:nvPr/>
        </p:nvSpPr>
        <p:spPr>
          <a:xfrm>
            <a:off x="5915811" y="3420228"/>
            <a:ext cx="491699" cy="407696"/>
          </a:xfrm>
          <a:custGeom>
            <a:avLst/>
            <a:gdLst/>
            <a:ahLst/>
            <a:cxnLst/>
            <a:rect l="l" t="t" r="r" b="b"/>
            <a:pathLst>
              <a:path w="28898" h="23961" extrusionOk="0">
                <a:moveTo>
                  <a:pt x="5740" y="978"/>
                </a:moveTo>
                <a:cubicBezTo>
                  <a:pt x="5740" y="978"/>
                  <a:pt x="5213" y="878"/>
                  <a:pt x="4211" y="702"/>
                </a:cubicBezTo>
                <a:lnTo>
                  <a:pt x="4211" y="702"/>
                </a:lnTo>
                <a:lnTo>
                  <a:pt x="5339" y="1580"/>
                </a:lnTo>
                <a:cubicBezTo>
                  <a:pt x="777" y="2156"/>
                  <a:pt x="351" y="6517"/>
                  <a:pt x="351" y="6517"/>
                </a:cubicBezTo>
                <a:lnTo>
                  <a:pt x="351" y="6517"/>
                </a:lnTo>
                <a:lnTo>
                  <a:pt x="451" y="7118"/>
                </a:lnTo>
                <a:cubicBezTo>
                  <a:pt x="827" y="7870"/>
                  <a:pt x="0" y="7920"/>
                  <a:pt x="702" y="8372"/>
                </a:cubicBezTo>
                <a:lnTo>
                  <a:pt x="702" y="8372"/>
                </a:lnTo>
                <a:cubicBezTo>
                  <a:pt x="677" y="8547"/>
                  <a:pt x="802" y="8748"/>
                  <a:pt x="978" y="8948"/>
                </a:cubicBezTo>
                <a:lnTo>
                  <a:pt x="978" y="8948"/>
                </a:lnTo>
                <a:cubicBezTo>
                  <a:pt x="1529" y="9524"/>
                  <a:pt x="2682" y="10176"/>
                  <a:pt x="3083" y="10452"/>
                </a:cubicBezTo>
                <a:lnTo>
                  <a:pt x="3083" y="10452"/>
                </a:lnTo>
                <a:cubicBezTo>
                  <a:pt x="3634" y="10828"/>
                  <a:pt x="4261" y="11078"/>
                  <a:pt x="4712" y="11555"/>
                </a:cubicBezTo>
                <a:lnTo>
                  <a:pt x="4712" y="11555"/>
                </a:lnTo>
                <a:cubicBezTo>
                  <a:pt x="5263" y="12131"/>
                  <a:pt x="5464" y="12983"/>
                  <a:pt x="5389" y="13760"/>
                </a:cubicBezTo>
                <a:lnTo>
                  <a:pt x="5389" y="13760"/>
                </a:lnTo>
                <a:cubicBezTo>
                  <a:pt x="5313" y="14562"/>
                  <a:pt x="4988" y="15314"/>
                  <a:pt x="4587" y="16016"/>
                </a:cubicBezTo>
                <a:lnTo>
                  <a:pt x="4587" y="16016"/>
                </a:lnTo>
                <a:cubicBezTo>
                  <a:pt x="4211" y="16718"/>
                  <a:pt x="3760" y="17369"/>
                  <a:pt x="3384" y="18096"/>
                </a:cubicBezTo>
                <a:lnTo>
                  <a:pt x="3384" y="18096"/>
                </a:lnTo>
                <a:cubicBezTo>
                  <a:pt x="2456" y="19875"/>
                  <a:pt x="2156" y="21956"/>
                  <a:pt x="2481" y="23961"/>
                </a:cubicBezTo>
                <a:lnTo>
                  <a:pt x="2481" y="23961"/>
                </a:lnTo>
                <a:lnTo>
                  <a:pt x="24938" y="23961"/>
                </a:lnTo>
                <a:cubicBezTo>
                  <a:pt x="28897" y="17870"/>
                  <a:pt x="25138" y="14738"/>
                  <a:pt x="23810" y="13860"/>
                </a:cubicBezTo>
                <a:lnTo>
                  <a:pt x="23810" y="13860"/>
                </a:lnTo>
                <a:cubicBezTo>
                  <a:pt x="23609" y="13735"/>
                  <a:pt x="23359" y="13860"/>
                  <a:pt x="23334" y="14086"/>
                </a:cubicBezTo>
                <a:lnTo>
                  <a:pt x="23334" y="14086"/>
                </a:lnTo>
                <a:cubicBezTo>
                  <a:pt x="23258" y="14487"/>
                  <a:pt x="23183" y="14788"/>
                  <a:pt x="23058" y="15063"/>
                </a:cubicBezTo>
                <a:lnTo>
                  <a:pt x="23058" y="15063"/>
                </a:lnTo>
                <a:cubicBezTo>
                  <a:pt x="22732" y="15916"/>
                  <a:pt x="21805" y="16392"/>
                  <a:pt x="20902" y="16191"/>
                </a:cubicBezTo>
                <a:lnTo>
                  <a:pt x="20902" y="16191"/>
                </a:lnTo>
                <a:cubicBezTo>
                  <a:pt x="19073" y="15815"/>
                  <a:pt x="16416" y="15590"/>
                  <a:pt x="14110" y="15765"/>
                </a:cubicBezTo>
                <a:lnTo>
                  <a:pt x="14110" y="15765"/>
                </a:lnTo>
                <a:cubicBezTo>
                  <a:pt x="11354" y="15991"/>
                  <a:pt x="10201" y="13560"/>
                  <a:pt x="10727" y="11204"/>
                </a:cubicBezTo>
                <a:lnTo>
                  <a:pt x="10727" y="11204"/>
                </a:lnTo>
                <a:cubicBezTo>
                  <a:pt x="11203" y="8998"/>
                  <a:pt x="12256" y="2482"/>
                  <a:pt x="7519" y="1605"/>
                </a:cubicBezTo>
                <a:lnTo>
                  <a:pt x="7519" y="1605"/>
                </a:lnTo>
                <a:cubicBezTo>
                  <a:pt x="7043" y="1154"/>
                  <a:pt x="6065" y="276"/>
                  <a:pt x="5439" y="1"/>
                </a:cubicBezTo>
                <a:lnTo>
                  <a:pt x="5439" y="1"/>
                </a:lnTo>
                <a:close/>
              </a:path>
            </a:pathLst>
          </a:custGeom>
          <a:solidFill>
            <a:srgbClr val="FFD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31"/>
          <p:cNvSpPr/>
          <p:nvPr/>
        </p:nvSpPr>
        <p:spPr>
          <a:xfrm>
            <a:off x="5932437" y="3563108"/>
            <a:ext cx="102362" cy="264838"/>
          </a:xfrm>
          <a:custGeom>
            <a:avLst/>
            <a:gdLst/>
            <a:ahLst/>
            <a:cxnLst/>
            <a:rect l="l" t="t" r="r" b="b"/>
            <a:pathLst>
              <a:path w="6016" h="15565" extrusionOk="0">
                <a:moveTo>
                  <a:pt x="5464" y="7394"/>
                </a:moveTo>
                <a:cubicBezTo>
                  <a:pt x="5088" y="8372"/>
                  <a:pt x="4537" y="9274"/>
                  <a:pt x="4061" y="10201"/>
                </a:cubicBezTo>
                <a:cubicBezTo>
                  <a:pt x="3585" y="11129"/>
                  <a:pt x="3209" y="12156"/>
                  <a:pt x="3184" y="13184"/>
                </a:cubicBezTo>
                <a:cubicBezTo>
                  <a:pt x="3159" y="14036"/>
                  <a:pt x="3409" y="14913"/>
                  <a:pt x="3961" y="15565"/>
                </a:cubicBezTo>
                <a:lnTo>
                  <a:pt x="1504" y="15565"/>
                </a:lnTo>
                <a:cubicBezTo>
                  <a:pt x="1179" y="13560"/>
                  <a:pt x="1479" y="11479"/>
                  <a:pt x="2407" y="9700"/>
                </a:cubicBezTo>
                <a:cubicBezTo>
                  <a:pt x="2783" y="8973"/>
                  <a:pt x="3234" y="8322"/>
                  <a:pt x="3610" y="7620"/>
                </a:cubicBezTo>
                <a:cubicBezTo>
                  <a:pt x="4011" y="6918"/>
                  <a:pt x="4336" y="6166"/>
                  <a:pt x="4412" y="5364"/>
                </a:cubicBezTo>
                <a:cubicBezTo>
                  <a:pt x="4487" y="4587"/>
                  <a:pt x="4286" y="3735"/>
                  <a:pt x="3735" y="3159"/>
                </a:cubicBezTo>
                <a:cubicBezTo>
                  <a:pt x="3284" y="2682"/>
                  <a:pt x="2657" y="2432"/>
                  <a:pt x="2106" y="2056"/>
                </a:cubicBezTo>
                <a:cubicBezTo>
                  <a:pt x="1705" y="1780"/>
                  <a:pt x="552" y="1128"/>
                  <a:pt x="1" y="552"/>
                </a:cubicBezTo>
                <a:cubicBezTo>
                  <a:pt x="301" y="201"/>
                  <a:pt x="753" y="1"/>
                  <a:pt x="1204" y="51"/>
                </a:cubicBezTo>
                <a:cubicBezTo>
                  <a:pt x="2557" y="251"/>
                  <a:pt x="3685" y="1204"/>
                  <a:pt x="4562" y="2256"/>
                </a:cubicBezTo>
                <a:cubicBezTo>
                  <a:pt x="5088" y="2883"/>
                  <a:pt x="5539" y="3535"/>
                  <a:pt x="5740" y="4311"/>
                </a:cubicBezTo>
                <a:cubicBezTo>
                  <a:pt x="6016" y="5314"/>
                  <a:pt x="5840" y="6417"/>
                  <a:pt x="5464" y="7394"/>
                </a:cubicBezTo>
              </a:path>
            </a:pathLst>
          </a:custGeom>
          <a:solidFill>
            <a:srgbClr val="FFD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8" name="Google Shape;2568;p31"/>
          <p:cNvSpPr/>
          <p:nvPr/>
        </p:nvSpPr>
        <p:spPr>
          <a:xfrm>
            <a:off x="6109438" y="3695335"/>
            <a:ext cx="174863" cy="98942"/>
          </a:xfrm>
          <a:custGeom>
            <a:avLst/>
            <a:gdLst/>
            <a:ahLst/>
            <a:cxnLst/>
            <a:rect l="l" t="t" r="r" b="b"/>
            <a:pathLst>
              <a:path w="10277" h="5815" extrusionOk="0">
                <a:moveTo>
                  <a:pt x="10151" y="677"/>
                </a:moveTo>
                <a:cubicBezTo>
                  <a:pt x="10276" y="1053"/>
                  <a:pt x="10276" y="1504"/>
                  <a:pt x="10126" y="1880"/>
                </a:cubicBezTo>
                <a:cubicBezTo>
                  <a:pt x="9976" y="2231"/>
                  <a:pt x="9600" y="2582"/>
                  <a:pt x="9249" y="2757"/>
                </a:cubicBezTo>
                <a:cubicBezTo>
                  <a:pt x="9249" y="3308"/>
                  <a:pt x="9023" y="3835"/>
                  <a:pt x="8622" y="4211"/>
                </a:cubicBezTo>
                <a:cubicBezTo>
                  <a:pt x="8221" y="4587"/>
                  <a:pt x="7620" y="4737"/>
                  <a:pt x="7093" y="4687"/>
                </a:cubicBezTo>
                <a:cubicBezTo>
                  <a:pt x="7118" y="5138"/>
                  <a:pt x="6717" y="5539"/>
                  <a:pt x="6266" y="5689"/>
                </a:cubicBezTo>
                <a:cubicBezTo>
                  <a:pt x="5815" y="5815"/>
                  <a:pt x="5339" y="5714"/>
                  <a:pt x="4888" y="5589"/>
                </a:cubicBezTo>
                <a:cubicBezTo>
                  <a:pt x="2833" y="5038"/>
                  <a:pt x="1053" y="3609"/>
                  <a:pt x="1" y="1755"/>
                </a:cubicBezTo>
                <a:cubicBezTo>
                  <a:pt x="176" y="1153"/>
                  <a:pt x="627" y="627"/>
                  <a:pt x="1229" y="376"/>
                </a:cubicBezTo>
                <a:cubicBezTo>
                  <a:pt x="1805" y="125"/>
                  <a:pt x="2457" y="50"/>
                  <a:pt x="3108" y="25"/>
                </a:cubicBezTo>
                <a:cubicBezTo>
                  <a:pt x="4036" y="0"/>
                  <a:pt x="4938" y="75"/>
                  <a:pt x="5865" y="151"/>
                </a:cubicBezTo>
                <a:cubicBezTo>
                  <a:pt x="7344" y="276"/>
                  <a:pt x="8697" y="301"/>
                  <a:pt x="10151" y="677"/>
                </a:cubicBezTo>
              </a:path>
            </a:pathLst>
          </a:custGeom>
          <a:solidFill>
            <a:srgbClr val="FFDB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9" name="Google Shape;2569;p31"/>
          <p:cNvSpPr/>
          <p:nvPr/>
        </p:nvSpPr>
        <p:spPr>
          <a:xfrm>
            <a:off x="5987455" y="3508516"/>
            <a:ext cx="20061" cy="19635"/>
          </a:xfrm>
          <a:custGeom>
            <a:avLst/>
            <a:gdLst/>
            <a:ahLst/>
            <a:cxnLst/>
            <a:rect l="l" t="t" r="r" b="b"/>
            <a:pathLst>
              <a:path w="1179" h="1154" extrusionOk="0">
                <a:moveTo>
                  <a:pt x="577" y="1"/>
                </a:moveTo>
                <a:cubicBezTo>
                  <a:pt x="276" y="1"/>
                  <a:pt x="1" y="251"/>
                  <a:pt x="1" y="577"/>
                </a:cubicBezTo>
                <a:cubicBezTo>
                  <a:pt x="1" y="903"/>
                  <a:pt x="276" y="1154"/>
                  <a:pt x="577" y="1154"/>
                </a:cubicBezTo>
                <a:cubicBezTo>
                  <a:pt x="903" y="1154"/>
                  <a:pt x="1179" y="903"/>
                  <a:pt x="1179" y="577"/>
                </a:cubicBezTo>
                <a:cubicBezTo>
                  <a:pt x="1179" y="251"/>
                  <a:pt x="903" y="1"/>
                  <a:pt x="577" y="1"/>
                </a:cubicBezTo>
                <a:close/>
              </a:path>
            </a:pathLst>
          </a:custGeom>
          <a:solidFill>
            <a:srgbClr val="2F14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0" name="Google Shape;2570;p31"/>
          <p:cNvSpPr/>
          <p:nvPr/>
        </p:nvSpPr>
        <p:spPr>
          <a:xfrm>
            <a:off x="5858649" y="3531115"/>
            <a:ext cx="128804" cy="71242"/>
          </a:xfrm>
          <a:custGeom>
            <a:avLst/>
            <a:gdLst/>
            <a:ahLst/>
            <a:cxnLst/>
            <a:rect l="l" t="t" r="r" b="b"/>
            <a:pathLst>
              <a:path w="7570" h="4187" extrusionOk="0">
                <a:moveTo>
                  <a:pt x="3710" y="1"/>
                </a:moveTo>
                <a:cubicBezTo>
                  <a:pt x="2758" y="1404"/>
                  <a:pt x="1404" y="2106"/>
                  <a:pt x="652" y="2407"/>
                </a:cubicBezTo>
                <a:cubicBezTo>
                  <a:pt x="502" y="2457"/>
                  <a:pt x="377" y="2557"/>
                  <a:pt x="276" y="2658"/>
                </a:cubicBezTo>
                <a:cubicBezTo>
                  <a:pt x="51" y="2933"/>
                  <a:pt x="1" y="3309"/>
                  <a:pt x="126" y="3610"/>
                </a:cubicBezTo>
                <a:cubicBezTo>
                  <a:pt x="176" y="3760"/>
                  <a:pt x="276" y="3911"/>
                  <a:pt x="427" y="4011"/>
                </a:cubicBezTo>
                <a:lnTo>
                  <a:pt x="452" y="4011"/>
                </a:lnTo>
                <a:cubicBezTo>
                  <a:pt x="602" y="4136"/>
                  <a:pt x="803" y="4186"/>
                  <a:pt x="1003" y="4186"/>
                </a:cubicBezTo>
                <a:cubicBezTo>
                  <a:pt x="5615" y="4061"/>
                  <a:pt x="7570" y="1204"/>
                  <a:pt x="7570" y="1204"/>
                </a:cubicBezTo>
                <a:lnTo>
                  <a:pt x="7570" y="1204"/>
                </a:lnTo>
                <a:cubicBezTo>
                  <a:pt x="7252" y="1271"/>
                  <a:pt x="6946" y="1304"/>
                  <a:pt x="6651" y="1304"/>
                </a:cubicBezTo>
                <a:cubicBezTo>
                  <a:pt x="6503" y="1304"/>
                  <a:pt x="6358" y="1296"/>
                  <a:pt x="6216" y="1279"/>
                </a:cubicBezTo>
                <a:cubicBezTo>
                  <a:pt x="4963" y="1129"/>
                  <a:pt x="4136" y="427"/>
                  <a:pt x="3835" y="126"/>
                </a:cubicBezTo>
                <a:cubicBezTo>
                  <a:pt x="3760" y="51"/>
                  <a:pt x="3710" y="1"/>
                  <a:pt x="3710" y="1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1" name="Google Shape;2571;p31"/>
          <p:cNvSpPr/>
          <p:nvPr/>
        </p:nvSpPr>
        <p:spPr>
          <a:xfrm>
            <a:off x="5860793" y="3551587"/>
            <a:ext cx="126660" cy="50773"/>
          </a:xfrm>
          <a:custGeom>
            <a:avLst/>
            <a:gdLst/>
            <a:ahLst/>
            <a:cxnLst/>
            <a:rect l="l" t="t" r="r" b="b"/>
            <a:pathLst>
              <a:path w="7444" h="2984" extrusionOk="0">
                <a:moveTo>
                  <a:pt x="7444" y="1"/>
                </a:moveTo>
                <a:cubicBezTo>
                  <a:pt x="7444" y="1"/>
                  <a:pt x="5489" y="2858"/>
                  <a:pt x="877" y="2983"/>
                </a:cubicBezTo>
                <a:cubicBezTo>
                  <a:pt x="677" y="2983"/>
                  <a:pt x="476" y="2933"/>
                  <a:pt x="326" y="2808"/>
                </a:cubicBezTo>
                <a:cubicBezTo>
                  <a:pt x="301" y="2808"/>
                  <a:pt x="301" y="2808"/>
                  <a:pt x="301" y="2808"/>
                </a:cubicBezTo>
                <a:cubicBezTo>
                  <a:pt x="150" y="2708"/>
                  <a:pt x="50" y="2557"/>
                  <a:pt x="0" y="2407"/>
                </a:cubicBezTo>
                <a:cubicBezTo>
                  <a:pt x="3434" y="2407"/>
                  <a:pt x="5464" y="703"/>
                  <a:pt x="6090" y="76"/>
                </a:cubicBezTo>
                <a:lnTo>
                  <a:pt x="6090" y="76"/>
                </a:lnTo>
                <a:cubicBezTo>
                  <a:pt x="6516" y="126"/>
                  <a:pt x="6968" y="101"/>
                  <a:pt x="7444" y="1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2" name="Google Shape;2572;p31"/>
          <p:cNvSpPr/>
          <p:nvPr/>
        </p:nvSpPr>
        <p:spPr>
          <a:xfrm>
            <a:off x="5863346" y="3531115"/>
            <a:ext cx="60573" cy="45226"/>
          </a:xfrm>
          <a:custGeom>
            <a:avLst/>
            <a:gdLst/>
            <a:ahLst/>
            <a:cxnLst/>
            <a:rect l="l" t="t" r="r" b="b"/>
            <a:pathLst>
              <a:path w="3560" h="2658" extrusionOk="0">
                <a:moveTo>
                  <a:pt x="3559" y="126"/>
                </a:moveTo>
                <a:cubicBezTo>
                  <a:pt x="3234" y="803"/>
                  <a:pt x="2256" y="2382"/>
                  <a:pt x="0" y="2658"/>
                </a:cubicBezTo>
                <a:cubicBezTo>
                  <a:pt x="101" y="2557"/>
                  <a:pt x="226" y="2457"/>
                  <a:pt x="376" y="2407"/>
                </a:cubicBezTo>
                <a:cubicBezTo>
                  <a:pt x="1153" y="2106"/>
                  <a:pt x="2482" y="1404"/>
                  <a:pt x="3434" y="1"/>
                </a:cubicBezTo>
                <a:cubicBezTo>
                  <a:pt x="3434" y="1"/>
                  <a:pt x="3484" y="51"/>
                  <a:pt x="3559" y="126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3" name="Google Shape;2573;p31"/>
          <p:cNvSpPr/>
          <p:nvPr/>
        </p:nvSpPr>
        <p:spPr>
          <a:xfrm>
            <a:off x="2719140" y="1999107"/>
            <a:ext cx="1166327" cy="142875"/>
          </a:xfrm>
          <a:custGeom>
            <a:avLst/>
            <a:gdLst/>
            <a:ahLst/>
            <a:cxnLst/>
            <a:rect l="l" t="t" r="r" b="b"/>
            <a:pathLst>
              <a:path w="68547" h="8397" fill="none" extrusionOk="0">
                <a:moveTo>
                  <a:pt x="0" y="3635"/>
                </a:moveTo>
                <a:cubicBezTo>
                  <a:pt x="2456" y="1579"/>
                  <a:pt x="16792" y="0"/>
                  <a:pt x="34085" y="0"/>
                </a:cubicBezTo>
                <a:cubicBezTo>
                  <a:pt x="53133" y="0"/>
                  <a:pt x="68547" y="1905"/>
                  <a:pt x="68547" y="4261"/>
                </a:cubicBezTo>
                <a:cubicBezTo>
                  <a:pt x="68547" y="6266"/>
                  <a:pt x="57419" y="7945"/>
                  <a:pt x="42406" y="8396"/>
                </a:cubicBezTo>
              </a:path>
            </a:pathLst>
          </a:custGeom>
          <a:solidFill>
            <a:schemeClr val="accent5"/>
          </a:solidFill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4" name="Google Shape;2574;p31"/>
          <p:cNvSpPr/>
          <p:nvPr/>
        </p:nvSpPr>
        <p:spPr>
          <a:xfrm>
            <a:off x="2733639" y="2090798"/>
            <a:ext cx="537759" cy="53325"/>
          </a:xfrm>
          <a:custGeom>
            <a:avLst/>
            <a:gdLst/>
            <a:ahLst/>
            <a:cxnLst/>
            <a:rect l="l" t="t" r="r" b="b"/>
            <a:pathLst>
              <a:path w="31605" h="3134" fill="none" extrusionOk="0">
                <a:moveTo>
                  <a:pt x="31604" y="3134"/>
                </a:moveTo>
                <a:cubicBezTo>
                  <a:pt x="16467" y="3034"/>
                  <a:pt x="3885" y="1755"/>
                  <a:pt x="0" y="1"/>
                </a:cubicBezTo>
              </a:path>
            </a:pathLst>
          </a:custGeom>
          <a:solidFill>
            <a:schemeClr val="accent5"/>
          </a:solidFill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5" name="Google Shape;2575;p31"/>
          <p:cNvSpPr/>
          <p:nvPr/>
        </p:nvSpPr>
        <p:spPr>
          <a:xfrm>
            <a:off x="3179330" y="2167156"/>
            <a:ext cx="531361" cy="20911"/>
          </a:xfrm>
          <a:custGeom>
            <a:avLst/>
            <a:gdLst/>
            <a:ahLst/>
            <a:cxnLst/>
            <a:rect l="l" t="t" r="r" b="b"/>
            <a:pathLst>
              <a:path w="31229" h="1229" fill="none" extrusionOk="0">
                <a:moveTo>
                  <a:pt x="31229" y="0"/>
                </a:moveTo>
                <a:cubicBezTo>
                  <a:pt x="24337" y="777"/>
                  <a:pt x="16016" y="1228"/>
                  <a:pt x="7043" y="1228"/>
                </a:cubicBezTo>
                <a:cubicBezTo>
                  <a:pt x="4637" y="1228"/>
                  <a:pt x="2307" y="1178"/>
                  <a:pt x="1" y="1128"/>
                </a:cubicBezTo>
              </a:path>
            </a:pathLst>
          </a:custGeom>
          <a:solidFill>
            <a:schemeClr val="accent5"/>
          </a:solidFill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6" name="Google Shape;2576;p31"/>
          <p:cNvSpPr/>
          <p:nvPr/>
        </p:nvSpPr>
        <p:spPr>
          <a:xfrm>
            <a:off x="3904824" y="2014882"/>
            <a:ext cx="121555" cy="120704"/>
          </a:xfrm>
          <a:custGeom>
            <a:avLst/>
            <a:gdLst/>
            <a:ahLst/>
            <a:cxnLst/>
            <a:rect l="l" t="t" r="r" b="b"/>
            <a:pathLst>
              <a:path w="7144" h="7094" fill="none" extrusionOk="0">
                <a:moveTo>
                  <a:pt x="1955" y="1"/>
                </a:moveTo>
                <a:cubicBezTo>
                  <a:pt x="5264" y="978"/>
                  <a:pt x="7143" y="2081"/>
                  <a:pt x="7143" y="3284"/>
                </a:cubicBezTo>
                <a:cubicBezTo>
                  <a:pt x="7143" y="4687"/>
                  <a:pt x="4512" y="5991"/>
                  <a:pt x="1" y="7094"/>
                </a:cubicBezTo>
              </a:path>
            </a:pathLst>
          </a:custGeom>
          <a:solidFill>
            <a:schemeClr val="accent5"/>
          </a:solidFill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7" name="Google Shape;2577;p31"/>
          <p:cNvSpPr/>
          <p:nvPr/>
        </p:nvSpPr>
        <p:spPr>
          <a:xfrm>
            <a:off x="2790359" y="1953466"/>
            <a:ext cx="1005569" cy="33707"/>
          </a:xfrm>
          <a:custGeom>
            <a:avLst/>
            <a:gdLst/>
            <a:ahLst/>
            <a:cxnLst/>
            <a:rect l="l" t="t" r="r" b="b"/>
            <a:pathLst>
              <a:path w="59099" h="1981" fill="none" extrusionOk="0">
                <a:moveTo>
                  <a:pt x="1" y="1981"/>
                </a:moveTo>
                <a:cubicBezTo>
                  <a:pt x="7720" y="753"/>
                  <a:pt x="18271" y="1"/>
                  <a:pt x="29900" y="1"/>
                </a:cubicBezTo>
                <a:cubicBezTo>
                  <a:pt x="41204" y="1"/>
                  <a:pt x="51454" y="702"/>
                  <a:pt x="59099" y="1855"/>
                </a:cubicBezTo>
              </a:path>
            </a:pathLst>
          </a:custGeom>
          <a:solidFill>
            <a:schemeClr val="accent5"/>
          </a:solidFill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8" name="Google Shape;2578;p31"/>
          <p:cNvSpPr/>
          <p:nvPr/>
        </p:nvSpPr>
        <p:spPr>
          <a:xfrm>
            <a:off x="2571989" y="2008484"/>
            <a:ext cx="191912" cy="141599"/>
          </a:xfrm>
          <a:custGeom>
            <a:avLst/>
            <a:gdLst/>
            <a:ahLst/>
            <a:cxnLst/>
            <a:rect l="l" t="t" r="r" b="b"/>
            <a:pathLst>
              <a:path w="11279" h="8322" fill="none" extrusionOk="0">
                <a:moveTo>
                  <a:pt x="11279" y="8322"/>
                </a:moveTo>
                <a:cubicBezTo>
                  <a:pt x="4286" y="7094"/>
                  <a:pt x="1" y="5464"/>
                  <a:pt x="1" y="3660"/>
                </a:cubicBezTo>
                <a:cubicBezTo>
                  <a:pt x="1" y="2307"/>
                  <a:pt x="2432" y="1053"/>
                  <a:pt x="6592" y="1"/>
                </a:cubicBezTo>
              </a:path>
            </a:pathLst>
          </a:custGeom>
          <a:solidFill>
            <a:schemeClr val="accent5"/>
          </a:solidFill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9" name="Google Shape;2579;p31"/>
          <p:cNvSpPr/>
          <p:nvPr/>
        </p:nvSpPr>
        <p:spPr>
          <a:xfrm>
            <a:off x="2794205" y="2078443"/>
            <a:ext cx="976984" cy="17"/>
          </a:xfrm>
          <a:custGeom>
            <a:avLst/>
            <a:gdLst/>
            <a:ahLst/>
            <a:cxnLst/>
            <a:rect l="l" t="t" r="r" b="b"/>
            <a:pathLst>
              <a:path w="57419" h="1" fill="none" extrusionOk="0">
                <a:moveTo>
                  <a:pt x="0" y="0"/>
                </a:moveTo>
                <a:lnTo>
                  <a:pt x="57419" y="0"/>
                </a:lnTo>
              </a:path>
            </a:pathLst>
          </a:custGeom>
          <a:solidFill>
            <a:schemeClr val="accent5"/>
          </a:solidFill>
          <a:ln w="752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0" name="Google Shape;2580;p31"/>
          <p:cNvSpPr/>
          <p:nvPr/>
        </p:nvSpPr>
        <p:spPr>
          <a:xfrm>
            <a:off x="2802731" y="1783290"/>
            <a:ext cx="220906" cy="17"/>
          </a:xfrm>
          <a:custGeom>
            <a:avLst/>
            <a:gdLst/>
            <a:ahLst/>
            <a:cxnLst/>
            <a:rect l="l" t="t" r="r" b="b"/>
            <a:pathLst>
              <a:path w="12983" h="1" fill="none" extrusionOk="0">
                <a:moveTo>
                  <a:pt x="12983" y="1"/>
                </a:moveTo>
                <a:lnTo>
                  <a:pt x="0" y="1"/>
                </a:lnTo>
              </a:path>
            </a:pathLst>
          </a:custGeom>
          <a:solidFill>
            <a:schemeClr val="accent5"/>
          </a:solidFill>
          <a:ln w="3750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1" name="Google Shape;2581;p31"/>
          <p:cNvSpPr/>
          <p:nvPr/>
        </p:nvSpPr>
        <p:spPr>
          <a:xfrm>
            <a:off x="2936659" y="1782439"/>
            <a:ext cx="124533" cy="29011"/>
          </a:xfrm>
          <a:custGeom>
            <a:avLst/>
            <a:gdLst/>
            <a:ahLst/>
            <a:cxnLst/>
            <a:rect l="l" t="t" r="r" b="b"/>
            <a:pathLst>
              <a:path w="7319" h="1705" fill="none" extrusionOk="0">
                <a:moveTo>
                  <a:pt x="0" y="1705"/>
                </a:moveTo>
                <a:cubicBezTo>
                  <a:pt x="4161" y="1579"/>
                  <a:pt x="7318" y="903"/>
                  <a:pt x="7318" y="101"/>
                </a:cubicBezTo>
                <a:cubicBezTo>
                  <a:pt x="7318" y="51"/>
                  <a:pt x="7318" y="26"/>
                  <a:pt x="7318" y="1"/>
                </a:cubicBezTo>
              </a:path>
            </a:pathLst>
          </a:custGeom>
          <a:solidFill>
            <a:schemeClr val="accent5"/>
          </a:solidFill>
          <a:ln w="3750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2" name="Google Shape;2582;p31"/>
          <p:cNvSpPr/>
          <p:nvPr/>
        </p:nvSpPr>
        <p:spPr>
          <a:xfrm>
            <a:off x="2760935" y="1755994"/>
            <a:ext cx="275064" cy="55452"/>
          </a:xfrm>
          <a:custGeom>
            <a:avLst/>
            <a:gdLst/>
            <a:ahLst/>
            <a:cxnLst/>
            <a:rect l="l" t="t" r="r" b="b"/>
            <a:pathLst>
              <a:path w="16166" h="3259" fill="none" extrusionOk="0">
                <a:moveTo>
                  <a:pt x="16166" y="727"/>
                </a:moveTo>
                <a:cubicBezTo>
                  <a:pt x="14587" y="276"/>
                  <a:pt x="11880" y="1"/>
                  <a:pt x="8822" y="1"/>
                </a:cubicBezTo>
                <a:cubicBezTo>
                  <a:pt x="3960" y="1"/>
                  <a:pt x="0" y="727"/>
                  <a:pt x="0" y="1655"/>
                </a:cubicBezTo>
                <a:cubicBezTo>
                  <a:pt x="0" y="2457"/>
                  <a:pt x="3158" y="3133"/>
                  <a:pt x="7319" y="3259"/>
                </a:cubicBezTo>
              </a:path>
            </a:pathLst>
          </a:custGeom>
          <a:solidFill>
            <a:schemeClr val="accent5"/>
          </a:solidFill>
          <a:ln w="3750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3" name="Google Shape;2583;p31"/>
          <p:cNvSpPr/>
          <p:nvPr/>
        </p:nvSpPr>
        <p:spPr>
          <a:xfrm>
            <a:off x="2797608" y="1818261"/>
            <a:ext cx="231574" cy="8984"/>
          </a:xfrm>
          <a:custGeom>
            <a:avLst/>
            <a:gdLst/>
            <a:ahLst/>
            <a:cxnLst/>
            <a:rect l="l" t="t" r="r" b="b"/>
            <a:pathLst>
              <a:path w="13610" h="528" fill="none" extrusionOk="0">
                <a:moveTo>
                  <a:pt x="1" y="26"/>
                </a:moveTo>
                <a:cubicBezTo>
                  <a:pt x="1880" y="352"/>
                  <a:pt x="4186" y="527"/>
                  <a:pt x="6667" y="527"/>
                </a:cubicBezTo>
                <a:cubicBezTo>
                  <a:pt x="9274" y="527"/>
                  <a:pt x="11680" y="327"/>
                  <a:pt x="13610" y="1"/>
                </a:cubicBezTo>
              </a:path>
            </a:pathLst>
          </a:custGeom>
          <a:solidFill>
            <a:schemeClr val="accent5"/>
          </a:solidFill>
          <a:ln w="3750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4" name="Google Shape;2584;p31"/>
          <p:cNvSpPr/>
          <p:nvPr/>
        </p:nvSpPr>
        <p:spPr>
          <a:xfrm>
            <a:off x="2717864" y="1737649"/>
            <a:ext cx="386360" cy="69115"/>
          </a:xfrm>
          <a:custGeom>
            <a:avLst/>
            <a:gdLst/>
            <a:ahLst/>
            <a:cxnLst/>
            <a:rect l="l" t="t" r="r" b="b"/>
            <a:pathLst>
              <a:path w="22707" h="4062" fill="none" extrusionOk="0">
                <a:moveTo>
                  <a:pt x="22030" y="3535"/>
                </a:moveTo>
                <a:cubicBezTo>
                  <a:pt x="22456" y="3259"/>
                  <a:pt x="22707" y="2958"/>
                  <a:pt x="22707" y="2633"/>
                </a:cubicBezTo>
                <a:cubicBezTo>
                  <a:pt x="22707" y="1179"/>
                  <a:pt x="17619" y="1"/>
                  <a:pt x="11353" y="1"/>
                </a:cubicBezTo>
                <a:cubicBezTo>
                  <a:pt x="5088" y="1"/>
                  <a:pt x="0" y="1179"/>
                  <a:pt x="0" y="2633"/>
                </a:cubicBezTo>
                <a:cubicBezTo>
                  <a:pt x="0" y="3159"/>
                  <a:pt x="677" y="3660"/>
                  <a:pt x="1805" y="4061"/>
                </a:cubicBezTo>
              </a:path>
            </a:pathLst>
          </a:custGeom>
          <a:solidFill>
            <a:schemeClr val="accent5"/>
          </a:solidFill>
          <a:ln w="3750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5" name="Google Shape;2585;p31"/>
          <p:cNvSpPr/>
          <p:nvPr/>
        </p:nvSpPr>
        <p:spPr>
          <a:xfrm>
            <a:off x="2794205" y="1592642"/>
            <a:ext cx="229873" cy="190636"/>
          </a:xfrm>
          <a:custGeom>
            <a:avLst/>
            <a:gdLst/>
            <a:ahLst/>
            <a:cxnLst/>
            <a:rect l="l" t="t" r="r" b="b"/>
            <a:pathLst>
              <a:path w="13510" h="11204" extrusionOk="0">
                <a:moveTo>
                  <a:pt x="10000" y="752"/>
                </a:moveTo>
                <a:cubicBezTo>
                  <a:pt x="7770" y="1153"/>
                  <a:pt x="8271" y="4211"/>
                  <a:pt x="8496" y="5239"/>
                </a:cubicBezTo>
                <a:lnTo>
                  <a:pt x="8496" y="5239"/>
                </a:lnTo>
                <a:cubicBezTo>
                  <a:pt x="8747" y="6341"/>
                  <a:pt x="8221" y="7494"/>
                  <a:pt x="6918" y="7369"/>
                </a:cubicBezTo>
                <a:lnTo>
                  <a:pt x="6918" y="7369"/>
                </a:lnTo>
                <a:cubicBezTo>
                  <a:pt x="5840" y="7294"/>
                  <a:pt x="4587" y="7394"/>
                  <a:pt x="3735" y="7570"/>
                </a:cubicBezTo>
                <a:lnTo>
                  <a:pt x="3735" y="7570"/>
                </a:lnTo>
                <a:cubicBezTo>
                  <a:pt x="3334" y="7670"/>
                  <a:pt x="2882" y="7444"/>
                  <a:pt x="2732" y="7043"/>
                </a:cubicBezTo>
                <a:lnTo>
                  <a:pt x="2732" y="7043"/>
                </a:lnTo>
                <a:cubicBezTo>
                  <a:pt x="2682" y="6918"/>
                  <a:pt x="2632" y="6768"/>
                  <a:pt x="2607" y="6592"/>
                </a:cubicBezTo>
                <a:lnTo>
                  <a:pt x="2607" y="6592"/>
                </a:lnTo>
                <a:cubicBezTo>
                  <a:pt x="2582" y="6492"/>
                  <a:pt x="2481" y="6442"/>
                  <a:pt x="2381" y="6492"/>
                </a:cubicBezTo>
                <a:lnTo>
                  <a:pt x="2381" y="6492"/>
                </a:lnTo>
                <a:cubicBezTo>
                  <a:pt x="1755" y="6893"/>
                  <a:pt x="0" y="8346"/>
                  <a:pt x="1855" y="11204"/>
                </a:cubicBezTo>
                <a:lnTo>
                  <a:pt x="1855" y="11204"/>
                </a:lnTo>
                <a:lnTo>
                  <a:pt x="12356" y="11204"/>
                </a:lnTo>
                <a:cubicBezTo>
                  <a:pt x="12507" y="10276"/>
                  <a:pt x="12356" y="9299"/>
                  <a:pt x="11930" y="8447"/>
                </a:cubicBezTo>
                <a:lnTo>
                  <a:pt x="11930" y="8447"/>
                </a:lnTo>
                <a:cubicBezTo>
                  <a:pt x="11755" y="8121"/>
                  <a:pt x="11554" y="7820"/>
                  <a:pt x="11354" y="7494"/>
                </a:cubicBezTo>
                <a:lnTo>
                  <a:pt x="11354" y="7494"/>
                </a:lnTo>
                <a:cubicBezTo>
                  <a:pt x="11178" y="7169"/>
                  <a:pt x="11028" y="6818"/>
                  <a:pt x="11003" y="6442"/>
                </a:cubicBezTo>
                <a:lnTo>
                  <a:pt x="11003" y="6442"/>
                </a:lnTo>
                <a:cubicBezTo>
                  <a:pt x="10953" y="6066"/>
                  <a:pt x="11053" y="5665"/>
                  <a:pt x="11304" y="5389"/>
                </a:cubicBezTo>
                <a:lnTo>
                  <a:pt x="11304" y="5389"/>
                </a:lnTo>
                <a:cubicBezTo>
                  <a:pt x="11529" y="5189"/>
                  <a:pt x="11830" y="5063"/>
                  <a:pt x="12080" y="4888"/>
                </a:cubicBezTo>
                <a:lnTo>
                  <a:pt x="12080" y="4888"/>
                </a:lnTo>
                <a:cubicBezTo>
                  <a:pt x="12256" y="4762"/>
                  <a:pt x="12807" y="4462"/>
                  <a:pt x="13058" y="4186"/>
                </a:cubicBezTo>
                <a:lnTo>
                  <a:pt x="13058" y="4186"/>
                </a:lnTo>
                <a:cubicBezTo>
                  <a:pt x="13133" y="4086"/>
                  <a:pt x="13183" y="3986"/>
                  <a:pt x="13183" y="3910"/>
                </a:cubicBezTo>
                <a:lnTo>
                  <a:pt x="13183" y="3910"/>
                </a:lnTo>
                <a:cubicBezTo>
                  <a:pt x="13509" y="3710"/>
                  <a:pt x="13133" y="3685"/>
                  <a:pt x="13309" y="3334"/>
                </a:cubicBezTo>
                <a:lnTo>
                  <a:pt x="13309" y="3334"/>
                </a:lnTo>
                <a:lnTo>
                  <a:pt x="13359" y="3058"/>
                </a:lnTo>
                <a:cubicBezTo>
                  <a:pt x="13359" y="3058"/>
                  <a:pt x="13158" y="1003"/>
                  <a:pt x="11028" y="752"/>
                </a:cubicBezTo>
                <a:lnTo>
                  <a:pt x="11028" y="752"/>
                </a:lnTo>
                <a:lnTo>
                  <a:pt x="11529" y="326"/>
                </a:lnTo>
                <a:cubicBezTo>
                  <a:pt x="11078" y="402"/>
                  <a:pt x="10827" y="477"/>
                  <a:pt x="10827" y="477"/>
                </a:cubicBezTo>
                <a:lnTo>
                  <a:pt x="10827" y="477"/>
                </a:lnTo>
                <a:lnTo>
                  <a:pt x="10978" y="1"/>
                </a:lnTo>
                <a:cubicBezTo>
                  <a:pt x="10677" y="126"/>
                  <a:pt x="10226" y="552"/>
                  <a:pt x="10000" y="752"/>
                </a:cubicBezTo>
              </a:path>
            </a:pathLst>
          </a:custGeom>
          <a:solidFill>
            <a:srgbClr val="FFD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6" name="Google Shape;2586;p31"/>
          <p:cNvSpPr/>
          <p:nvPr/>
        </p:nvSpPr>
        <p:spPr>
          <a:xfrm>
            <a:off x="2968635" y="1659606"/>
            <a:ext cx="47778" cy="123682"/>
          </a:xfrm>
          <a:custGeom>
            <a:avLst/>
            <a:gdLst/>
            <a:ahLst/>
            <a:cxnLst/>
            <a:rect l="l" t="t" r="r" b="b"/>
            <a:pathLst>
              <a:path w="2808" h="7269" extrusionOk="0">
                <a:moveTo>
                  <a:pt x="252" y="3459"/>
                </a:moveTo>
                <a:cubicBezTo>
                  <a:pt x="427" y="3910"/>
                  <a:pt x="678" y="4336"/>
                  <a:pt x="903" y="4762"/>
                </a:cubicBezTo>
                <a:cubicBezTo>
                  <a:pt x="1129" y="5213"/>
                  <a:pt x="1304" y="5665"/>
                  <a:pt x="1329" y="6166"/>
                </a:cubicBezTo>
                <a:cubicBezTo>
                  <a:pt x="1329" y="6567"/>
                  <a:pt x="1204" y="6968"/>
                  <a:pt x="953" y="7269"/>
                </a:cubicBezTo>
                <a:lnTo>
                  <a:pt x="2106" y="7269"/>
                </a:lnTo>
                <a:cubicBezTo>
                  <a:pt x="2257" y="6341"/>
                  <a:pt x="2106" y="5364"/>
                  <a:pt x="1680" y="4512"/>
                </a:cubicBezTo>
                <a:cubicBezTo>
                  <a:pt x="1505" y="4186"/>
                  <a:pt x="1304" y="3885"/>
                  <a:pt x="1104" y="3559"/>
                </a:cubicBezTo>
                <a:cubicBezTo>
                  <a:pt x="928" y="3234"/>
                  <a:pt x="778" y="2883"/>
                  <a:pt x="753" y="2507"/>
                </a:cubicBezTo>
                <a:cubicBezTo>
                  <a:pt x="703" y="2131"/>
                  <a:pt x="803" y="1730"/>
                  <a:pt x="1054" y="1454"/>
                </a:cubicBezTo>
                <a:cubicBezTo>
                  <a:pt x="1279" y="1254"/>
                  <a:pt x="1580" y="1128"/>
                  <a:pt x="1830" y="953"/>
                </a:cubicBezTo>
                <a:cubicBezTo>
                  <a:pt x="2006" y="827"/>
                  <a:pt x="2557" y="527"/>
                  <a:pt x="2808" y="251"/>
                </a:cubicBezTo>
                <a:cubicBezTo>
                  <a:pt x="2658" y="76"/>
                  <a:pt x="2457" y="0"/>
                  <a:pt x="2231" y="25"/>
                </a:cubicBezTo>
                <a:cubicBezTo>
                  <a:pt x="1605" y="126"/>
                  <a:pt x="1079" y="552"/>
                  <a:pt x="678" y="1053"/>
                </a:cubicBezTo>
                <a:cubicBezTo>
                  <a:pt x="427" y="1329"/>
                  <a:pt x="226" y="1655"/>
                  <a:pt x="126" y="2005"/>
                </a:cubicBezTo>
                <a:cubicBezTo>
                  <a:pt x="1" y="2482"/>
                  <a:pt x="76" y="2983"/>
                  <a:pt x="252" y="3459"/>
                </a:cubicBezTo>
              </a:path>
            </a:pathLst>
          </a:custGeom>
          <a:solidFill>
            <a:srgbClr val="FFD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7" name="Google Shape;2587;p31"/>
          <p:cNvSpPr/>
          <p:nvPr/>
        </p:nvSpPr>
        <p:spPr>
          <a:xfrm>
            <a:off x="2851775" y="1721448"/>
            <a:ext cx="81893" cy="46077"/>
          </a:xfrm>
          <a:custGeom>
            <a:avLst/>
            <a:gdLst/>
            <a:ahLst/>
            <a:cxnLst/>
            <a:rect l="l" t="t" r="r" b="b"/>
            <a:pathLst>
              <a:path w="4813" h="2708" extrusionOk="0">
                <a:moveTo>
                  <a:pt x="76" y="301"/>
                </a:moveTo>
                <a:cubicBezTo>
                  <a:pt x="1" y="477"/>
                  <a:pt x="1" y="677"/>
                  <a:pt x="76" y="853"/>
                </a:cubicBezTo>
                <a:cubicBezTo>
                  <a:pt x="151" y="1028"/>
                  <a:pt x="327" y="1204"/>
                  <a:pt x="502" y="1279"/>
                </a:cubicBezTo>
                <a:cubicBezTo>
                  <a:pt x="477" y="1529"/>
                  <a:pt x="602" y="1780"/>
                  <a:pt x="778" y="1955"/>
                </a:cubicBezTo>
                <a:cubicBezTo>
                  <a:pt x="978" y="2131"/>
                  <a:pt x="1254" y="2206"/>
                  <a:pt x="1504" y="2181"/>
                </a:cubicBezTo>
                <a:cubicBezTo>
                  <a:pt x="1479" y="2407"/>
                  <a:pt x="1680" y="2582"/>
                  <a:pt x="1880" y="2657"/>
                </a:cubicBezTo>
                <a:cubicBezTo>
                  <a:pt x="2081" y="2707"/>
                  <a:pt x="2306" y="2657"/>
                  <a:pt x="2532" y="2607"/>
                </a:cubicBezTo>
                <a:cubicBezTo>
                  <a:pt x="3484" y="2331"/>
                  <a:pt x="4337" y="1680"/>
                  <a:pt x="4813" y="803"/>
                </a:cubicBezTo>
                <a:cubicBezTo>
                  <a:pt x="4712" y="527"/>
                  <a:pt x="4512" y="301"/>
                  <a:pt x="4236" y="176"/>
                </a:cubicBezTo>
                <a:cubicBezTo>
                  <a:pt x="3961" y="51"/>
                  <a:pt x="3660" y="26"/>
                  <a:pt x="3359" y="1"/>
                </a:cubicBezTo>
                <a:cubicBezTo>
                  <a:pt x="2933" y="1"/>
                  <a:pt x="2507" y="26"/>
                  <a:pt x="2056" y="51"/>
                </a:cubicBezTo>
                <a:cubicBezTo>
                  <a:pt x="1379" y="126"/>
                  <a:pt x="753" y="126"/>
                  <a:pt x="76" y="301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8" name="Google Shape;2588;p31"/>
          <p:cNvSpPr/>
          <p:nvPr/>
        </p:nvSpPr>
        <p:spPr>
          <a:xfrm>
            <a:off x="2981432" y="1634012"/>
            <a:ext cx="8984" cy="9409"/>
          </a:xfrm>
          <a:custGeom>
            <a:avLst/>
            <a:gdLst/>
            <a:ahLst/>
            <a:cxnLst/>
            <a:rect l="l" t="t" r="r" b="b"/>
            <a:pathLst>
              <a:path w="528" h="553" extrusionOk="0">
                <a:moveTo>
                  <a:pt x="276" y="1"/>
                </a:moveTo>
                <a:cubicBezTo>
                  <a:pt x="126" y="1"/>
                  <a:pt x="1" y="126"/>
                  <a:pt x="1" y="276"/>
                </a:cubicBezTo>
                <a:cubicBezTo>
                  <a:pt x="1" y="427"/>
                  <a:pt x="126" y="552"/>
                  <a:pt x="276" y="552"/>
                </a:cubicBezTo>
                <a:cubicBezTo>
                  <a:pt x="427" y="552"/>
                  <a:pt x="527" y="427"/>
                  <a:pt x="527" y="276"/>
                </a:cubicBezTo>
                <a:cubicBezTo>
                  <a:pt x="527" y="126"/>
                  <a:pt x="427" y="1"/>
                  <a:pt x="276" y="1"/>
                </a:cubicBezTo>
                <a:close/>
              </a:path>
            </a:pathLst>
          </a:custGeom>
          <a:solidFill>
            <a:srgbClr val="2F14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9" name="Google Shape;2589;p31"/>
          <p:cNvSpPr/>
          <p:nvPr/>
        </p:nvSpPr>
        <p:spPr>
          <a:xfrm>
            <a:off x="2990401" y="1644682"/>
            <a:ext cx="60556" cy="33281"/>
          </a:xfrm>
          <a:custGeom>
            <a:avLst/>
            <a:gdLst/>
            <a:ahLst/>
            <a:cxnLst/>
            <a:rect l="l" t="t" r="r" b="b"/>
            <a:pathLst>
              <a:path w="3559" h="1956" extrusionOk="0">
                <a:moveTo>
                  <a:pt x="1830" y="0"/>
                </a:moveTo>
                <a:cubicBezTo>
                  <a:pt x="1830" y="0"/>
                  <a:pt x="1805" y="25"/>
                  <a:pt x="1754" y="50"/>
                </a:cubicBezTo>
                <a:cubicBezTo>
                  <a:pt x="1629" y="201"/>
                  <a:pt x="1228" y="527"/>
                  <a:pt x="652" y="602"/>
                </a:cubicBezTo>
                <a:cubicBezTo>
                  <a:pt x="451" y="602"/>
                  <a:pt x="251" y="602"/>
                  <a:pt x="0" y="552"/>
                </a:cubicBezTo>
                <a:lnTo>
                  <a:pt x="0" y="552"/>
                </a:lnTo>
                <a:cubicBezTo>
                  <a:pt x="0" y="552"/>
                  <a:pt x="927" y="1880"/>
                  <a:pt x="3083" y="1955"/>
                </a:cubicBezTo>
                <a:cubicBezTo>
                  <a:pt x="3183" y="1955"/>
                  <a:pt x="3283" y="1930"/>
                  <a:pt x="3358" y="1880"/>
                </a:cubicBezTo>
                <a:cubicBezTo>
                  <a:pt x="3358" y="1880"/>
                  <a:pt x="3358" y="1880"/>
                  <a:pt x="3358" y="1855"/>
                </a:cubicBezTo>
                <a:cubicBezTo>
                  <a:pt x="3434" y="1805"/>
                  <a:pt x="3459" y="1755"/>
                  <a:pt x="3509" y="1679"/>
                </a:cubicBezTo>
                <a:cubicBezTo>
                  <a:pt x="3559" y="1529"/>
                  <a:pt x="3534" y="1354"/>
                  <a:pt x="3434" y="1228"/>
                </a:cubicBezTo>
                <a:cubicBezTo>
                  <a:pt x="3384" y="1178"/>
                  <a:pt x="3308" y="1153"/>
                  <a:pt x="3258" y="1128"/>
                </a:cubicBezTo>
                <a:cubicBezTo>
                  <a:pt x="2882" y="978"/>
                  <a:pt x="2281" y="652"/>
                  <a:pt x="1830" y="0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0" name="Google Shape;2590;p31"/>
          <p:cNvSpPr/>
          <p:nvPr/>
        </p:nvSpPr>
        <p:spPr>
          <a:xfrm>
            <a:off x="2990401" y="1654058"/>
            <a:ext cx="59706" cy="23906"/>
          </a:xfrm>
          <a:custGeom>
            <a:avLst/>
            <a:gdLst/>
            <a:ahLst/>
            <a:cxnLst/>
            <a:rect l="l" t="t" r="r" b="b"/>
            <a:pathLst>
              <a:path w="3509" h="1405" extrusionOk="0">
                <a:moveTo>
                  <a:pt x="0" y="1"/>
                </a:moveTo>
                <a:cubicBezTo>
                  <a:pt x="0" y="1"/>
                  <a:pt x="927" y="1329"/>
                  <a:pt x="3083" y="1404"/>
                </a:cubicBezTo>
                <a:cubicBezTo>
                  <a:pt x="3183" y="1404"/>
                  <a:pt x="3283" y="1379"/>
                  <a:pt x="3358" y="1329"/>
                </a:cubicBezTo>
                <a:cubicBezTo>
                  <a:pt x="3358" y="1329"/>
                  <a:pt x="3358" y="1329"/>
                  <a:pt x="3358" y="1304"/>
                </a:cubicBezTo>
                <a:cubicBezTo>
                  <a:pt x="3434" y="1254"/>
                  <a:pt x="3459" y="1204"/>
                  <a:pt x="3509" y="1128"/>
                </a:cubicBezTo>
                <a:cubicBezTo>
                  <a:pt x="1880" y="1128"/>
                  <a:pt x="927" y="326"/>
                  <a:pt x="652" y="51"/>
                </a:cubicBezTo>
                <a:lnTo>
                  <a:pt x="652" y="51"/>
                </a:lnTo>
                <a:cubicBezTo>
                  <a:pt x="451" y="51"/>
                  <a:pt x="251" y="51"/>
                  <a:pt x="0" y="1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1" name="Google Shape;2591;p31"/>
          <p:cNvSpPr/>
          <p:nvPr/>
        </p:nvSpPr>
        <p:spPr>
          <a:xfrm>
            <a:off x="3020250" y="1644682"/>
            <a:ext cx="28585" cy="20911"/>
          </a:xfrm>
          <a:custGeom>
            <a:avLst/>
            <a:gdLst/>
            <a:ahLst/>
            <a:cxnLst/>
            <a:rect l="l" t="t" r="r" b="b"/>
            <a:pathLst>
              <a:path w="1680" h="1229" extrusionOk="0">
                <a:moveTo>
                  <a:pt x="0" y="50"/>
                </a:moveTo>
                <a:cubicBezTo>
                  <a:pt x="151" y="376"/>
                  <a:pt x="627" y="1103"/>
                  <a:pt x="1680" y="1228"/>
                </a:cubicBezTo>
                <a:cubicBezTo>
                  <a:pt x="1630" y="1178"/>
                  <a:pt x="1554" y="1153"/>
                  <a:pt x="1504" y="1128"/>
                </a:cubicBezTo>
                <a:cubicBezTo>
                  <a:pt x="1128" y="978"/>
                  <a:pt x="527" y="652"/>
                  <a:pt x="76" y="0"/>
                </a:cubicBezTo>
                <a:cubicBezTo>
                  <a:pt x="76" y="0"/>
                  <a:pt x="51" y="25"/>
                  <a:pt x="0" y="50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2" name="Google Shape;2592;p31"/>
          <p:cNvSpPr/>
          <p:nvPr/>
        </p:nvSpPr>
        <p:spPr>
          <a:xfrm>
            <a:off x="2791210" y="1447635"/>
            <a:ext cx="991498" cy="630729"/>
          </a:xfrm>
          <a:custGeom>
            <a:avLst/>
            <a:gdLst/>
            <a:ahLst/>
            <a:cxnLst/>
            <a:rect l="l" t="t" r="r" b="b"/>
            <a:pathLst>
              <a:path w="58272" h="37069" extrusionOk="0">
                <a:moveTo>
                  <a:pt x="46743" y="1429"/>
                </a:moveTo>
                <a:cubicBezTo>
                  <a:pt x="45264" y="2506"/>
                  <a:pt x="44236" y="4111"/>
                  <a:pt x="43610" y="5815"/>
                </a:cubicBezTo>
                <a:lnTo>
                  <a:pt x="43610" y="5815"/>
                </a:lnTo>
                <a:cubicBezTo>
                  <a:pt x="42983" y="7519"/>
                  <a:pt x="42708" y="9324"/>
                  <a:pt x="42557" y="11153"/>
                </a:cubicBezTo>
                <a:lnTo>
                  <a:pt x="42557" y="11153"/>
                </a:lnTo>
                <a:cubicBezTo>
                  <a:pt x="42332" y="13910"/>
                  <a:pt x="42332" y="16767"/>
                  <a:pt x="43334" y="19349"/>
                </a:cubicBezTo>
                <a:lnTo>
                  <a:pt x="43334" y="19349"/>
                </a:lnTo>
                <a:cubicBezTo>
                  <a:pt x="44362" y="21955"/>
                  <a:pt x="46342" y="24261"/>
                  <a:pt x="46517" y="27043"/>
                </a:cubicBezTo>
                <a:lnTo>
                  <a:pt x="46517" y="27043"/>
                </a:lnTo>
                <a:cubicBezTo>
                  <a:pt x="46592" y="28371"/>
                  <a:pt x="46166" y="29825"/>
                  <a:pt x="45064" y="30602"/>
                </a:cubicBezTo>
                <a:lnTo>
                  <a:pt x="45064" y="30602"/>
                </a:lnTo>
                <a:cubicBezTo>
                  <a:pt x="44111" y="31254"/>
                  <a:pt x="42632" y="31128"/>
                  <a:pt x="41906" y="30276"/>
                </a:cubicBezTo>
                <a:lnTo>
                  <a:pt x="41906" y="30276"/>
                </a:lnTo>
                <a:cubicBezTo>
                  <a:pt x="41931" y="30201"/>
                  <a:pt x="41956" y="30101"/>
                  <a:pt x="41956" y="29975"/>
                </a:cubicBezTo>
                <a:lnTo>
                  <a:pt x="41956" y="29975"/>
                </a:lnTo>
                <a:cubicBezTo>
                  <a:pt x="41931" y="28597"/>
                  <a:pt x="39299" y="25113"/>
                  <a:pt x="38447" y="24286"/>
                </a:cubicBezTo>
                <a:lnTo>
                  <a:pt x="38447" y="24286"/>
                </a:lnTo>
                <a:cubicBezTo>
                  <a:pt x="33635" y="19624"/>
                  <a:pt x="26918" y="17319"/>
                  <a:pt x="20251" y="17970"/>
                </a:cubicBezTo>
                <a:lnTo>
                  <a:pt x="20251" y="17970"/>
                </a:lnTo>
                <a:cubicBezTo>
                  <a:pt x="15189" y="18446"/>
                  <a:pt x="9224" y="20727"/>
                  <a:pt x="8096" y="26216"/>
                </a:cubicBezTo>
                <a:lnTo>
                  <a:pt x="8096" y="26216"/>
                </a:lnTo>
                <a:cubicBezTo>
                  <a:pt x="8071" y="26241"/>
                  <a:pt x="8021" y="26291"/>
                  <a:pt x="7996" y="26341"/>
                </a:cubicBezTo>
                <a:lnTo>
                  <a:pt x="7996" y="26341"/>
                </a:lnTo>
                <a:cubicBezTo>
                  <a:pt x="7419" y="26968"/>
                  <a:pt x="6968" y="27594"/>
                  <a:pt x="6592" y="28221"/>
                </a:cubicBezTo>
                <a:lnTo>
                  <a:pt x="6592" y="28221"/>
                </a:lnTo>
                <a:cubicBezTo>
                  <a:pt x="5114" y="30577"/>
                  <a:pt x="4913" y="32507"/>
                  <a:pt x="4913" y="32507"/>
                </a:cubicBezTo>
                <a:lnTo>
                  <a:pt x="4913" y="32507"/>
                </a:lnTo>
                <a:cubicBezTo>
                  <a:pt x="4913" y="32507"/>
                  <a:pt x="2357" y="32431"/>
                  <a:pt x="1028" y="31329"/>
                </a:cubicBezTo>
                <a:lnTo>
                  <a:pt x="1028" y="31329"/>
                </a:lnTo>
                <a:cubicBezTo>
                  <a:pt x="778" y="31103"/>
                  <a:pt x="377" y="31254"/>
                  <a:pt x="302" y="31579"/>
                </a:cubicBezTo>
                <a:lnTo>
                  <a:pt x="302" y="31579"/>
                </a:lnTo>
                <a:cubicBezTo>
                  <a:pt x="26" y="32883"/>
                  <a:pt x="1" y="35414"/>
                  <a:pt x="3560" y="37068"/>
                </a:cubicBezTo>
                <a:lnTo>
                  <a:pt x="3560" y="37068"/>
                </a:lnTo>
                <a:lnTo>
                  <a:pt x="52457" y="37068"/>
                </a:lnTo>
                <a:cubicBezTo>
                  <a:pt x="54688" y="34913"/>
                  <a:pt x="55214" y="31604"/>
                  <a:pt x="54738" y="28522"/>
                </a:cubicBezTo>
                <a:lnTo>
                  <a:pt x="54738" y="28522"/>
                </a:lnTo>
                <a:cubicBezTo>
                  <a:pt x="54262" y="25439"/>
                  <a:pt x="52883" y="22607"/>
                  <a:pt x="51630" y="19750"/>
                </a:cubicBezTo>
                <a:lnTo>
                  <a:pt x="51630" y="19750"/>
                </a:lnTo>
                <a:cubicBezTo>
                  <a:pt x="50402" y="16867"/>
                  <a:pt x="49299" y="13860"/>
                  <a:pt x="49424" y="10752"/>
                </a:cubicBezTo>
                <a:lnTo>
                  <a:pt x="49424" y="10752"/>
                </a:lnTo>
                <a:cubicBezTo>
                  <a:pt x="49475" y="9800"/>
                  <a:pt x="49700" y="8747"/>
                  <a:pt x="50352" y="8095"/>
                </a:cubicBezTo>
                <a:lnTo>
                  <a:pt x="50352" y="8095"/>
                </a:lnTo>
                <a:cubicBezTo>
                  <a:pt x="50477" y="7995"/>
                  <a:pt x="50627" y="7895"/>
                  <a:pt x="50778" y="7795"/>
                </a:cubicBezTo>
                <a:lnTo>
                  <a:pt x="50778" y="7795"/>
                </a:lnTo>
                <a:cubicBezTo>
                  <a:pt x="51805" y="8797"/>
                  <a:pt x="53033" y="9674"/>
                  <a:pt x="54512" y="9524"/>
                </a:cubicBezTo>
                <a:lnTo>
                  <a:pt x="54512" y="9524"/>
                </a:lnTo>
                <a:cubicBezTo>
                  <a:pt x="55139" y="9449"/>
                  <a:pt x="55715" y="9198"/>
                  <a:pt x="56191" y="8797"/>
                </a:cubicBezTo>
                <a:lnTo>
                  <a:pt x="56191" y="8797"/>
                </a:lnTo>
                <a:cubicBezTo>
                  <a:pt x="57344" y="7870"/>
                  <a:pt x="57745" y="7243"/>
                  <a:pt x="58272" y="5940"/>
                </a:cubicBezTo>
                <a:lnTo>
                  <a:pt x="58272" y="5940"/>
                </a:lnTo>
                <a:cubicBezTo>
                  <a:pt x="57545" y="3710"/>
                  <a:pt x="55640" y="1078"/>
                  <a:pt x="53409" y="351"/>
                </a:cubicBezTo>
                <a:lnTo>
                  <a:pt x="53409" y="351"/>
                </a:lnTo>
                <a:cubicBezTo>
                  <a:pt x="52683" y="126"/>
                  <a:pt x="51931" y="0"/>
                  <a:pt x="51154" y="0"/>
                </a:cubicBezTo>
                <a:lnTo>
                  <a:pt x="51154" y="0"/>
                </a:lnTo>
                <a:cubicBezTo>
                  <a:pt x="49575" y="0"/>
                  <a:pt x="47996" y="501"/>
                  <a:pt x="46743" y="1429"/>
                </a:cubicBezTo>
              </a:path>
            </a:pathLst>
          </a:custGeom>
          <a:solidFill>
            <a:srgbClr val="FFFB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3" name="Google Shape;2593;p31"/>
          <p:cNvSpPr/>
          <p:nvPr/>
        </p:nvSpPr>
        <p:spPr>
          <a:xfrm>
            <a:off x="3728675" y="1539241"/>
            <a:ext cx="136477" cy="94740"/>
          </a:xfrm>
          <a:custGeom>
            <a:avLst/>
            <a:gdLst/>
            <a:ahLst/>
            <a:cxnLst/>
            <a:rect l="l" t="t" r="r" b="b"/>
            <a:pathLst>
              <a:path w="8021" h="5568" extrusionOk="0">
                <a:moveTo>
                  <a:pt x="1958" y="0"/>
                </a:moveTo>
                <a:cubicBezTo>
                  <a:pt x="1624" y="0"/>
                  <a:pt x="1379" y="56"/>
                  <a:pt x="1379" y="56"/>
                </a:cubicBezTo>
                <a:lnTo>
                  <a:pt x="126" y="1209"/>
                </a:lnTo>
                <a:lnTo>
                  <a:pt x="1" y="4041"/>
                </a:lnTo>
                <a:cubicBezTo>
                  <a:pt x="1" y="4041"/>
                  <a:pt x="1" y="4066"/>
                  <a:pt x="51" y="4066"/>
                </a:cubicBezTo>
                <a:cubicBezTo>
                  <a:pt x="377" y="4216"/>
                  <a:pt x="2031" y="4968"/>
                  <a:pt x="4437" y="5269"/>
                </a:cubicBezTo>
                <a:cubicBezTo>
                  <a:pt x="4687" y="5294"/>
                  <a:pt x="4963" y="5344"/>
                  <a:pt x="5214" y="5419"/>
                </a:cubicBezTo>
                <a:cubicBezTo>
                  <a:pt x="5512" y="5479"/>
                  <a:pt x="5993" y="5567"/>
                  <a:pt x="6466" y="5567"/>
                </a:cubicBezTo>
                <a:cubicBezTo>
                  <a:pt x="6986" y="5567"/>
                  <a:pt x="7496" y="5461"/>
                  <a:pt x="7745" y="5093"/>
                </a:cubicBezTo>
                <a:cubicBezTo>
                  <a:pt x="7770" y="5068"/>
                  <a:pt x="7795" y="5018"/>
                  <a:pt x="7795" y="4993"/>
                </a:cubicBezTo>
                <a:cubicBezTo>
                  <a:pt x="7870" y="4843"/>
                  <a:pt x="7895" y="4743"/>
                  <a:pt x="7920" y="4617"/>
                </a:cubicBezTo>
                <a:cubicBezTo>
                  <a:pt x="8021" y="3890"/>
                  <a:pt x="7143" y="3865"/>
                  <a:pt x="6717" y="3840"/>
                </a:cubicBezTo>
                <a:cubicBezTo>
                  <a:pt x="6191" y="3815"/>
                  <a:pt x="3910" y="1434"/>
                  <a:pt x="3434" y="707"/>
                </a:cubicBezTo>
                <a:cubicBezTo>
                  <a:pt x="3209" y="332"/>
                  <a:pt x="2858" y="156"/>
                  <a:pt x="2507" y="56"/>
                </a:cubicBezTo>
                <a:cubicBezTo>
                  <a:pt x="2315" y="14"/>
                  <a:pt x="2125" y="0"/>
                  <a:pt x="1958" y="0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4" name="Google Shape;2594;p31"/>
          <p:cNvSpPr/>
          <p:nvPr/>
        </p:nvSpPr>
        <p:spPr>
          <a:xfrm>
            <a:off x="3729526" y="1570043"/>
            <a:ext cx="130930" cy="67822"/>
          </a:xfrm>
          <a:custGeom>
            <a:avLst/>
            <a:gdLst/>
            <a:ahLst/>
            <a:cxnLst/>
            <a:rect l="l" t="t" r="r" b="b"/>
            <a:pathLst>
              <a:path w="7695" h="3986" extrusionOk="0">
                <a:moveTo>
                  <a:pt x="7695" y="3283"/>
                </a:moveTo>
                <a:cubicBezTo>
                  <a:pt x="7219" y="3985"/>
                  <a:pt x="5790" y="3735"/>
                  <a:pt x="5164" y="3609"/>
                </a:cubicBezTo>
                <a:cubicBezTo>
                  <a:pt x="4913" y="3534"/>
                  <a:pt x="4637" y="3484"/>
                  <a:pt x="4387" y="3459"/>
                </a:cubicBezTo>
                <a:cubicBezTo>
                  <a:pt x="1981" y="3158"/>
                  <a:pt x="327" y="2406"/>
                  <a:pt x="1" y="2256"/>
                </a:cubicBezTo>
                <a:cubicBezTo>
                  <a:pt x="427" y="2281"/>
                  <a:pt x="1429" y="2281"/>
                  <a:pt x="1880" y="2030"/>
                </a:cubicBezTo>
                <a:cubicBezTo>
                  <a:pt x="2432" y="1730"/>
                  <a:pt x="1254" y="151"/>
                  <a:pt x="1129" y="0"/>
                </a:cubicBezTo>
                <a:cubicBezTo>
                  <a:pt x="2808" y="1930"/>
                  <a:pt x="6517" y="3008"/>
                  <a:pt x="7695" y="3283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31"/>
          <p:cNvSpPr/>
          <p:nvPr/>
        </p:nvSpPr>
        <p:spPr>
          <a:xfrm>
            <a:off x="3771321" y="1540177"/>
            <a:ext cx="93838" cy="77639"/>
          </a:xfrm>
          <a:custGeom>
            <a:avLst/>
            <a:gdLst/>
            <a:ahLst/>
            <a:cxnLst/>
            <a:rect l="l" t="t" r="r" b="b"/>
            <a:pathLst>
              <a:path w="5515" h="4563" extrusionOk="0">
                <a:moveTo>
                  <a:pt x="5414" y="4562"/>
                </a:moveTo>
                <a:cubicBezTo>
                  <a:pt x="5289" y="4462"/>
                  <a:pt x="5164" y="4387"/>
                  <a:pt x="5039" y="4312"/>
                </a:cubicBezTo>
                <a:cubicBezTo>
                  <a:pt x="4763" y="4161"/>
                  <a:pt x="4437" y="4061"/>
                  <a:pt x="4161" y="3961"/>
                </a:cubicBezTo>
                <a:cubicBezTo>
                  <a:pt x="3159" y="3535"/>
                  <a:pt x="2357" y="2783"/>
                  <a:pt x="1655" y="1981"/>
                </a:cubicBezTo>
                <a:cubicBezTo>
                  <a:pt x="1079" y="1329"/>
                  <a:pt x="577" y="627"/>
                  <a:pt x="1" y="1"/>
                </a:cubicBezTo>
                <a:cubicBezTo>
                  <a:pt x="352" y="101"/>
                  <a:pt x="703" y="277"/>
                  <a:pt x="928" y="652"/>
                </a:cubicBezTo>
                <a:cubicBezTo>
                  <a:pt x="1404" y="1379"/>
                  <a:pt x="3685" y="3760"/>
                  <a:pt x="4211" y="3785"/>
                </a:cubicBezTo>
                <a:cubicBezTo>
                  <a:pt x="4637" y="3810"/>
                  <a:pt x="5515" y="3835"/>
                  <a:pt x="5414" y="4562"/>
                </a:cubicBezTo>
                <a:close/>
              </a:path>
            </a:pathLst>
          </a:custGeom>
          <a:solidFill>
            <a:srgbClr val="FFBB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31"/>
          <p:cNvSpPr/>
          <p:nvPr/>
        </p:nvSpPr>
        <p:spPr>
          <a:xfrm>
            <a:off x="3692853" y="1501377"/>
            <a:ext cx="21337" cy="21337"/>
          </a:xfrm>
          <a:custGeom>
            <a:avLst/>
            <a:gdLst/>
            <a:ahLst/>
            <a:cxnLst/>
            <a:rect l="l" t="t" r="r" b="b"/>
            <a:pathLst>
              <a:path w="1254" h="1254" extrusionOk="0">
                <a:moveTo>
                  <a:pt x="627" y="0"/>
                </a:moveTo>
                <a:cubicBezTo>
                  <a:pt x="276" y="0"/>
                  <a:pt x="0" y="276"/>
                  <a:pt x="0" y="627"/>
                </a:cubicBezTo>
                <a:cubicBezTo>
                  <a:pt x="0" y="978"/>
                  <a:pt x="276" y="1253"/>
                  <a:pt x="627" y="1253"/>
                </a:cubicBezTo>
                <a:cubicBezTo>
                  <a:pt x="978" y="1253"/>
                  <a:pt x="1253" y="978"/>
                  <a:pt x="1253" y="627"/>
                </a:cubicBezTo>
                <a:cubicBezTo>
                  <a:pt x="1253" y="276"/>
                  <a:pt x="978" y="0"/>
                  <a:pt x="627" y="0"/>
                </a:cubicBezTo>
                <a:close/>
              </a:path>
            </a:pathLst>
          </a:custGeom>
          <a:solidFill>
            <a:srgbClr val="2F14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7" name="Google Shape;2597;p31"/>
          <p:cNvSpPr/>
          <p:nvPr/>
        </p:nvSpPr>
        <p:spPr>
          <a:xfrm>
            <a:off x="2903390" y="1895895"/>
            <a:ext cx="434563" cy="162068"/>
          </a:xfrm>
          <a:custGeom>
            <a:avLst/>
            <a:gdLst/>
            <a:ahLst/>
            <a:cxnLst/>
            <a:rect l="l" t="t" r="r" b="b"/>
            <a:pathLst>
              <a:path w="25540" h="9525" extrusionOk="0">
                <a:moveTo>
                  <a:pt x="25539" y="6792"/>
                </a:moveTo>
                <a:cubicBezTo>
                  <a:pt x="19624" y="9173"/>
                  <a:pt x="8371" y="9524"/>
                  <a:pt x="6968" y="9248"/>
                </a:cubicBezTo>
                <a:cubicBezTo>
                  <a:pt x="5589" y="8973"/>
                  <a:pt x="5564" y="7644"/>
                  <a:pt x="5564" y="7644"/>
                </a:cubicBezTo>
                <a:cubicBezTo>
                  <a:pt x="5113" y="7995"/>
                  <a:pt x="4562" y="8246"/>
                  <a:pt x="3985" y="8271"/>
                </a:cubicBezTo>
                <a:cubicBezTo>
                  <a:pt x="3434" y="8321"/>
                  <a:pt x="2832" y="8121"/>
                  <a:pt x="2406" y="7720"/>
                </a:cubicBezTo>
                <a:cubicBezTo>
                  <a:pt x="2005" y="7319"/>
                  <a:pt x="1855" y="6667"/>
                  <a:pt x="2030" y="6116"/>
                </a:cubicBezTo>
                <a:cubicBezTo>
                  <a:pt x="1629" y="6166"/>
                  <a:pt x="1228" y="5940"/>
                  <a:pt x="978" y="5589"/>
                </a:cubicBezTo>
                <a:cubicBezTo>
                  <a:pt x="752" y="5238"/>
                  <a:pt x="677" y="4812"/>
                  <a:pt x="702" y="4411"/>
                </a:cubicBezTo>
                <a:cubicBezTo>
                  <a:pt x="727" y="4010"/>
                  <a:pt x="802" y="3509"/>
                  <a:pt x="928" y="3108"/>
                </a:cubicBezTo>
                <a:cubicBezTo>
                  <a:pt x="426" y="2882"/>
                  <a:pt x="126" y="2406"/>
                  <a:pt x="0" y="1880"/>
                </a:cubicBezTo>
                <a:cubicBezTo>
                  <a:pt x="376" y="1278"/>
                  <a:pt x="827" y="627"/>
                  <a:pt x="1404" y="0"/>
                </a:cubicBezTo>
                <a:cubicBezTo>
                  <a:pt x="1253" y="376"/>
                  <a:pt x="852" y="1504"/>
                  <a:pt x="1053" y="1930"/>
                </a:cubicBezTo>
                <a:cubicBezTo>
                  <a:pt x="1329" y="2431"/>
                  <a:pt x="1980" y="2481"/>
                  <a:pt x="1980" y="2481"/>
                </a:cubicBezTo>
                <a:lnTo>
                  <a:pt x="2106" y="2532"/>
                </a:lnTo>
                <a:cubicBezTo>
                  <a:pt x="1880" y="2682"/>
                  <a:pt x="1228" y="4010"/>
                  <a:pt x="1780" y="4512"/>
                </a:cubicBezTo>
                <a:cubicBezTo>
                  <a:pt x="2356" y="5038"/>
                  <a:pt x="3785" y="4486"/>
                  <a:pt x="3785" y="4486"/>
                </a:cubicBezTo>
                <a:lnTo>
                  <a:pt x="3960" y="4512"/>
                </a:lnTo>
                <a:cubicBezTo>
                  <a:pt x="3960" y="4512"/>
                  <a:pt x="3058" y="5389"/>
                  <a:pt x="3133" y="6191"/>
                </a:cubicBezTo>
                <a:cubicBezTo>
                  <a:pt x="3233" y="6968"/>
                  <a:pt x="4386" y="7018"/>
                  <a:pt x="4386" y="7018"/>
                </a:cubicBezTo>
                <a:cubicBezTo>
                  <a:pt x="5238" y="7168"/>
                  <a:pt x="6091" y="6416"/>
                  <a:pt x="6091" y="6416"/>
                </a:cubicBezTo>
                <a:lnTo>
                  <a:pt x="6166" y="6416"/>
                </a:lnTo>
                <a:cubicBezTo>
                  <a:pt x="5940" y="6617"/>
                  <a:pt x="5965" y="6993"/>
                  <a:pt x="5965" y="6993"/>
                </a:cubicBezTo>
                <a:cubicBezTo>
                  <a:pt x="6040" y="7519"/>
                  <a:pt x="6742" y="7870"/>
                  <a:pt x="6742" y="7870"/>
                </a:cubicBezTo>
                <a:cubicBezTo>
                  <a:pt x="8497" y="8471"/>
                  <a:pt x="11730" y="8421"/>
                  <a:pt x="11730" y="8421"/>
                </a:cubicBezTo>
                <a:cubicBezTo>
                  <a:pt x="17820" y="8822"/>
                  <a:pt x="25113" y="6892"/>
                  <a:pt x="25539" y="6792"/>
                </a:cubicBezTo>
              </a:path>
            </a:pathLst>
          </a:custGeom>
          <a:solidFill>
            <a:srgbClr val="FFFB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8" name="Google Shape;2598;p31"/>
          <p:cNvSpPr/>
          <p:nvPr/>
        </p:nvSpPr>
        <p:spPr>
          <a:xfrm>
            <a:off x="3003623" y="1980762"/>
            <a:ext cx="413652" cy="61050"/>
          </a:xfrm>
          <a:custGeom>
            <a:avLst/>
            <a:gdLst/>
            <a:ahLst/>
            <a:cxnLst/>
            <a:rect l="l" t="t" r="r" b="b"/>
            <a:pathLst>
              <a:path w="24311" h="3588" extrusionOk="0">
                <a:moveTo>
                  <a:pt x="24311" y="1"/>
                </a:moveTo>
                <a:cubicBezTo>
                  <a:pt x="23258" y="477"/>
                  <a:pt x="22206" y="853"/>
                  <a:pt x="21128" y="1204"/>
                </a:cubicBezTo>
                <a:cubicBezTo>
                  <a:pt x="20577" y="1379"/>
                  <a:pt x="20025" y="1530"/>
                  <a:pt x="19499" y="1680"/>
                </a:cubicBezTo>
                <a:cubicBezTo>
                  <a:pt x="18947" y="1805"/>
                  <a:pt x="18396" y="1981"/>
                  <a:pt x="17845" y="2081"/>
                </a:cubicBezTo>
                <a:cubicBezTo>
                  <a:pt x="15639" y="2607"/>
                  <a:pt x="13384" y="2958"/>
                  <a:pt x="11128" y="3134"/>
                </a:cubicBezTo>
                <a:cubicBezTo>
                  <a:pt x="9624" y="3267"/>
                  <a:pt x="8120" y="3323"/>
                  <a:pt x="6609" y="3323"/>
                </a:cubicBezTo>
                <a:cubicBezTo>
                  <a:pt x="5854" y="3323"/>
                  <a:pt x="5096" y="3309"/>
                  <a:pt x="4336" y="3284"/>
                </a:cubicBezTo>
                <a:lnTo>
                  <a:pt x="2657" y="3159"/>
                </a:lnTo>
                <a:lnTo>
                  <a:pt x="1805" y="3083"/>
                </a:lnTo>
                <a:cubicBezTo>
                  <a:pt x="1529" y="3058"/>
                  <a:pt x="1253" y="2983"/>
                  <a:pt x="1003" y="2883"/>
                </a:cubicBezTo>
                <a:cubicBezTo>
                  <a:pt x="752" y="2758"/>
                  <a:pt x="526" y="2607"/>
                  <a:pt x="326" y="2407"/>
                </a:cubicBezTo>
                <a:cubicBezTo>
                  <a:pt x="150" y="2206"/>
                  <a:pt x="50" y="1931"/>
                  <a:pt x="175" y="1655"/>
                </a:cubicBezTo>
                <a:cubicBezTo>
                  <a:pt x="251" y="1404"/>
                  <a:pt x="476" y="1204"/>
                  <a:pt x="677" y="1028"/>
                </a:cubicBezTo>
                <a:cubicBezTo>
                  <a:pt x="902" y="853"/>
                  <a:pt x="1153" y="703"/>
                  <a:pt x="1403" y="552"/>
                </a:cubicBezTo>
                <a:lnTo>
                  <a:pt x="1403" y="552"/>
                </a:lnTo>
                <a:cubicBezTo>
                  <a:pt x="1153" y="703"/>
                  <a:pt x="902" y="828"/>
                  <a:pt x="652" y="1003"/>
                </a:cubicBezTo>
                <a:cubicBezTo>
                  <a:pt x="426" y="1154"/>
                  <a:pt x="201" y="1354"/>
                  <a:pt x="100" y="1630"/>
                </a:cubicBezTo>
                <a:cubicBezTo>
                  <a:pt x="25" y="1780"/>
                  <a:pt x="0" y="1931"/>
                  <a:pt x="50" y="2081"/>
                </a:cubicBezTo>
                <a:cubicBezTo>
                  <a:pt x="75" y="2231"/>
                  <a:pt x="150" y="2357"/>
                  <a:pt x="251" y="2482"/>
                </a:cubicBezTo>
                <a:cubicBezTo>
                  <a:pt x="451" y="2707"/>
                  <a:pt x="677" y="2883"/>
                  <a:pt x="952" y="3008"/>
                </a:cubicBezTo>
                <a:cubicBezTo>
                  <a:pt x="1203" y="3134"/>
                  <a:pt x="1479" y="3209"/>
                  <a:pt x="1779" y="3259"/>
                </a:cubicBezTo>
                <a:cubicBezTo>
                  <a:pt x="2055" y="3284"/>
                  <a:pt x="2356" y="3309"/>
                  <a:pt x="2632" y="3334"/>
                </a:cubicBezTo>
                <a:lnTo>
                  <a:pt x="4336" y="3509"/>
                </a:lnTo>
                <a:cubicBezTo>
                  <a:pt x="5286" y="3562"/>
                  <a:pt x="6236" y="3588"/>
                  <a:pt x="7185" y="3588"/>
                </a:cubicBezTo>
                <a:cubicBezTo>
                  <a:pt x="8513" y="3588"/>
                  <a:pt x="9837" y="3537"/>
                  <a:pt x="11153" y="3434"/>
                </a:cubicBezTo>
                <a:cubicBezTo>
                  <a:pt x="13434" y="3234"/>
                  <a:pt x="15689" y="2883"/>
                  <a:pt x="17895" y="2306"/>
                </a:cubicBezTo>
                <a:cubicBezTo>
                  <a:pt x="18446" y="2181"/>
                  <a:pt x="18998" y="2006"/>
                  <a:pt x="19549" y="1855"/>
                </a:cubicBezTo>
                <a:cubicBezTo>
                  <a:pt x="20075" y="1680"/>
                  <a:pt x="20627" y="1530"/>
                  <a:pt x="21153" y="1329"/>
                </a:cubicBezTo>
                <a:cubicBezTo>
                  <a:pt x="22231" y="953"/>
                  <a:pt x="23308" y="527"/>
                  <a:pt x="24311" y="1"/>
                </a:cubicBezTo>
                <a:close/>
              </a:path>
            </a:pathLst>
          </a:custGeom>
          <a:solidFill>
            <a:srgbClr val="FFE8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31"/>
          <p:cNvSpPr/>
          <p:nvPr/>
        </p:nvSpPr>
        <p:spPr>
          <a:xfrm>
            <a:off x="2953711" y="1945791"/>
            <a:ext cx="68247" cy="71803"/>
          </a:xfrm>
          <a:custGeom>
            <a:avLst/>
            <a:gdLst/>
            <a:ahLst/>
            <a:cxnLst/>
            <a:rect l="l" t="t" r="r" b="b"/>
            <a:pathLst>
              <a:path w="4011" h="4220" extrusionOk="0">
                <a:moveTo>
                  <a:pt x="4011" y="1"/>
                </a:moveTo>
                <a:cubicBezTo>
                  <a:pt x="3284" y="201"/>
                  <a:pt x="2582" y="477"/>
                  <a:pt x="1931" y="853"/>
                </a:cubicBezTo>
                <a:cubicBezTo>
                  <a:pt x="1755" y="928"/>
                  <a:pt x="1580" y="1028"/>
                  <a:pt x="1429" y="1153"/>
                </a:cubicBezTo>
                <a:cubicBezTo>
                  <a:pt x="1279" y="1254"/>
                  <a:pt x="1103" y="1354"/>
                  <a:pt x="978" y="1504"/>
                </a:cubicBezTo>
                <a:cubicBezTo>
                  <a:pt x="677" y="1755"/>
                  <a:pt x="402" y="2031"/>
                  <a:pt x="226" y="2407"/>
                </a:cubicBezTo>
                <a:lnTo>
                  <a:pt x="151" y="2532"/>
                </a:lnTo>
                <a:lnTo>
                  <a:pt x="101" y="2682"/>
                </a:lnTo>
                <a:cubicBezTo>
                  <a:pt x="76" y="2732"/>
                  <a:pt x="76" y="2783"/>
                  <a:pt x="51" y="2833"/>
                </a:cubicBezTo>
                <a:lnTo>
                  <a:pt x="26" y="2983"/>
                </a:lnTo>
                <a:cubicBezTo>
                  <a:pt x="1" y="3184"/>
                  <a:pt x="51" y="3409"/>
                  <a:pt x="151" y="3610"/>
                </a:cubicBezTo>
                <a:cubicBezTo>
                  <a:pt x="377" y="3986"/>
                  <a:pt x="803" y="4186"/>
                  <a:pt x="1179" y="4211"/>
                </a:cubicBezTo>
                <a:cubicBezTo>
                  <a:pt x="1243" y="4217"/>
                  <a:pt x="1306" y="4220"/>
                  <a:pt x="1369" y="4220"/>
                </a:cubicBezTo>
                <a:cubicBezTo>
                  <a:pt x="2117" y="4220"/>
                  <a:pt x="2775" y="3821"/>
                  <a:pt x="3284" y="3359"/>
                </a:cubicBezTo>
                <a:lnTo>
                  <a:pt x="3284" y="3359"/>
                </a:lnTo>
                <a:cubicBezTo>
                  <a:pt x="2958" y="3585"/>
                  <a:pt x="2632" y="3760"/>
                  <a:pt x="2281" y="3860"/>
                </a:cubicBezTo>
                <a:cubicBezTo>
                  <a:pt x="2021" y="3953"/>
                  <a:pt x="1747" y="4005"/>
                  <a:pt x="1490" y="4005"/>
                </a:cubicBezTo>
                <a:cubicBezTo>
                  <a:pt x="1400" y="4005"/>
                  <a:pt x="1313" y="3998"/>
                  <a:pt x="1229" y="3986"/>
                </a:cubicBezTo>
                <a:cubicBezTo>
                  <a:pt x="878" y="3935"/>
                  <a:pt x="552" y="3760"/>
                  <a:pt x="402" y="3484"/>
                </a:cubicBezTo>
                <a:cubicBezTo>
                  <a:pt x="251" y="3184"/>
                  <a:pt x="327" y="2833"/>
                  <a:pt x="477" y="2532"/>
                </a:cubicBezTo>
                <a:cubicBezTo>
                  <a:pt x="652" y="2231"/>
                  <a:pt x="878" y="1955"/>
                  <a:pt x="1154" y="1705"/>
                </a:cubicBezTo>
                <a:cubicBezTo>
                  <a:pt x="1429" y="1454"/>
                  <a:pt x="1730" y="1254"/>
                  <a:pt x="2031" y="1053"/>
                </a:cubicBezTo>
                <a:cubicBezTo>
                  <a:pt x="2181" y="928"/>
                  <a:pt x="2357" y="853"/>
                  <a:pt x="2507" y="752"/>
                </a:cubicBezTo>
                <a:cubicBezTo>
                  <a:pt x="2682" y="652"/>
                  <a:pt x="2833" y="577"/>
                  <a:pt x="3008" y="502"/>
                </a:cubicBezTo>
                <a:cubicBezTo>
                  <a:pt x="3334" y="301"/>
                  <a:pt x="3685" y="176"/>
                  <a:pt x="4011" y="1"/>
                </a:cubicBezTo>
                <a:close/>
              </a:path>
            </a:pathLst>
          </a:custGeom>
          <a:solidFill>
            <a:srgbClr val="FFE8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0" name="Google Shape;2600;p31"/>
          <p:cNvSpPr/>
          <p:nvPr/>
        </p:nvSpPr>
        <p:spPr>
          <a:xfrm>
            <a:off x="2926415" y="1908267"/>
            <a:ext cx="49054" cy="69949"/>
          </a:xfrm>
          <a:custGeom>
            <a:avLst/>
            <a:gdLst/>
            <a:ahLst/>
            <a:cxnLst/>
            <a:rect l="l" t="t" r="r" b="b"/>
            <a:pathLst>
              <a:path w="2883" h="4111" extrusionOk="0">
                <a:moveTo>
                  <a:pt x="2482" y="0"/>
                </a:moveTo>
                <a:lnTo>
                  <a:pt x="2482" y="0"/>
                </a:lnTo>
                <a:cubicBezTo>
                  <a:pt x="2006" y="351"/>
                  <a:pt x="1529" y="752"/>
                  <a:pt x="1103" y="1203"/>
                </a:cubicBezTo>
                <a:cubicBezTo>
                  <a:pt x="702" y="1654"/>
                  <a:pt x="301" y="2130"/>
                  <a:pt x="101" y="2757"/>
                </a:cubicBezTo>
                <a:cubicBezTo>
                  <a:pt x="51" y="2832"/>
                  <a:pt x="51" y="2907"/>
                  <a:pt x="26" y="3008"/>
                </a:cubicBezTo>
                <a:cubicBezTo>
                  <a:pt x="26" y="3083"/>
                  <a:pt x="1" y="3158"/>
                  <a:pt x="26" y="3258"/>
                </a:cubicBezTo>
                <a:cubicBezTo>
                  <a:pt x="26" y="3434"/>
                  <a:pt x="76" y="3609"/>
                  <a:pt x="201" y="3759"/>
                </a:cubicBezTo>
                <a:cubicBezTo>
                  <a:pt x="301" y="3910"/>
                  <a:pt x="477" y="4010"/>
                  <a:pt x="627" y="4060"/>
                </a:cubicBezTo>
                <a:cubicBezTo>
                  <a:pt x="803" y="4110"/>
                  <a:pt x="953" y="4110"/>
                  <a:pt x="1128" y="4110"/>
                </a:cubicBezTo>
                <a:cubicBezTo>
                  <a:pt x="1755" y="4110"/>
                  <a:pt x="2332" y="3885"/>
                  <a:pt x="2883" y="3609"/>
                </a:cubicBezTo>
                <a:lnTo>
                  <a:pt x="2883" y="3609"/>
                </a:lnTo>
                <a:cubicBezTo>
                  <a:pt x="2356" y="3769"/>
                  <a:pt x="1808" y="3888"/>
                  <a:pt x="1277" y="3888"/>
                </a:cubicBezTo>
                <a:cubicBezTo>
                  <a:pt x="1228" y="3888"/>
                  <a:pt x="1178" y="3887"/>
                  <a:pt x="1128" y="3885"/>
                </a:cubicBezTo>
                <a:cubicBezTo>
                  <a:pt x="828" y="3860"/>
                  <a:pt x="552" y="3785"/>
                  <a:pt x="427" y="3584"/>
                </a:cubicBezTo>
                <a:cubicBezTo>
                  <a:pt x="276" y="3384"/>
                  <a:pt x="301" y="3108"/>
                  <a:pt x="377" y="2832"/>
                </a:cubicBezTo>
                <a:cubicBezTo>
                  <a:pt x="552" y="2306"/>
                  <a:pt x="928" y="1830"/>
                  <a:pt x="1279" y="1353"/>
                </a:cubicBezTo>
                <a:cubicBezTo>
                  <a:pt x="1680" y="877"/>
                  <a:pt x="2081" y="426"/>
                  <a:pt x="2482" y="0"/>
                </a:cubicBezTo>
                <a:close/>
              </a:path>
            </a:pathLst>
          </a:custGeom>
          <a:solidFill>
            <a:srgbClr val="FFE8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1" name="Google Shape;2601;p31"/>
          <p:cNvSpPr/>
          <p:nvPr/>
        </p:nvSpPr>
        <p:spPr>
          <a:xfrm>
            <a:off x="2916187" y="1893326"/>
            <a:ext cx="23889" cy="45124"/>
          </a:xfrm>
          <a:custGeom>
            <a:avLst/>
            <a:gdLst/>
            <a:ahLst/>
            <a:cxnLst/>
            <a:rect l="l" t="t" r="r" b="b"/>
            <a:pathLst>
              <a:path w="1404" h="2652" extrusionOk="0">
                <a:moveTo>
                  <a:pt x="752" y="1"/>
                </a:moveTo>
                <a:lnTo>
                  <a:pt x="752" y="1"/>
                </a:lnTo>
                <a:cubicBezTo>
                  <a:pt x="652" y="126"/>
                  <a:pt x="552" y="226"/>
                  <a:pt x="476" y="352"/>
                </a:cubicBezTo>
                <a:cubicBezTo>
                  <a:pt x="376" y="477"/>
                  <a:pt x="301" y="602"/>
                  <a:pt x="226" y="753"/>
                </a:cubicBezTo>
                <a:cubicBezTo>
                  <a:pt x="151" y="878"/>
                  <a:pt x="125" y="1028"/>
                  <a:pt x="75" y="1179"/>
                </a:cubicBezTo>
                <a:cubicBezTo>
                  <a:pt x="50" y="1329"/>
                  <a:pt x="0" y="1480"/>
                  <a:pt x="25" y="1655"/>
                </a:cubicBezTo>
                <a:lnTo>
                  <a:pt x="25" y="1780"/>
                </a:lnTo>
                <a:cubicBezTo>
                  <a:pt x="50" y="1805"/>
                  <a:pt x="50" y="1855"/>
                  <a:pt x="75" y="1881"/>
                </a:cubicBezTo>
                <a:lnTo>
                  <a:pt x="100" y="2006"/>
                </a:lnTo>
                <a:cubicBezTo>
                  <a:pt x="125" y="2056"/>
                  <a:pt x="151" y="2081"/>
                  <a:pt x="176" y="2131"/>
                </a:cubicBezTo>
                <a:cubicBezTo>
                  <a:pt x="201" y="2206"/>
                  <a:pt x="251" y="2256"/>
                  <a:pt x="326" y="2332"/>
                </a:cubicBezTo>
                <a:cubicBezTo>
                  <a:pt x="376" y="2382"/>
                  <a:pt x="451" y="2432"/>
                  <a:pt x="526" y="2482"/>
                </a:cubicBezTo>
                <a:cubicBezTo>
                  <a:pt x="733" y="2595"/>
                  <a:pt x="954" y="2651"/>
                  <a:pt x="1179" y="2651"/>
                </a:cubicBezTo>
                <a:cubicBezTo>
                  <a:pt x="1253" y="2651"/>
                  <a:pt x="1328" y="2645"/>
                  <a:pt x="1404" y="2632"/>
                </a:cubicBezTo>
                <a:cubicBezTo>
                  <a:pt x="1128" y="2557"/>
                  <a:pt x="852" y="2457"/>
                  <a:pt x="652" y="2282"/>
                </a:cubicBezTo>
                <a:cubicBezTo>
                  <a:pt x="451" y="2106"/>
                  <a:pt x="326" y="1881"/>
                  <a:pt x="326" y="1630"/>
                </a:cubicBezTo>
                <a:cubicBezTo>
                  <a:pt x="301" y="1505"/>
                  <a:pt x="326" y="1354"/>
                  <a:pt x="351" y="1229"/>
                </a:cubicBezTo>
                <a:cubicBezTo>
                  <a:pt x="376" y="1104"/>
                  <a:pt x="401" y="953"/>
                  <a:pt x="451" y="828"/>
                </a:cubicBezTo>
                <a:cubicBezTo>
                  <a:pt x="501" y="703"/>
                  <a:pt x="526" y="552"/>
                  <a:pt x="602" y="427"/>
                </a:cubicBezTo>
                <a:cubicBezTo>
                  <a:pt x="652" y="302"/>
                  <a:pt x="702" y="151"/>
                  <a:pt x="752" y="1"/>
                </a:cubicBezTo>
                <a:close/>
              </a:path>
            </a:pathLst>
          </a:custGeom>
          <a:solidFill>
            <a:srgbClr val="FFE8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2" name="Google Shape;2602;p31"/>
          <p:cNvSpPr/>
          <p:nvPr/>
        </p:nvSpPr>
        <p:spPr>
          <a:xfrm>
            <a:off x="3606268" y="1585393"/>
            <a:ext cx="124533" cy="492993"/>
          </a:xfrm>
          <a:custGeom>
            <a:avLst/>
            <a:gdLst/>
            <a:ahLst/>
            <a:cxnLst/>
            <a:rect l="l" t="t" r="r" b="b"/>
            <a:pathLst>
              <a:path w="7319" h="28974" extrusionOk="0">
                <a:moveTo>
                  <a:pt x="4562" y="28973"/>
                </a:moveTo>
                <a:lnTo>
                  <a:pt x="2407" y="28973"/>
                </a:lnTo>
                <a:cubicBezTo>
                  <a:pt x="3284" y="28121"/>
                  <a:pt x="3961" y="27068"/>
                  <a:pt x="4336" y="25915"/>
                </a:cubicBezTo>
                <a:cubicBezTo>
                  <a:pt x="4963" y="23986"/>
                  <a:pt x="4788" y="21880"/>
                  <a:pt x="4261" y="19900"/>
                </a:cubicBezTo>
                <a:cubicBezTo>
                  <a:pt x="3760" y="17945"/>
                  <a:pt x="2908" y="16066"/>
                  <a:pt x="2231" y="14161"/>
                </a:cubicBezTo>
                <a:cubicBezTo>
                  <a:pt x="803" y="10251"/>
                  <a:pt x="1" y="5991"/>
                  <a:pt x="878" y="1905"/>
                </a:cubicBezTo>
                <a:cubicBezTo>
                  <a:pt x="1003" y="1354"/>
                  <a:pt x="1154" y="803"/>
                  <a:pt x="1555" y="402"/>
                </a:cubicBezTo>
                <a:cubicBezTo>
                  <a:pt x="1805" y="176"/>
                  <a:pt x="2131" y="0"/>
                  <a:pt x="2457" y="0"/>
                </a:cubicBezTo>
                <a:cubicBezTo>
                  <a:pt x="1805" y="652"/>
                  <a:pt x="1580" y="1705"/>
                  <a:pt x="1529" y="2657"/>
                </a:cubicBezTo>
                <a:cubicBezTo>
                  <a:pt x="1404" y="5765"/>
                  <a:pt x="2507" y="8772"/>
                  <a:pt x="3735" y="11655"/>
                </a:cubicBezTo>
                <a:cubicBezTo>
                  <a:pt x="4988" y="14512"/>
                  <a:pt x="6367" y="17344"/>
                  <a:pt x="6843" y="20427"/>
                </a:cubicBezTo>
                <a:cubicBezTo>
                  <a:pt x="7319" y="23509"/>
                  <a:pt x="6793" y="26818"/>
                  <a:pt x="4562" y="28973"/>
                </a:cubicBezTo>
              </a:path>
            </a:pathLst>
          </a:custGeom>
          <a:solidFill>
            <a:srgbClr val="FFFB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3" name="Google Shape;2603;p31"/>
          <p:cNvSpPr/>
          <p:nvPr/>
        </p:nvSpPr>
        <p:spPr>
          <a:xfrm>
            <a:off x="2954562" y="1773913"/>
            <a:ext cx="467827" cy="251618"/>
          </a:xfrm>
          <a:custGeom>
            <a:avLst/>
            <a:gdLst/>
            <a:ahLst/>
            <a:cxnLst/>
            <a:rect l="l" t="t" r="r" b="b"/>
            <a:pathLst>
              <a:path w="27495" h="14788" extrusionOk="0">
                <a:moveTo>
                  <a:pt x="23159" y="2532"/>
                </a:moveTo>
                <a:cubicBezTo>
                  <a:pt x="26893" y="4136"/>
                  <a:pt x="27495" y="9223"/>
                  <a:pt x="24236" y="11629"/>
                </a:cubicBezTo>
                <a:cubicBezTo>
                  <a:pt x="24236" y="11654"/>
                  <a:pt x="24211" y="11654"/>
                  <a:pt x="24186" y="11680"/>
                </a:cubicBezTo>
                <a:cubicBezTo>
                  <a:pt x="21655" y="13509"/>
                  <a:pt x="18422" y="14161"/>
                  <a:pt x="15364" y="14512"/>
                </a:cubicBezTo>
                <a:cubicBezTo>
                  <a:pt x="13209" y="14762"/>
                  <a:pt x="11053" y="14787"/>
                  <a:pt x="8898" y="14637"/>
                </a:cubicBezTo>
                <a:cubicBezTo>
                  <a:pt x="8196" y="14587"/>
                  <a:pt x="7495" y="14512"/>
                  <a:pt x="6893" y="14186"/>
                </a:cubicBezTo>
                <a:cubicBezTo>
                  <a:pt x="6317" y="13860"/>
                  <a:pt x="5941" y="13284"/>
                  <a:pt x="5966" y="12632"/>
                </a:cubicBezTo>
                <a:cubicBezTo>
                  <a:pt x="5515" y="12532"/>
                  <a:pt x="5089" y="12231"/>
                  <a:pt x="4813" y="11830"/>
                </a:cubicBezTo>
                <a:cubicBezTo>
                  <a:pt x="4562" y="11429"/>
                  <a:pt x="4462" y="10928"/>
                  <a:pt x="4562" y="10477"/>
                </a:cubicBezTo>
                <a:cubicBezTo>
                  <a:pt x="4637" y="10075"/>
                  <a:pt x="4938" y="9674"/>
                  <a:pt x="5139" y="9324"/>
                </a:cubicBezTo>
                <a:cubicBezTo>
                  <a:pt x="4337" y="9649"/>
                  <a:pt x="3359" y="9524"/>
                  <a:pt x="2657" y="8998"/>
                </a:cubicBezTo>
                <a:cubicBezTo>
                  <a:pt x="1981" y="8471"/>
                  <a:pt x="1630" y="7669"/>
                  <a:pt x="1780" y="6817"/>
                </a:cubicBezTo>
                <a:cubicBezTo>
                  <a:pt x="1254" y="6792"/>
                  <a:pt x="678" y="6742"/>
                  <a:pt x="327" y="6341"/>
                </a:cubicBezTo>
                <a:cubicBezTo>
                  <a:pt x="76" y="6065"/>
                  <a:pt x="1" y="5614"/>
                  <a:pt x="101" y="5238"/>
                </a:cubicBezTo>
                <a:cubicBezTo>
                  <a:pt x="201" y="4862"/>
                  <a:pt x="402" y="4537"/>
                  <a:pt x="678" y="4236"/>
                </a:cubicBezTo>
                <a:cubicBezTo>
                  <a:pt x="1780" y="2908"/>
                  <a:pt x="3459" y="1880"/>
                  <a:pt x="5063" y="1253"/>
                </a:cubicBezTo>
                <a:cubicBezTo>
                  <a:pt x="6667" y="652"/>
                  <a:pt x="8397" y="376"/>
                  <a:pt x="10126" y="276"/>
                </a:cubicBezTo>
                <a:cubicBezTo>
                  <a:pt x="14562" y="0"/>
                  <a:pt x="19099" y="752"/>
                  <a:pt x="23159" y="2532"/>
                </a:cubicBezTo>
              </a:path>
            </a:pathLst>
          </a:custGeom>
          <a:solidFill>
            <a:srgbClr val="FFFB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4" name="Google Shape;2604;p31"/>
          <p:cNvSpPr/>
          <p:nvPr/>
        </p:nvSpPr>
        <p:spPr>
          <a:xfrm>
            <a:off x="3629735" y="2260974"/>
            <a:ext cx="282738" cy="17"/>
          </a:xfrm>
          <a:custGeom>
            <a:avLst/>
            <a:gdLst/>
            <a:ahLst/>
            <a:cxnLst/>
            <a:rect l="l" t="t" r="r" b="b"/>
            <a:pathLst>
              <a:path w="16617" h="1" fill="none" extrusionOk="0">
                <a:moveTo>
                  <a:pt x="16617" y="1"/>
                </a:moveTo>
                <a:lnTo>
                  <a:pt x="0" y="1"/>
                </a:lnTo>
              </a:path>
            </a:pathLst>
          </a:custGeom>
          <a:solidFill>
            <a:schemeClr val="accent5"/>
          </a:solidFill>
          <a:ln w="437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5" name="Google Shape;2605;p31"/>
          <p:cNvSpPr/>
          <p:nvPr/>
        </p:nvSpPr>
        <p:spPr>
          <a:xfrm>
            <a:off x="3801187" y="2259697"/>
            <a:ext cx="159073" cy="37552"/>
          </a:xfrm>
          <a:custGeom>
            <a:avLst/>
            <a:gdLst/>
            <a:ahLst/>
            <a:cxnLst/>
            <a:rect l="l" t="t" r="r" b="b"/>
            <a:pathLst>
              <a:path w="9349" h="2207" fill="none" extrusionOk="0">
                <a:moveTo>
                  <a:pt x="0" y="2206"/>
                </a:moveTo>
                <a:cubicBezTo>
                  <a:pt x="5314" y="2031"/>
                  <a:pt x="9349" y="1154"/>
                  <a:pt x="9349" y="126"/>
                </a:cubicBezTo>
                <a:cubicBezTo>
                  <a:pt x="9349" y="76"/>
                  <a:pt x="9349" y="26"/>
                  <a:pt x="9349" y="1"/>
                </a:cubicBezTo>
              </a:path>
            </a:pathLst>
          </a:custGeom>
          <a:solidFill>
            <a:schemeClr val="accent5"/>
          </a:solidFill>
          <a:ln w="437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6" name="Google Shape;2606;p31"/>
          <p:cNvSpPr/>
          <p:nvPr/>
        </p:nvSpPr>
        <p:spPr>
          <a:xfrm>
            <a:off x="3576419" y="2226002"/>
            <a:ext cx="351819" cy="71242"/>
          </a:xfrm>
          <a:custGeom>
            <a:avLst/>
            <a:gdLst/>
            <a:ahLst/>
            <a:cxnLst/>
            <a:rect l="l" t="t" r="r" b="b"/>
            <a:pathLst>
              <a:path w="20677" h="4187" fill="none" extrusionOk="0">
                <a:moveTo>
                  <a:pt x="20677" y="928"/>
                </a:moveTo>
                <a:cubicBezTo>
                  <a:pt x="18647" y="377"/>
                  <a:pt x="15188" y="1"/>
                  <a:pt x="11278" y="1"/>
                </a:cubicBezTo>
                <a:cubicBezTo>
                  <a:pt x="5063" y="1"/>
                  <a:pt x="0" y="928"/>
                  <a:pt x="0" y="2106"/>
                </a:cubicBezTo>
                <a:cubicBezTo>
                  <a:pt x="0" y="3134"/>
                  <a:pt x="4060" y="4011"/>
                  <a:pt x="9374" y="4186"/>
                </a:cubicBezTo>
              </a:path>
            </a:pathLst>
          </a:custGeom>
          <a:solidFill>
            <a:schemeClr val="accent5"/>
          </a:solidFill>
          <a:ln w="437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7" name="Google Shape;2607;p31"/>
          <p:cNvSpPr/>
          <p:nvPr/>
        </p:nvSpPr>
        <p:spPr>
          <a:xfrm>
            <a:off x="3623762" y="2305338"/>
            <a:ext cx="295534" cy="11962"/>
          </a:xfrm>
          <a:custGeom>
            <a:avLst/>
            <a:gdLst/>
            <a:ahLst/>
            <a:cxnLst/>
            <a:rect l="l" t="t" r="r" b="b"/>
            <a:pathLst>
              <a:path w="17369" h="703" fill="none" extrusionOk="0">
                <a:moveTo>
                  <a:pt x="0" y="51"/>
                </a:moveTo>
                <a:cubicBezTo>
                  <a:pt x="2381" y="477"/>
                  <a:pt x="5313" y="702"/>
                  <a:pt x="8496" y="702"/>
                </a:cubicBezTo>
                <a:cubicBezTo>
                  <a:pt x="11830" y="702"/>
                  <a:pt x="14913" y="452"/>
                  <a:pt x="17369" y="0"/>
                </a:cubicBezTo>
              </a:path>
            </a:pathLst>
          </a:custGeom>
          <a:solidFill>
            <a:schemeClr val="accent5"/>
          </a:solidFill>
          <a:ln w="437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8" name="Google Shape;2608;p31"/>
          <p:cNvSpPr/>
          <p:nvPr/>
        </p:nvSpPr>
        <p:spPr>
          <a:xfrm>
            <a:off x="3521826" y="2202552"/>
            <a:ext cx="493401" cy="88291"/>
          </a:xfrm>
          <a:custGeom>
            <a:avLst/>
            <a:gdLst/>
            <a:ahLst/>
            <a:cxnLst/>
            <a:rect l="l" t="t" r="r" b="b"/>
            <a:pathLst>
              <a:path w="28998" h="5189" fill="none" extrusionOk="0">
                <a:moveTo>
                  <a:pt x="28121" y="4537"/>
                </a:moveTo>
                <a:cubicBezTo>
                  <a:pt x="28697" y="4161"/>
                  <a:pt x="28998" y="3785"/>
                  <a:pt x="28998" y="3384"/>
                </a:cubicBezTo>
                <a:cubicBezTo>
                  <a:pt x="28998" y="1529"/>
                  <a:pt x="22507" y="0"/>
                  <a:pt x="14486" y="0"/>
                </a:cubicBezTo>
                <a:cubicBezTo>
                  <a:pt x="6491" y="0"/>
                  <a:pt x="0" y="1529"/>
                  <a:pt x="0" y="3384"/>
                </a:cubicBezTo>
                <a:cubicBezTo>
                  <a:pt x="0" y="4035"/>
                  <a:pt x="827" y="4662"/>
                  <a:pt x="2306" y="5188"/>
                </a:cubicBezTo>
              </a:path>
            </a:pathLst>
          </a:custGeom>
          <a:solidFill>
            <a:schemeClr val="accent5"/>
          </a:solidFill>
          <a:ln w="4375" cap="flat" cmpd="sng">
            <a:solidFill>
              <a:schemeClr val="accent5"/>
            </a:solidFill>
            <a:prstDash val="solid"/>
            <a:miter lim="250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9" name="Google Shape;2609;p31"/>
          <p:cNvSpPr/>
          <p:nvPr/>
        </p:nvSpPr>
        <p:spPr>
          <a:xfrm>
            <a:off x="3619065" y="2017452"/>
            <a:ext cx="293832" cy="243502"/>
          </a:xfrm>
          <a:custGeom>
            <a:avLst/>
            <a:gdLst/>
            <a:ahLst/>
            <a:cxnLst/>
            <a:rect l="l" t="t" r="r" b="b"/>
            <a:pathLst>
              <a:path w="17269" h="14311" extrusionOk="0">
                <a:moveTo>
                  <a:pt x="12782" y="952"/>
                </a:moveTo>
                <a:cubicBezTo>
                  <a:pt x="9950" y="1479"/>
                  <a:pt x="10577" y="5364"/>
                  <a:pt x="10853" y="6692"/>
                </a:cubicBezTo>
                <a:lnTo>
                  <a:pt x="10853" y="6692"/>
                </a:lnTo>
                <a:cubicBezTo>
                  <a:pt x="11178" y="8095"/>
                  <a:pt x="10502" y="9549"/>
                  <a:pt x="8823" y="9424"/>
                </a:cubicBezTo>
                <a:lnTo>
                  <a:pt x="8823" y="9424"/>
                </a:lnTo>
                <a:cubicBezTo>
                  <a:pt x="7444" y="9298"/>
                  <a:pt x="5865" y="9449"/>
                  <a:pt x="4787" y="9674"/>
                </a:cubicBezTo>
                <a:lnTo>
                  <a:pt x="4787" y="9674"/>
                </a:lnTo>
                <a:cubicBezTo>
                  <a:pt x="4236" y="9775"/>
                  <a:pt x="3685" y="9499"/>
                  <a:pt x="3484" y="8998"/>
                </a:cubicBezTo>
                <a:lnTo>
                  <a:pt x="3484" y="8998"/>
                </a:lnTo>
                <a:cubicBezTo>
                  <a:pt x="3434" y="8822"/>
                  <a:pt x="3384" y="8647"/>
                  <a:pt x="3334" y="8421"/>
                </a:cubicBezTo>
                <a:lnTo>
                  <a:pt x="3334" y="8421"/>
                </a:lnTo>
                <a:cubicBezTo>
                  <a:pt x="3309" y="8271"/>
                  <a:pt x="3158" y="8196"/>
                  <a:pt x="3033" y="8271"/>
                </a:cubicBezTo>
                <a:lnTo>
                  <a:pt x="3033" y="8271"/>
                </a:lnTo>
                <a:cubicBezTo>
                  <a:pt x="2256" y="8797"/>
                  <a:pt x="1" y="10677"/>
                  <a:pt x="2381" y="14311"/>
                </a:cubicBezTo>
                <a:lnTo>
                  <a:pt x="2381" y="14311"/>
                </a:lnTo>
                <a:lnTo>
                  <a:pt x="15790" y="14311"/>
                </a:lnTo>
                <a:cubicBezTo>
                  <a:pt x="15991" y="13108"/>
                  <a:pt x="15790" y="11855"/>
                  <a:pt x="15239" y="10802"/>
                </a:cubicBezTo>
                <a:lnTo>
                  <a:pt x="15239" y="10802"/>
                </a:lnTo>
                <a:cubicBezTo>
                  <a:pt x="15038" y="10376"/>
                  <a:pt x="14762" y="9975"/>
                  <a:pt x="14512" y="9574"/>
                </a:cubicBezTo>
                <a:lnTo>
                  <a:pt x="14512" y="9574"/>
                </a:lnTo>
                <a:cubicBezTo>
                  <a:pt x="14286" y="9148"/>
                  <a:pt x="14086" y="8697"/>
                  <a:pt x="14061" y="8221"/>
                </a:cubicBezTo>
                <a:lnTo>
                  <a:pt x="14061" y="8221"/>
                </a:lnTo>
                <a:cubicBezTo>
                  <a:pt x="14011" y="7745"/>
                  <a:pt x="14136" y="7243"/>
                  <a:pt x="14462" y="6892"/>
                </a:cubicBezTo>
                <a:lnTo>
                  <a:pt x="14462" y="6892"/>
                </a:lnTo>
                <a:cubicBezTo>
                  <a:pt x="14737" y="6617"/>
                  <a:pt x="15113" y="6466"/>
                  <a:pt x="15439" y="6241"/>
                </a:cubicBezTo>
                <a:lnTo>
                  <a:pt x="15439" y="6241"/>
                </a:lnTo>
                <a:cubicBezTo>
                  <a:pt x="15665" y="6065"/>
                  <a:pt x="16366" y="5689"/>
                  <a:pt x="16667" y="5338"/>
                </a:cubicBezTo>
                <a:lnTo>
                  <a:pt x="16667" y="5338"/>
                </a:lnTo>
                <a:cubicBezTo>
                  <a:pt x="16793" y="5213"/>
                  <a:pt x="16868" y="5088"/>
                  <a:pt x="16843" y="4988"/>
                </a:cubicBezTo>
                <a:lnTo>
                  <a:pt x="16843" y="4988"/>
                </a:lnTo>
                <a:cubicBezTo>
                  <a:pt x="17269" y="4712"/>
                  <a:pt x="16767" y="4712"/>
                  <a:pt x="16993" y="4261"/>
                </a:cubicBezTo>
                <a:lnTo>
                  <a:pt x="16993" y="4261"/>
                </a:lnTo>
                <a:lnTo>
                  <a:pt x="17068" y="3885"/>
                </a:lnTo>
                <a:cubicBezTo>
                  <a:pt x="17068" y="3885"/>
                  <a:pt x="16818" y="1278"/>
                  <a:pt x="14086" y="927"/>
                </a:cubicBezTo>
                <a:lnTo>
                  <a:pt x="14086" y="927"/>
                </a:lnTo>
                <a:lnTo>
                  <a:pt x="14737" y="401"/>
                </a:lnTo>
                <a:cubicBezTo>
                  <a:pt x="14161" y="501"/>
                  <a:pt x="13835" y="577"/>
                  <a:pt x="13835" y="577"/>
                </a:cubicBezTo>
                <a:lnTo>
                  <a:pt x="13835" y="577"/>
                </a:lnTo>
                <a:lnTo>
                  <a:pt x="14011" y="0"/>
                </a:lnTo>
                <a:cubicBezTo>
                  <a:pt x="13635" y="176"/>
                  <a:pt x="13058" y="677"/>
                  <a:pt x="12782" y="952"/>
                </a:cubicBezTo>
              </a:path>
            </a:pathLst>
          </a:custGeom>
          <a:solidFill>
            <a:srgbClr val="FFD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31"/>
          <p:cNvSpPr/>
          <p:nvPr/>
        </p:nvSpPr>
        <p:spPr>
          <a:xfrm>
            <a:off x="3841706" y="2102744"/>
            <a:ext cx="60999" cy="158222"/>
          </a:xfrm>
          <a:custGeom>
            <a:avLst/>
            <a:gdLst/>
            <a:ahLst/>
            <a:cxnLst/>
            <a:rect l="l" t="t" r="r" b="b"/>
            <a:pathLst>
              <a:path w="3585" h="9299" extrusionOk="0">
                <a:moveTo>
                  <a:pt x="351" y="4412"/>
                </a:moveTo>
                <a:cubicBezTo>
                  <a:pt x="577" y="4988"/>
                  <a:pt x="903" y="5540"/>
                  <a:pt x="1178" y="6091"/>
                </a:cubicBezTo>
                <a:cubicBezTo>
                  <a:pt x="1454" y="6642"/>
                  <a:pt x="1679" y="7244"/>
                  <a:pt x="1705" y="7870"/>
                </a:cubicBezTo>
                <a:cubicBezTo>
                  <a:pt x="1705" y="8397"/>
                  <a:pt x="1554" y="8923"/>
                  <a:pt x="1228" y="9299"/>
                </a:cubicBezTo>
                <a:lnTo>
                  <a:pt x="2707" y="9299"/>
                </a:lnTo>
                <a:cubicBezTo>
                  <a:pt x="2908" y="8096"/>
                  <a:pt x="2707" y="6843"/>
                  <a:pt x="2156" y="5790"/>
                </a:cubicBezTo>
                <a:cubicBezTo>
                  <a:pt x="1955" y="5364"/>
                  <a:pt x="1679" y="4963"/>
                  <a:pt x="1429" y="4562"/>
                </a:cubicBezTo>
                <a:cubicBezTo>
                  <a:pt x="1203" y="4136"/>
                  <a:pt x="1003" y="3685"/>
                  <a:pt x="978" y="3209"/>
                </a:cubicBezTo>
                <a:cubicBezTo>
                  <a:pt x="928" y="2733"/>
                  <a:pt x="1053" y="2231"/>
                  <a:pt x="1379" y="1880"/>
                </a:cubicBezTo>
                <a:cubicBezTo>
                  <a:pt x="1654" y="1605"/>
                  <a:pt x="2030" y="1454"/>
                  <a:pt x="2356" y="1229"/>
                </a:cubicBezTo>
                <a:cubicBezTo>
                  <a:pt x="2582" y="1053"/>
                  <a:pt x="3283" y="677"/>
                  <a:pt x="3584" y="326"/>
                </a:cubicBezTo>
                <a:cubicBezTo>
                  <a:pt x="3434" y="126"/>
                  <a:pt x="3158" y="1"/>
                  <a:pt x="2882" y="26"/>
                </a:cubicBezTo>
                <a:cubicBezTo>
                  <a:pt x="2080" y="151"/>
                  <a:pt x="1404" y="727"/>
                  <a:pt x="877" y="1354"/>
                </a:cubicBezTo>
                <a:cubicBezTo>
                  <a:pt x="577" y="1705"/>
                  <a:pt x="301" y="2106"/>
                  <a:pt x="176" y="2582"/>
                </a:cubicBezTo>
                <a:cubicBezTo>
                  <a:pt x="0" y="3184"/>
                  <a:pt x="126" y="3835"/>
                  <a:pt x="351" y="4412"/>
                </a:cubicBezTo>
                <a:close/>
              </a:path>
            </a:pathLst>
          </a:custGeom>
          <a:solidFill>
            <a:srgbClr val="FFD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1" name="Google Shape;2611;p31"/>
          <p:cNvSpPr/>
          <p:nvPr/>
        </p:nvSpPr>
        <p:spPr>
          <a:xfrm>
            <a:off x="3692853" y="2181655"/>
            <a:ext cx="104489" cy="59297"/>
          </a:xfrm>
          <a:custGeom>
            <a:avLst/>
            <a:gdLst/>
            <a:ahLst/>
            <a:cxnLst/>
            <a:rect l="l" t="t" r="r" b="b"/>
            <a:pathLst>
              <a:path w="6141" h="3485" extrusionOk="0">
                <a:moveTo>
                  <a:pt x="76" y="401"/>
                </a:moveTo>
                <a:cubicBezTo>
                  <a:pt x="0" y="627"/>
                  <a:pt x="0" y="903"/>
                  <a:pt x="101" y="1128"/>
                </a:cubicBezTo>
                <a:cubicBezTo>
                  <a:pt x="176" y="1354"/>
                  <a:pt x="401" y="1554"/>
                  <a:pt x="602" y="1654"/>
                </a:cubicBezTo>
                <a:cubicBezTo>
                  <a:pt x="602" y="1980"/>
                  <a:pt x="752" y="2306"/>
                  <a:pt x="978" y="2507"/>
                </a:cubicBezTo>
                <a:cubicBezTo>
                  <a:pt x="1228" y="2732"/>
                  <a:pt x="1579" y="2832"/>
                  <a:pt x="1905" y="2807"/>
                </a:cubicBezTo>
                <a:cubicBezTo>
                  <a:pt x="1880" y="3083"/>
                  <a:pt x="2131" y="3309"/>
                  <a:pt x="2381" y="3384"/>
                </a:cubicBezTo>
                <a:cubicBezTo>
                  <a:pt x="2657" y="3484"/>
                  <a:pt x="2933" y="3434"/>
                  <a:pt x="3208" y="3359"/>
                </a:cubicBezTo>
                <a:cubicBezTo>
                  <a:pt x="4436" y="3008"/>
                  <a:pt x="5514" y="2156"/>
                  <a:pt x="6141" y="1053"/>
                </a:cubicBezTo>
                <a:cubicBezTo>
                  <a:pt x="6015" y="677"/>
                  <a:pt x="5765" y="376"/>
                  <a:pt x="5414" y="226"/>
                </a:cubicBezTo>
                <a:cubicBezTo>
                  <a:pt x="5063" y="75"/>
                  <a:pt x="4662" y="25"/>
                  <a:pt x="4286" y="25"/>
                </a:cubicBezTo>
                <a:cubicBezTo>
                  <a:pt x="3735" y="0"/>
                  <a:pt x="3183" y="50"/>
                  <a:pt x="2632" y="101"/>
                </a:cubicBezTo>
                <a:cubicBezTo>
                  <a:pt x="1730" y="151"/>
                  <a:pt x="928" y="176"/>
                  <a:pt x="76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31"/>
          <p:cNvSpPr/>
          <p:nvPr/>
        </p:nvSpPr>
        <p:spPr>
          <a:xfrm>
            <a:off x="3858332" y="2069900"/>
            <a:ext cx="11536" cy="11962"/>
          </a:xfrm>
          <a:custGeom>
            <a:avLst/>
            <a:gdLst/>
            <a:ahLst/>
            <a:cxnLst/>
            <a:rect l="l" t="t" r="r" b="b"/>
            <a:pathLst>
              <a:path w="678" h="703" extrusionOk="0">
                <a:moveTo>
                  <a:pt x="352" y="1"/>
                </a:moveTo>
                <a:cubicBezTo>
                  <a:pt x="151" y="1"/>
                  <a:pt x="1" y="176"/>
                  <a:pt x="1" y="352"/>
                </a:cubicBezTo>
                <a:cubicBezTo>
                  <a:pt x="1" y="552"/>
                  <a:pt x="151" y="703"/>
                  <a:pt x="352" y="703"/>
                </a:cubicBezTo>
                <a:cubicBezTo>
                  <a:pt x="527" y="703"/>
                  <a:pt x="677" y="552"/>
                  <a:pt x="677" y="352"/>
                </a:cubicBezTo>
                <a:cubicBezTo>
                  <a:pt x="677" y="176"/>
                  <a:pt x="527" y="1"/>
                  <a:pt x="352" y="1"/>
                </a:cubicBezTo>
                <a:close/>
              </a:path>
            </a:pathLst>
          </a:custGeom>
          <a:solidFill>
            <a:srgbClr val="2F14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3" name="Google Shape;2613;p31"/>
          <p:cNvSpPr/>
          <p:nvPr/>
        </p:nvSpPr>
        <p:spPr>
          <a:xfrm>
            <a:off x="3869853" y="2083548"/>
            <a:ext cx="77197" cy="42674"/>
          </a:xfrm>
          <a:custGeom>
            <a:avLst/>
            <a:gdLst/>
            <a:ahLst/>
            <a:cxnLst/>
            <a:rect l="l" t="t" r="r" b="b"/>
            <a:pathLst>
              <a:path w="4537" h="2508" extrusionOk="0">
                <a:moveTo>
                  <a:pt x="2331" y="1"/>
                </a:moveTo>
                <a:cubicBezTo>
                  <a:pt x="2331" y="1"/>
                  <a:pt x="2306" y="26"/>
                  <a:pt x="2256" y="76"/>
                </a:cubicBezTo>
                <a:cubicBezTo>
                  <a:pt x="2081" y="251"/>
                  <a:pt x="1579" y="678"/>
                  <a:pt x="827" y="778"/>
                </a:cubicBezTo>
                <a:cubicBezTo>
                  <a:pt x="760" y="785"/>
                  <a:pt x="691" y="788"/>
                  <a:pt x="621" y="788"/>
                </a:cubicBezTo>
                <a:cubicBezTo>
                  <a:pt x="427" y="788"/>
                  <a:pt x="221" y="764"/>
                  <a:pt x="0" y="728"/>
                </a:cubicBezTo>
                <a:lnTo>
                  <a:pt x="0" y="728"/>
                </a:lnTo>
                <a:cubicBezTo>
                  <a:pt x="0" y="728"/>
                  <a:pt x="1178" y="2432"/>
                  <a:pt x="3935" y="2507"/>
                </a:cubicBezTo>
                <a:cubicBezTo>
                  <a:pt x="4061" y="2507"/>
                  <a:pt x="4186" y="2482"/>
                  <a:pt x="4286" y="2407"/>
                </a:cubicBezTo>
                <a:cubicBezTo>
                  <a:pt x="4361" y="2332"/>
                  <a:pt x="4436" y="2256"/>
                  <a:pt x="4462" y="2156"/>
                </a:cubicBezTo>
                <a:cubicBezTo>
                  <a:pt x="4537" y="1981"/>
                  <a:pt x="4512" y="1755"/>
                  <a:pt x="4361" y="1605"/>
                </a:cubicBezTo>
                <a:cubicBezTo>
                  <a:pt x="4311" y="1530"/>
                  <a:pt x="4236" y="1480"/>
                  <a:pt x="4161" y="1454"/>
                </a:cubicBezTo>
                <a:cubicBezTo>
                  <a:pt x="3685" y="1254"/>
                  <a:pt x="2908" y="853"/>
                  <a:pt x="2331" y="1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31"/>
          <p:cNvSpPr/>
          <p:nvPr/>
        </p:nvSpPr>
        <p:spPr>
          <a:xfrm>
            <a:off x="3869853" y="2095920"/>
            <a:ext cx="75921" cy="30304"/>
          </a:xfrm>
          <a:custGeom>
            <a:avLst/>
            <a:gdLst/>
            <a:ahLst/>
            <a:cxnLst/>
            <a:rect l="l" t="t" r="r" b="b"/>
            <a:pathLst>
              <a:path w="4462" h="1781" extrusionOk="0">
                <a:moveTo>
                  <a:pt x="0" y="1"/>
                </a:moveTo>
                <a:cubicBezTo>
                  <a:pt x="0" y="1"/>
                  <a:pt x="1178" y="1705"/>
                  <a:pt x="3935" y="1780"/>
                </a:cubicBezTo>
                <a:cubicBezTo>
                  <a:pt x="4061" y="1780"/>
                  <a:pt x="4186" y="1755"/>
                  <a:pt x="4286" y="1680"/>
                </a:cubicBezTo>
                <a:cubicBezTo>
                  <a:pt x="4286" y="1680"/>
                  <a:pt x="4286" y="1680"/>
                  <a:pt x="4286" y="1680"/>
                </a:cubicBezTo>
                <a:cubicBezTo>
                  <a:pt x="4361" y="1605"/>
                  <a:pt x="4436" y="1529"/>
                  <a:pt x="4462" y="1429"/>
                </a:cubicBezTo>
                <a:cubicBezTo>
                  <a:pt x="2406" y="1429"/>
                  <a:pt x="1203" y="402"/>
                  <a:pt x="827" y="51"/>
                </a:cubicBezTo>
                <a:lnTo>
                  <a:pt x="827" y="51"/>
                </a:lnTo>
                <a:cubicBezTo>
                  <a:pt x="577" y="76"/>
                  <a:pt x="301" y="51"/>
                  <a:pt x="0" y="1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5" name="Google Shape;2615;p31"/>
          <p:cNvSpPr/>
          <p:nvPr/>
        </p:nvSpPr>
        <p:spPr>
          <a:xfrm>
            <a:off x="3908245" y="2083548"/>
            <a:ext cx="35834" cy="27309"/>
          </a:xfrm>
          <a:custGeom>
            <a:avLst/>
            <a:gdLst/>
            <a:ahLst/>
            <a:cxnLst/>
            <a:rect l="l" t="t" r="r" b="b"/>
            <a:pathLst>
              <a:path w="2106" h="1605" extrusionOk="0">
                <a:moveTo>
                  <a:pt x="0" y="76"/>
                </a:moveTo>
                <a:cubicBezTo>
                  <a:pt x="175" y="477"/>
                  <a:pt x="777" y="1429"/>
                  <a:pt x="2105" y="1605"/>
                </a:cubicBezTo>
                <a:cubicBezTo>
                  <a:pt x="2055" y="1530"/>
                  <a:pt x="1980" y="1480"/>
                  <a:pt x="1905" y="1454"/>
                </a:cubicBezTo>
                <a:cubicBezTo>
                  <a:pt x="1429" y="1254"/>
                  <a:pt x="652" y="853"/>
                  <a:pt x="75" y="1"/>
                </a:cubicBezTo>
                <a:cubicBezTo>
                  <a:pt x="75" y="1"/>
                  <a:pt x="50" y="26"/>
                  <a:pt x="0" y="76"/>
                </a:cubicBezTo>
                <a:close/>
              </a:path>
            </a:pathLst>
          </a:custGeom>
          <a:solidFill>
            <a:srgbClr val="FF86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6" name="Google Shape;2616;p31"/>
          <p:cNvSpPr/>
          <p:nvPr/>
        </p:nvSpPr>
        <p:spPr>
          <a:xfrm>
            <a:off x="2546395" y="2156486"/>
            <a:ext cx="3286617" cy="1572747"/>
          </a:xfrm>
          <a:custGeom>
            <a:avLst/>
            <a:gdLst/>
            <a:ahLst/>
            <a:cxnLst/>
            <a:rect l="l" t="t" r="r" b="b"/>
            <a:pathLst>
              <a:path w="193160" h="92433" extrusionOk="0">
                <a:moveTo>
                  <a:pt x="164563" y="7971"/>
                </a:moveTo>
                <a:cubicBezTo>
                  <a:pt x="169901" y="9424"/>
                  <a:pt x="179400" y="13058"/>
                  <a:pt x="182783" y="21254"/>
                </a:cubicBezTo>
                <a:cubicBezTo>
                  <a:pt x="186467" y="30201"/>
                  <a:pt x="181279" y="40477"/>
                  <a:pt x="174512" y="46718"/>
                </a:cubicBezTo>
                <a:cubicBezTo>
                  <a:pt x="164888" y="55540"/>
                  <a:pt x="150853" y="59399"/>
                  <a:pt x="137796" y="56793"/>
                </a:cubicBezTo>
                <a:cubicBezTo>
                  <a:pt x="135966" y="53134"/>
                  <a:pt x="134613" y="48998"/>
                  <a:pt x="133786" y="44462"/>
                </a:cubicBezTo>
                <a:cubicBezTo>
                  <a:pt x="132207" y="35966"/>
                  <a:pt x="132482" y="28522"/>
                  <a:pt x="134588" y="22357"/>
                </a:cubicBezTo>
                <a:cubicBezTo>
                  <a:pt x="137069" y="15189"/>
                  <a:pt x="142407" y="9499"/>
                  <a:pt x="148573" y="7519"/>
                </a:cubicBezTo>
                <a:cubicBezTo>
                  <a:pt x="152984" y="6116"/>
                  <a:pt x="158197" y="6241"/>
                  <a:pt x="164563" y="7971"/>
                </a:cubicBezTo>
                <a:close/>
                <a:moveTo>
                  <a:pt x="190452" y="86492"/>
                </a:moveTo>
                <a:cubicBezTo>
                  <a:pt x="170076" y="81555"/>
                  <a:pt x="152307" y="76367"/>
                  <a:pt x="142056" y="63460"/>
                </a:cubicBezTo>
                <a:cubicBezTo>
                  <a:pt x="146693" y="63836"/>
                  <a:pt x="151405" y="63535"/>
                  <a:pt x="156091" y="62557"/>
                </a:cubicBezTo>
                <a:cubicBezTo>
                  <a:pt x="164638" y="60753"/>
                  <a:pt x="172407" y="56818"/>
                  <a:pt x="178573" y="51154"/>
                </a:cubicBezTo>
                <a:cubicBezTo>
                  <a:pt x="186918" y="43510"/>
                  <a:pt x="193159" y="30577"/>
                  <a:pt x="188347" y="18948"/>
                </a:cubicBezTo>
                <a:cubicBezTo>
                  <a:pt x="183961" y="8372"/>
                  <a:pt x="172558" y="3885"/>
                  <a:pt x="166116" y="2156"/>
                </a:cubicBezTo>
                <a:cubicBezTo>
                  <a:pt x="158623" y="126"/>
                  <a:pt x="152282" y="1"/>
                  <a:pt x="146743" y="1780"/>
                </a:cubicBezTo>
                <a:cubicBezTo>
                  <a:pt x="138673" y="4362"/>
                  <a:pt x="132006" y="11329"/>
                  <a:pt x="128898" y="20402"/>
                </a:cubicBezTo>
                <a:cubicBezTo>
                  <a:pt x="126442" y="27545"/>
                  <a:pt x="126091" y="36016"/>
                  <a:pt x="127846" y="45565"/>
                </a:cubicBezTo>
                <a:cubicBezTo>
                  <a:pt x="128447" y="48698"/>
                  <a:pt x="129249" y="51680"/>
                  <a:pt x="130252" y="54487"/>
                </a:cubicBezTo>
                <a:cubicBezTo>
                  <a:pt x="123911" y="51855"/>
                  <a:pt x="117996" y="47795"/>
                  <a:pt x="112257" y="43835"/>
                </a:cubicBezTo>
                <a:cubicBezTo>
                  <a:pt x="110202" y="42432"/>
                  <a:pt x="108096" y="40978"/>
                  <a:pt x="105991" y="39600"/>
                </a:cubicBezTo>
                <a:cubicBezTo>
                  <a:pt x="89725" y="28998"/>
                  <a:pt x="73710" y="23359"/>
                  <a:pt x="58397" y="22783"/>
                </a:cubicBezTo>
                <a:cubicBezTo>
                  <a:pt x="49600" y="22457"/>
                  <a:pt x="40753" y="23986"/>
                  <a:pt x="32833" y="27194"/>
                </a:cubicBezTo>
                <a:cubicBezTo>
                  <a:pt x="24387" y="30602"/>
                  <a:pt x="17194" y="35890"/>
                  <a:pt x="12006" y="42482"/>
                </a:cubicBezTo>
                <a:cubicBezTo>
                  <a:pt x="1555" y="55765"/>
                  <a:pt x="1" y="75214"/>
                  <a:pt x="8297" y="88698"/>
                </a:cubicBezTo>
                <a:cubicBezTo>
                  <a:pt x="8723" y="89400"/>
                  <a:pt x="9399" y="89876"/>
                  <a:pt x="10176" y="90051"/>
                </a:cubicBezTo>
                <a:cubicBezTo>
                  <a:pt x="10953" y="90252"/>
                  <a:pt x="11780" y="90101"/>
                  <a:pt x="12457" y="89700"/>
                </a:cubicBezTo>
                <a:cubicBezTo>
                  <a:pt x="13134" y="89274"/>
                  <a:pt x="13610" y="88598"/>
                  <a:pt x="13810" y="87821"/>
                </a:cubicBezTo>
                <a:cubicBezTo>
                  <a:pt x="13986" y="87044"/>
                  <a:pt x="13860" y="86217"/>
                  <a:pt x="13434" y="85540"/>
                </a:cubicBezTo>
                <a:cubicBezTo>
                  <a:pt x="6392" y="74136"/>
                  <a:pt x="7795" y="57595"/>
                  <a:pt x="16743" y="46191"/>
                </a:cubicBezTo>
                <a:cubicBezTo>
                  <a:pt x="25690" y="34863"/>
                  <a:pt x="41555" y="28196"/>
                  <a:pt x="58171" y="28798"/>
                </a:cubicBezTo>
                <a:cubicBezTo>
                  <a:pt x="72382" y="29324"/>
                  <a:pt x="87369" y="34662"/>
                  <a:pt x="102683" y="44662"/>
                </a:cubicBezTo>
                <a:cubicBezTo>
                  <a:pt x="104763" y="45991"/>
                  <a:pt x="106843" y="47419"/>
                  <a:pt x="108873" y="48823"/>
                </a:cubicBezTo>
                <a:cubicBezTo>
                  <a:pt x="115690" y="53535"/>
                  <a:pt x="122783" y="58397"/>
                  <a:pt x="130928" y="61179"/>
                </a:cubicBezTo>
                <a:cubicBezTo>
                  <a:pt x="131856" y="61480"/>
                  <a:pt x="132833" y="61780"/>
                  <a:pt x="133811" y="62056"/>
                </a:cubicBezTo>
                <a:cubicBezTo>
                  <a:pt x="144487" y="80277"/>
                  <a:pt x="166016" y="86768"/>
                  <a:pt x="189049" y="92332"/>
                </a:cubicBezTo>
                <a:cubicBezTo>
                  <a:pt x="189274" y="92407"/>
                  <a:pt x="189525" y="92432"/>
                  <a:pt x="189751" y="92432"/>
                </a:cubicBezTo>
                <a:cubicBezTo>
                  <a:pt x="191154" y="92432"/>
                  <a:pt x="192357" y="91480"/>
                  <a:pt x="192683" y="90126"/>
                </a:cubicBezTo>
                <a:cubicBezTo>
                  <a:pt x="193084" y="88497"/>
                  <a:pt x="192081" y="86868"/>
                  <a:pt x="190452" y="86492"/>
                </a:cubicBezTo>
              </a:path>
            </a:pathLst>
          </a:custGeom>
          <a:solidFill>
            <a:srgbClr val="FFFFFF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31"/>
          <p:cNvSpPr/>
          <p:nvPr/>
        </p:nvSpPr>
        <p:spPr>
          <a:xfrm>
            <a:off x="3070571" y="1799065"/>
            <a:ext cx="3201321" cy="2064005"/>
          </a:xfrm>
          <a:custGeom>
            <a:avLst/>
            <a:gdLst/>
            <a:ahLst/>
            <a:cxnLst/>
            <a:rect l="l" t="t" r="r" b="b"/>
            <a:pathLst>
              <a:path w="188147" h="121305" extrusionOk="0">
                <a:moveTo>
                  <a:pt x="73685" y="100177"/>
                </a:moveTo>
                <a:cubicBezTo>
                  <a:pt x="71279" y="104538"/>
                  <a:pt x="67194" y="110077"/>
                  <a:pt x="60878" y="113159"/>
                </a:cubicBezTo>
                <a:cubicBezTo>
                  <a:pt x="50928" y="117972"/>
                  <a:pt x="37419" y="114212"/>
                  <a:pt x="31404" y="104939"/>
                </a:cubicBezTo>
                <a:cubicBezTo>
                  <a:pt x="28497" y="100428"/>
                  <a:pt x="27369" y="93836"/>
                  <a:pt x="30853" y="89926"/>
                </a:cubicBezTo>
                <a:cubicBezTo>
                  <a:pt x="32708" y="87871"/>
                  <a:pt x="35540" y="86818"/>
                  <a:pt x="39324" y="86818"/>
                </a:cubicBezTo>
                <a:cubicBezTo>
                  <a:pt x="42933" y="86818"/>
                  <a:pt x="46693" y="87796"/>
                  <a:pt x="49199" y="88623"/>
                </a:cubicBezTo>
                <a:cubicBezTo>
                  <a:pt x="57470" y="91330"/>
                  <a:pt x="65415" y="95014"/>
                  <a:pt x="72833" y="99626"/>
                </a:cubicBezTo>
                <a:cubicBezTo>
                  <a:pt x="73109" y="99801"/>
                  <a:pt x="73410" y="99976"/>
                  <a:pt x="73685" y="100177"/>
                </a:cubicBezTo>
                <a:close/>
                <a:moveTo>
                  <a:pt x="90603" y="90628"/>
                </a:moveTo>
                <a:cubicBezTo>
                  <a:pt x="92182" y="92658"/>
                  <a:pt x="92883" y="94438"/>
                  <a:pt x="92683" y="95816"/>
                </a:cubicBezTo>
                <a:cubicBezTo>
                  <a:pt x="92332" y="98172"/>
                  <a:pt x="88923" y="99651"/>
                  <a:pt x="86242" y="99325"/>
                </a:cubicBezTo>
                <a:cubicBezTo>
                  <a:pt x="84788" y="99149"/>
                  <a:pt x="83284" y="98648"/>
                  <a:pt x="81505" y="97771"/>
                </a:cubicBezTo>
                <a:cubicBezTo>
                  <a:pt x="82983" y="94237"/>
                  <a:pt x="84187" y="90352"/>
                  <a:pt x="85364" y="85440"/>
                </a:cubicBezTo>
                <a:cubicBezTo>
                  <a:pt x="87369" y="86994"/>
                  <a:pt x="89149" y="88748"/>
                  <a:pt x="90603" y="90628"/>
                </a:cubicBezTo>
                <a:close/>
                <a:moveTo>
                  <a:pt x="185941" y="47294"/>
                </a:moveTo>
                <a:cubicBezTo>
                  <a:pt x="183460" y="31906"/>
                  <a:pt x="175415" y="18247"/>
                  <a:pt x="163911" y="9826"/>
                </a:cubicBezTo>
                <a:cubicBezTo>
                  <a:pt x="157846" y="5389"/>
                  <a:pt x="150703" y="2407"/>
                  <a:pt x="143234" y="1229"/>
                </a:cubicBezTo>
                <a:cubicBezTo>
                  <a:pt x="135515" y="1"/>
                  <a:pt x="127846" y="753"/>
                  <a:pt x="121004" y="3384"/>
                </a:cubicBezTo>
                <a:cubicBezTo>
                  <a:pt x="103735" y="10076"/>
                  <a:pt x="94838" y="26668"/>
                  <a:pt x="91079" y="35991"/>
                </a:cubicBezTo>
                <a:cubicBezTo>
                  <a:pt x="86718" y="46793"/>
                  <a:pt x="84537" y="58347"/>
                  <a:pt x="82432" y="69525"/>
                </a:cubicBezTo>
                <a:lnTo>
                  <a:pt x="82432" y="69575"/>
                </a:lnTo>
                <a:cubicBezTo>
                  <a:pt x="82031" y="71630"/>
                  <a:pt x="81630" y="73786"/>
                  <a:pt x="81204" y="75891"/>
                </a:cubicBezTo>
                <a:cubicBezTo>
                  <a:pt x="77094" y="73936"/>
                  <a:pt x="72357" y="72357"/>
                  <a:pt x="67144" y="71229"/>
                </a:cubicBezTo>
                <a:cubicBezTo>
                  <a:pt x="61856" y="70102"/>
                  <a:pt x="56442" y="69450"/>
                  <a:pt x="51204" y="68798"/>
                </a:cubicBezTo>
                <a:cubicBezTo>
                  <a:pt x="46367" y="68222"/>
                  <a:pt x="41379" y="67595"/>
                  <a:pt x="36592" y="66618"/>
                </a:cubicBezTo>
                <a:cubicBezTo>
                  <a:pt x="25164" y="64262"/>
                  <a:pt x="16718" y="59851"/>
                  <a:pt x="11555" y="53510"/>
                </a:cubicBezTo>
                <a:cubicBezTo>
                  <a:pt x="6191" y="46919"/>
                  <a:pt x="4111" y="35916"/>
                  <a:pt x="9901" y="28873"/>
                </a:cubicBezTo>
                <a:cubicBezTo>
                  <a:pt x="10427" y="28247"/>
                  <a:pt x="10653" y="27470"/>
                  <a:pt x="10577" y="26668"/>
                </a:cubicBezTo>
                <a:cubicBezTo>
                  <a:pt x="10502" y="25866"/>
                  <a:pt x="10126" y="25139"/>
                  <a:pt x="9500" y="24638"/>
                </a:cubicBezTo>
                <a:cubicBezTo>
                  <a:pt x="8873" y="24111"/>
                  <a:pt x="8096" y="23886"/>
                  <a:pt x="7294" y="23961"/>
                </a:cubicBezTo>
                <a:cubicBezTo>
                  <a:pt x="6492" y="24036"/>
                  <a:pt x="5765" y="24412"/>
                  <a:pt x="5264" y="25039"/>
                </a:cubicBezTo>
                <a:cubicBezTo>
                  <a:pt x="1680" y="29375"/>
                  <a:pt x="1" y="35189"/>
                  <a:pt x="502" y="41405"/>
                </a:cubicBezTo>
                <a:cubicBezTo>
                  <a:pt x="953" y="47194"/>
                  <a:pt x="3234" y="52833"/>
                  <a:pt x="6868" y="57320"/>
                </a:cubicBezTo>
                <a:cubicBezTo>
                  <a:pt x="12958" y="64763"/>
                  <a:pt x="22532" y="69876"/>
                  <a:pt x="35364" y="72508"/>
                </a:cubicBezTo>
                <a:cubicBezTo>
                  <a:pt x="40402" y="73560"/>
                  <a:pt x="45540" y="74187"/>
                  <a:pt x="50502" y="74788"/>
                </a:cubicBezTo>
                <a:cubicBezTo>
                  <a:pt x="55590" y="75415"/>
                  <a:pt x="60853" y="76041"/>
                  <a:pt x="65866" y="77119"/>
                </a:cubicBezTo>
                <a:cubicBezTo>
                  <a:pt x="71229" y="78272"/>
                  <a:pt x="75966" y="79926"/>
                  <a:pt x="79951" y="82006"/>
                </a:cubicBezTo>
                <a:cubicBezTo>
                  <a:pt x="78798" y="87194"/>
                  <a:pt x="77645" y="91179"/>
                  <a:pt x="76267" y="94663"/>
                </a:cubicBezTo>
                <a:cubicBezTo>
                  <a:pt x="76192" y="94613"/>
                  <a:pt x="76091" y="94563"/>
                  <a:pt x="76016" y="94513"/>
                </a:cubicBezTo>
                <a:cubicBezTo>
                  <a:pt x="68196" y="89651"/>
                  <a:pt x="59800" y="85741"/>
                  <a:pt x="51054" y="82884"/>
                </a:cubicBezTo>
                <a:cubicBezTo>
                  <a:pt x="43309" y="80352"/>
                  <a:pt x="32733" y="78823"/>
                  <a:pt x="26367" y="85891"/>
                </a:cubicBezTo>
                <a:cubicBezTo>
                  <a:pt x="20602" y="92332"/>
                  <a:pt x="22307" y="101981"/>
                  <a:pt x="26367" y="108222"/>
                </a:cubicBezTo>
                <a:cubicBezTo>
                  <a:pt x="30076" y="113961"/>
                  <a:pt x="35991" y="118197"/>
                  <a:pt x="43059" y="120152"/>
                </a:cubicBezTo>
                <a:cubicBezTo>
                  <a:pt x="45790" y="120904"/>
                  <a:pt x="48572" y="121305"/>
                  <a:pt x="51354" y="121305"/>
                </a:cubicBezTo>
                <a:cubicBezTo>
                  <a:pt x="55615" y="121305"/>
                  <a:pt x="59826" y="120352"/>
                  <a:pt x="63510" y="118573"/>
                </a:cubicBezTo>
                <a:cubicBezTo>
                  <a:pt x="71179" y="114839"/>
                  <a:pt x="76066" y="108322"/>
                  <a:pt x="78898" y="103210"/>
                </a:cubicBezTo>
                <a:cubicBezTo>
                  <a:pt x="81279" y="104387"/>
                  <a:pt x="83384" y="105064"/>
                  <a:pt x="85540" y="105315"/>
                </a:cubicBezTo>
                <a:cubicBezTo>
                  <a:pt x="91129" y="105992"/>
                  <a:pt x="97745" y="102683"/>
                  <a:pt x="98648" y="96693"/>
                </a:cubicBezTo>
                <a:cubicBezTo>
                  <a:pt x="99124" y="93585"/>
                  <a:pt x="98046" y="90402"/>
                  <a:pt x="95364" y="86944"/>
                </a:cubicBezTo>
                <a:cubicBezTo>
                  <a:pt x="93059" y="83936"/>
                  <a:pt x="90151" y="81280"/>
                  <a:pt x="86743" y="79024"/>
                </a:cubicBezTo>
                <a:cubicBezTo>
                  <a:pt x="87294" y="76217"/>
                  <a:pt x="87846" y="73385"/>
                  <a:pt x="88347" y="70628"/>
                </a:cubicBezTo>
                <a:cubicBezTo>
                  <a:pt x="90402" y="59751"/>
                  <a:pt x="92532" y="48497"/>
                  <a:pt x="96668" y="38247"/>
                </a:cubicBezTo>
                <a:cubicBezTo>
                  <a:pt x="100076" y="29851"/>
                  <a:pt x="108046" y="14863"/>
                  <a:pt x="123184" y="8999"/>
                </a:cubicBezTo>
                <a:cubicBezTo>
                  <a:pt x="134863" y="4487"/>
                  <a:pt x="149450" y="6718"/>
                  <a:pt x="160352" y="14688"/>
                </a:cubicBezTo>
                <a:cubicBezTo>
                  <a:pt x="170603" y="22182"/>
                  <a:pt x="177746" y="34437"/>
                  <a:pt x="179976" y="48247"/>
                </a:cubicBezTo>
                <a:cubicBezTo>
                  <a:pt x="182006" y="60778"/>
                  <a:pt x="180101" y="74488"/>
                  <a:pt x="174487" y="87896"/>
                </a:cubicBezTo>
                <a:cubicBezTo>
                  <a:pt x="173836" y="89425"/>
                  <a:pt x="174563" y="91204"/>
                  <a:pt x="176091" y="91831"/>
                </a:cubicBezTo>
                <a:cubicBezTo>
                  <a:pt x="176843" y="92157"/>
                  <a:pt x="177645" y="92157"/>
                  <a:pt x="178397" y="91856"/>
                </a:cubicBezTo>
                <a:cubicBezTo>
                  <a:pt x="179149" y="91555"/>
                  <a:pt x="179726" y="90979"/>
                  <a:pt x="180051" y="90227"/>
                </a:cubicBezTo>
                <a:cubicBezTo>
                  <a:pt x="186091" y="75791"/>
                  <a:pt x="188147" y="60929"/>
                  <a:pt x="185941" y="47294"/>
                </a:cubicBezTo>
              </a:path>
            </a:pathLst>
          </a:custGeom>
          <a:solidFill>
            <a:srgbClr val="FFFFFF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8" name="Google Shape;2618;p31"/>
          <p:cNvSpPr/>
          <p:nvPr/>
        </p:nvSpPr>
        <p:spPr>
          <a:xfrm>
            <a:off x="3993537" y="1245892"/>
            <a:ext cx="2589802" cy="2121992"/>
          </a:xfrm>
          <a:custGeom>
            <a:avLst/>
            <a:gdLst/>
            <a:ahLst/>
            <a:cxnLst/>
            <a:rect l="l" t="t" r="r" b="b"/>
            <a:pathLst>
              <a:path w="152207" h="124713" extrusionOk="0">
                <a:moveTo>
                  <a:pt x="145490" y="62256"/>
                </a:moveTo>
                <a:cubicBezTo>
                  <a:pt x="142683" y="56743"/>
                  <a:pt x="137720" y="49675"/>
                  <a:pt x="129951" y="47194"/>
                </a:cubicBezTo>
                <a:cubicBezTo>
                  <a:pt x="124763" y="45565"/>
                  <a:pt x="119575" y="46266"/>
                  <a:pt x="114537" y="46968"/>
                </a:cubicBezTo>
                <a:cubicBezTo>
                  <a:pt x="113785" y="47068"/>
                  <a:pt x="113033" y="47169"/>
                  <a:pt x="112281" y="47269"/>
                </a:cubicBezTo>
                <a:cubicBezTo>
                  <a:pt x="107870" y="47820"/>
                  <a:pt x="102307" y="48096"/>
                  <a:pt x="98572" y="45164"/>
                </a:cubicBezTo>
                <a:cubicBezTo>
                  <a:pt x="94988" y="42357"/>
                  <a:pt x="93635" y="37344"/>
                  <a:pt x="92231" y="32006"/>
                </a:cubicBezTo>
                <a:cubicBezTo>
                  <a:pt x="91555" y="29474"/>
                  <a:pt x="90853" y="26868"/>
                  <a:pt x="89900" y="24387"/>
                </a:cubicBezTo>
                <a:cubicBezTo>
                  <a:pt x="85464" y="13083"/>
                  <a:pt x="74637" y="4512"/>
                  <a:pt x="61655" y="2031"/>
                </a:cubicBezTo>
                <a:cubicBezTo>
                  <a:pt x="50978" y="1"/>
                  <a:pt x="39249" y="1780"/>
                  <a:pt x="26742" y="7344"/>
                </a:cubicBezTo>
                <a:cubicBezTo>
                  <a:pt x="18672" y="10928"/>
                  <a:pt x="12632" y="15138"/>
                  <a:pt x="8296" y="20226"/>
                </a:cubicBezTo>
                <a:cubicBezTo>
                  <a:pt x="2732" y="26768"/>
                  <a:pt x="1" y="35189"/>
                  <a:pt x="978" y="42733"/>
                </a:cubicBezTo>
                <a:cubicBezTo>
                  <a:pt x="2156" y="51730"/>
                  <a:pt x="8798" y="59174"/>
                  <a:pt x="16742" y="60427"/>
                </a:cubicBezTo>
                <a:cubicBezTo>
                  <a:pt x="21003" y="61079"/>
                  <a:pt x="25665" y="59675"/>
                  <a:pt x="29224" y="56667"/>
                </a:cubicBezTo>
                <a:cubicBezTo>
                  <a:pt x="32682" y="53735"/>
                  <a:pt x="34687" y="49650"/>
                  <a:pt x="34737" y="45439"/>
                </a:cubicBezTo>
                <a:cubicBezTo>
                  <a:pt x="34737" y="44662"/>
                  <a:pt x="34437" y="43911"/>
                  <a:pt x="33885" y="43334"/>
                </a:cubicBezTo>
                <a:cubicBezTo>
                  <a:pt x="33334" y="42783"/>
                  <a:pt x="32582" y="42457"/>
                  <a:pt x="31780" y="42457"/>
                </a:cubicBezTo>
                <a:cubicBezTo>
                  <a:pt x="30151" y="42457"/>
                  <a:pt x="28823" y="43760"/>
                  <a:pt x="28798" y="45389"/>
                </a:cubicBezTo>
                <a:cubicBezTo>
                  <a:pt x="28773" y="47870"/>
                  <a:pt x="27544" y="50327"/>
                  <a:pt x="25389" y="52131"/>
                </a:cubicBezTo>
                <a:cubicBezTo>
                  <a:pt x="23133" y="54061"/>
                  <a:pt x="20251" y="54963"/>
                  <a:pt x="17670" y="54562"/>
                </a:cubicBezTo>
                <a:cubicBezTo>
                  <a:pt x="12331" y="53735"/>
                  <a:pt x="7695" y="48322"/>
                  <a:pt x="6868" y="41956"/>
                </a:cubicBezTo>
                <a:cubicBezTo>
                  <a:pt x="6091" y="36066"/>
                  <a:pt x="8321" y="29374"/>
                  <a:pt x="12833" y="24086"/>
                </a:cubicBezTo>
                <a:cubicBezTo>
                  <a:pt x="16567" y="19675"/>
                  <a:pt x="21905" y="15991"/>
                  <a:pt x="29148" y="12757"/>
                </a:cubicBezTo>
                <a:cubicBezTo>
                  <a:pt x="40527" y="7695"/>
                  <a:pt x="51078" y="6066"/>
                  <a:pt x="60552" y="7870"/>
                </a:cubicBezTo>
                <a:cubicBezTo>
                  <a:pt x="71555" y="9976"/>
                  <a:pt x="80677" y="17143"/>
                  <a:pt x="84362" y="26567"/>
                </a:cubicBezTo>
                <a:cubicBezTo>
                  <a:pt x="85214" y="28722"/>
                  <a:pt x="85865" y="31179"/>
                  <a:pt x="86492" y="33535"/>
                </a:cubicBezTo>
                <a:cubicBezTo>
                  <a:pt x="88096" y="39575"/>
                  <a:pt x="89750" y="45815"/>
                  <a:pt x="94913" y="49850"/>
                </a:cubicBezTo>
                <a:cubicBezTo>
                  <a:pt x="100402" y="54111"/>
                  <a:pt x="107469" y="53860"/>
                  <a:pt x="113008" y="53159"/>
                </a:cubicBezTo>
                <a:cubicBezTo>
                  <a:pt x="113810" y="53058"/>
                  <a:pt x="114587" y="52958"/>
                  <a:pt x="115364" y="52833"/>
                </a:cubicBezTo>
                <a:cubicBezTo>
                  <a:pt x="119926" y="52206"/>
                  <a:pt x="124261" y="51605"/>
                  <a:pt x="128146" y="52858"/>
                </a:cubicBezTo>
                <a:cubicBezTo>
                  <a:pt x="133961" y="54713"/>
                  <a:pt x="137921" y="60452"/>
                  <a:pt x="140201" y="64938"/>
                </a:cubicBezTo>
                <a:cubicBezTo>
                  <a:pt x="148923" y="82081"/>
                  <a:pt x="146442" y="105189"/>
                  <a:pt x="134261" y="119851"/>
                </a:cubicBezTo>
                <a:cubicBezTo>
                  <a:pt x="133760" y="120452"/>
                  <a:pt x="133535" y="121229"/>
                  <a:pt x="133585" y="122006"/>
                </a:cubicBezTo>
                <a:cubicBezTo>
                  <a:pt x="133660" y="122808"/>
                  <a:pt x="134036" y="123510"/>
                  <a:pt x="134662" y="124011"/>
                </a:cubicBezTo>
                <a:cubicBezTo>
                  <a:pt x="135189" y="124462"/>
                  <a:pt x="135865" y="124713"/>
                  <a:pt x="136542" y="124713"/>
                </a:cubicBezTo>
                <a:cubicBezTo>
                  <a:pt x="137444" y="124713"/>
                  <a:pt x="138272" y="124312"/>
                  <a:pt x="138823" y="123635"/>
                </a:cubicBezTo>
                <a:cubicBezTo>
                  <a:pt x="145490" y="115615"/>
                  <a:pt x="149800" y="105089"/>
                  <a:pt x="151003" y="93986"/>
                </a:cubicBezTo>
                <a:cubicBezTo>
                  <a:pt x="152206" y="82883"/>
                  <a:pt x="150252" y="71605"/>
                  <a:pt x="145490" y="62256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9" name="Google Shape;2619;p31"/>
          <p:cNvSpPr/>
          <p:nvPr/>
        </p:nvSpPr>
        <p:spPr>
          <a:xfrm>
            <a:off x="4170827" y="2465738"/>
            <a:ext cx="330091" cy="184238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0" name="Google Shape;2620;p31"/>
          <p:cNvSpPr/>
          <p:nvPr/>
        </p:nvSpPr>
        <p:spPr>
          <a:xfrm>
            <a:off x="6090669" y="1511825"/>
            <a:ext cx="330091" cy="184238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1" name="Google Shape;2621;p31"/>
          <p:cNvSpPr/>
          <p:nvPr/>
        </p:nvSpPr>
        <p:spPr>
          <a:xfrm>
            <a:off x="6281736" y="1735905"/>
            <a:ext cx="191963" cy="107143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2" name="Google Shape;2622;p31"/>
          <p:cNvSpPr/>
          <p:nvPr/>
        </p:nvSpPr>
        <p:spPr>
          <a:xfrm>
            <a:off x="2097258" y="2977924"/>
            <a:ext cx="191963" cy="107143"/>
          </a:xfrm>
          <a:custGeom>
            <a:avLst/>
            <a:gdLst/>
            <a:ahLst/>
            <a:cxnLst/>
            <a:rect l="l" t="t" r="r" b="b"/>
            <a:pathLst>
              <a:path w="19400" h="10828" extrusionOk="0">
                <a:moveTo>
                  <a:pt x="6392" y="201"/>
                </a:moveTo>
                <a:cubicBezTo>
                  <a:pt x="6267" y="226"/>
                  <a:pt x="6166" y="251"/>
                  <a:pt x="6041" y="276"/>
                </a:cubicBezTo>
                <a:lnTo>
                  <a:pt x="6041" y="276"/>
                </a:lnTo>
                <a:cubicBezTo>
                  <a:pt x="2883" y="878"/>
                  <a:pt x="577" y="2407"/>
                  <a:pt x="126" y="4362"/>
                </a:cubicBezTo>
                <a:lnTo>
                  <a:pt x="126" y="4362"/>
                </a:lnTo>
                <a:cubicBezTo>
                  <a:pt x="101" y="4487"/>
                  <a:pt x="76" y="4612"/>
                  <a:pt x="76" y="4713"/>
                </a:cubicBezTo>
                <a:lnTo>
                  <a:pt x="76" y="4713"/>
                </a:lnTo>
                <a:cubicBezTo>
                  <a:pt x="76" y="4763"/>
                  <a:pt x="76" y="4813"/>
                  <a:pt x="76" y="4863"/>
                </a:cubicBezTo>
                <a:lnTo>
                  <a:pt x="76" y="4863"/>
                </a:lnTo>
                <a:cubicBezTo>
                  <a:pt x="1" y="6141"/>
                  <a:pt x="728" y="7369"/>
                  <a:pt x="2056" y="8372"/>
                </a:cubicBezTo>
                <a:lnTo>
                  <a:pt x="2056" y="8372"/>
                </a:lnTo>
                <a:cubicBezTo>
                  <a:pt x="2633" y="8096"/>
                  <a:pt x="3610" y="7670"/>
                  <a:pt x="4562" y="7269"/>
                </a:cubicBezTo>
                <a:lnTo>
                  <a:pt x="4562" y="7269"/>
                </a:lnTo>
                <a:cubicBezTo>
                  <a:pt x="4713" y="7219"/>
                  <a:pt x="4838" y="7169"/>
                  <a:pt x="4988" y="7119"/>
                </a:cubicBezTo>
                <a:lnTo>
                  <a:pt x="4988" y="7119"/>
                </a:lnTo>
                <a:cubicBezTo>
                  <a:pt x="5189" y="7043"/>
                  <a:pt x="5389" y="6968"/>
                  <a:pt x="5590" y="6893"/>
                </a:cubicBezTo>
                <a:lnTo>
                  <a:pt x="5590" y="6893"/>
                </a:lnTo>
                <a:cubicBezTo>
                  <a:pt x="5715" y="6843"/>
                  <a:pt x="5815" y="6793"/>
                  <a:pt x="5941" y="6768"/>
                </a:cubicBezTo>
                <a:lnTo>
                  <a:pt x="5941" y="6768"/>
                </a:lnTo>
                <a:cubicBezTo>
                  <a:pt x="6141" y="6693"/>
                  <a:pt x="6317" y="6642"/>
                  <a:pt x="6492" y="6592"/>
                </a:cubicBezTo>
                <a:lnTo>
                  <a:pt x="6492" y="6592"/>
                </a:lnTo>
                <a:cubicBezTo>
                  <a:pt x="6668" y="6542"/>
                  <a:pt x="6818" y="6492"/>
                  <a:pt x="6943" y="6467"/>
                </a:cubicBezTo>
                <a:lnTo>
                  <a:pt x="6943" y="6467"/>
                </a:lnTo>
                <a:cubicBezTo>
                  <a:pt x="6968" y="6467"/>
                  <a:pt x="6968" y="6467"/>
                  <a:pt x="6993" y="6467"/>
                </a:cubicBezTo>
                <a:lnTo>
                  <a:pt x="6993" y="6467"/>
                </a:lnTo>
                <a:cubicBezTo>
                  <a:pt x="7144" y="6442"/>
                  <a:pt x="7219" y="6442"/>
                  <a:pt x="7269" y="6467"/>
                </a:cubicBezTo>
                <a:lnTo>
                  <a:pt x="7269" y="6467"/>
                </a:lnTo>
                <a:cubicBezTo>
                  <a:pt x="7319" y="6517"/>
                  <a:pt x="7294" y="6592"/>
                  <a:pt x="7219" y="6718"/>
                </a:cubicBezTo>
                <a:lnTo>
                  <a:pt x="7219" y="6718"/>
                </a:lnTo>
                <a:cubicBezTo>
                  <a:pt x="7194" y="6768"/>
                  <a:pt x="7144" y="6843"/>
                  <a:pt x="7094" y="6893"/>
                </a:cubicBezTo>
                <a:lnTo>
                  <a:pt x="7094" y="6893"/>
                </a:lnTo>
                <a:cubicBezTo>
                  <a:pt x="7018" y="7018"/>
                  <a:pt x="6918" y="7144"/>
                  <a:pt x="6768" y="7294"/>
                </a:cubicBezTo>
                <a:lnTo>
                  <a:pt x="6768" y="7294"/>
                </a:lnTo>
                <a:cubicBezTo>
                  <a:pt x="6617" y="7444"/>
                  <a:pt x="6442" y="7620"/>
                  <a:pt x="6267" y="7820"/>
                </a:cubicBezTo>
                <a:lnTo>
                  <a:pt x="6267" y="7820"/>
                </a:lnTo>
                <a:cubicBezTo>
                  <a:pt x="6166" y="7921"/>
                  <a:pt x="6066" y="8021"/>
                  <a:pt x="5966" y="8096"/>
                </a:cubicBezTo>
                <a:lnTo>
                  <a:pt x="5966" y="8096"/>
                </a:lnTo>
                <a:cubicBezTo>
                  <a:pt x="5790" y="8297"/>
                  <a:pt x="5590" y="8472"/>
                  <a:pt x="5389" y="8647"/>
                </a:cubicBezTo>
                <a:lnTo>
                  <a:pt x="5389" y="8647"/>
                </a:lnTo>
                <a:cubicBezTo>
                  <a:pt x="5289" y="8723"/>
                  <a:pt x="5214" y="8823"/>
                  <a:pt x="5114" y="8898"/>
                </a:cubicBezTo>
                <a:lnTo>
                  <a:pt x="5114" y="8898"/>
                </a:lnTo>
                <a:cubicBezTo>
                  <a:pt x="4788" y="9199"/>
                  <a:pt x="4512" y="9449"/>
                  <a:pt x="4287" y="9650"/>
                </a:cubicBezTo>
                <a:lnTo>
                  <a:pt x="4287" y="9650"/>
                </a:lnTo>
                <a:cubicBezTo>
                  <a:pt x="5740" y="10276"/>
                  <a:pt x="7520" y="10677"/>
                  <a:pt x="9425" y="10778"/>
                </a:cubicBezTo>
                <a:lnTo>
                  <a:pt x="9425" y="10778"/>
                </a:lnTo>
                <a:cubicBezTo>
                  <a:pt x="9750" y="10803"/>
                  <a:pt x="10076" y="10803"/>
                  <a:pt x="10402" y="10803"/>
                </a:cubicBezTo>
                <a:lnTo>
                  <a:pt x="10402" y="10803"/>
                </a:lnTo>
                <a:cubicBezTo>
                  <a:pt x="10728" y="10828"/>
                  <a:pt x="11029" y="10803"/>
                  <a:pt x="11329" y="10778"/>
                </a:cubicBezTo>
                <a:lnTo>
                  <a:pt x="11329" y="10778"/>
                </a:lnTo>
                <a:cubicBezTo>
                  <a:pt x="12908" y="10703"/>
                  <a:pt x="14362" y="10402"/>
                  <a:pt x="15565" y="9926"/>
                </a:cubicBezTo>
                <a:lnTo>
                  <a:pt x="15565" y="9926"/>
                </a:lnTo>
                <a:cubicBezTo>
                  <a:pt x="15765" y="9850"/>
                  <a:pt x="15966" y="9775"/>
                  <a:pt x="16141" y="9700"/>
                </a:cubicBezTo>
                <a:lnTo>
                  <a:pt x="16141" y="9700"/>
                </a:lnTo>
                <a:cubicBezTo>
                  <a:pt x="18071" y="8823"/>
                  <a:pt x="19299" y="7495"/>
                  <a:pt x="19399" y="5941"/>
                </a:cubicBezTo>
                <a:lnTo>
                  <a:pt x="19399" y="5941"/>
                </a:lnTo>
                <a:cubicBezTo>
                  <a:pt x="19399" y="5815"/>
                  <a:pt x="19399" y="5665"/>
                  <a:pt x="19374" y="5540"/>
                </a:cubicBezTo>
                <a:lnTo>
                  <a:pt x="19374" y="5540"/>
                </a:lnTo>
                <a:cubicBezTo>
                  <a:pt x="19374" y="5414"/>
                  <a:pt x="19349" y="5314"/>
                  <a:pt x="19324" y="5214"/>
                </a:cubicBezTo>
                <a:lnTo>
                  <a:pt x="19324" y="5214"/>
                </a:lnTo>
                <a:cubicBezTo>
                  <a:pt x="19174" y="4286"/>
                  <a:pt x="18597" y="3434"/>
                  <a:pt x="17720" y="2682"/>
                </a:cubicBezTo>
                <a:lnTo>
                  <a:pt x="17720" y="2682"/>
                </a:lnTo>
                <a:cubicBezTo>
                  <a:pt x="17620" y="2607"/>
                  <a:pt x="17520" y="2507"/>
                  <a:pt x="17420" y="2432"/>
                </a:cubicBezTo>
                <a:lnTo>
                  <a:pt x="17420" y="2432"/>
                </a:lnTo>
                <a:cubicBezTo>
                  <a:pt x="16016" y="1354"/>
                  <a:pt x="13986" y="552"/>
                  <a:pt x="11630" y="201"/>
                </a:cubicBezTo>
                <a:lnTo>
                  <a:pt x="11630" y="201"/>
                </a:lnTo>
                <a:cubicBezTo>
                  <a:pt x="11505" y="176"/>
                  <a:pt x="11379" y="151"/>
                  <a:pt x="11229" y="126"/>
                </a:cubicBezTo>
                <a:lnTo>
                  <a:pt x="11229" y="126"/>
                </a:lnTo>
                <a:cubicBezTo>
                  <a:pt x="10853" y="76"/>
                  <a:pt x="10452" y="51"/>
                  <a:pt x="10026" y="26"/>
                </a:cubicBezTo>
                <a:lnTo>
                  <a:pt x="10026" y="26"/>
                </a:lnTo>
                <a:cubicBezTo>
                  <a:pt x="9700" y="1"/>
                  <a:pt x="9374" y="1"/>
                  <a:pt x="9049" y="1"/>
                </a:cubicBezTo>
                <a:lnTo>
                  <a:pt x="9049" y="1"/>
                </a:lnTo>
                <a:cubicBezTo>
                  <a:pt x="8121" y="1"/>
                  <a:pt x="7219" y="76"/>
                  <a:pt x="6392" y="201"/>
                </a:cubicBezTo>
              </a:path>
            </a:pathLst>
          </a:custGeom>
          <a:solidFill>
            <a:srgbClr val="ABD1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31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4" name="Google Shape;2624;p31">
            <a:hlinkClick r:id="rId3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5" name="Google Shape;2625;p31"/>
          <p:cNvSpPr/>
          <p:nvPr/>
        </p:nvSpPr>
        <p:spPr>
          <a:xfrm rot="-1806392">
            <a:off x="5640697" y="3581883"/>
            <a:ext cx="165069" cy="165069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6" name="Google Shape;2626;p31"/>
          <p:cNvSpPr/>
          <p:nvPr/>
        </p:nvSpPr>
        <p:spPr>
          <a:xfrm rot="4580541">
            <a:off x="6267449" y="3196744"/>
            <a:ext cx="165170" cy="165170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7" name="Google Shape;2627;p31"/>
          <p:cNvGrpSpPr/>
          <p:nvPr/>
        </p:nvGrpSpPr>
        <p:grpSpPr>
          <a:xfrm flipH="1">
            <a:off x="1470221" y="1023327"/>
            <a:ext cx="1166390" cy="630784"/>
            <a:chOff x="2426202" y="1308673"/>
            <a:chExt cx="1355007" cy="712027"/>
          </a:xfrm>
        </p:grpSpPr>
        <p:sp>
          <p:nvSpPr>
            <p:cNvPr id="2628" name="Google Shape;2628;p31"/>
            <p:cNvSpPr/>
            <p:nvPr/>
          </p:nvSpPr>
          <p:spPr>
            <a:xfrm>
              <a:off x="2544116" y="1308673"/>
              <a:ext cx="1237093" cy="692528"/>
            </a:xfrm>
            <a:custGeom>
              <a:avLst/>
              <a:gdLst/>
              <a:ahLst/>
              <a:cxnLst/>
              <a:rect l="l" t="t" r="r" b="b"/>
              <a:pathLst>
                <a:path w="72706" h="40701" extrusionOk="0">
                  <a:moveTo>
                    <a:pt x="36801" y="741"/>
                  </a:moveTo>
                  <a:cubicBezTo>
                    <a:pt x="28821" y="741"/>
                    <a:pt x="20834" y="1018"/>
                    <a:pt x="12884" y="1572"/>
                  </a:cubicBezTo>
                  <a:cubicBezTo>
                    <a:pt x="9240" y="1834"/>
                    <a:pt x="5216" y="2334"/>
                    <a:pt x="2787" y="5049"/>
                  </a:cubicBezTo>
                  <a:cubicBezTo>
                    <a:pt x="667" y="7431"/>
                    <a:pt x="357" y="10884"/>
                    <a:pt x="238" y="14075"/>
                  </a:cubicBezTo>
                  <a:cubicBezTo>
                    <a:pt x="0" y="19552"/>
                    <a:pt x="48" y="25101"/>
                    <a:pt x="1548" y="30364"/>
                  </a:cubicBezTo>
                  <a:cubicBezTo>
                    <a:pt x="2024" y="31959"/>
                    <a:pt x="2644" y="33555"/>
                    <a:pt x="3787" y="34770"/>
                  </a:cubicBezTo>
                  <a:cubicBezTo>
                    <a:pt x="5668" y="36770"/>
                    <a:pt x="8621" y="37318"/>
                    <a:pt x="11360" y="37699"/>
                  </a:cubicBezTo>
                  <a:cubicBezTo>
                    <a:pt x="20727" y="39023"/>
                    <a:pt x="30760" y="40700"/>
                    <a:pt x="40488" y="40700"/>
                  </a:cubicBezTo>
                  <a:cubicBezTo>
                    <a:pt x="47727" y="40700"/>
                    <a:pt x="54797" y="39772"/>
                    <a:pt x="61299" y="37080"/>
                  </a:cubicBezTo>
                  <a:cubicBezTo>
                    <a:pt x="63299" y="36270"/>
                    <a:pt x="66371" y="35055"/>
                    <a:pt x="67991" y="33626"/>
                  </a:cubicBezTo>
                  <a:cubicBezTo>
                    <a:pt x="72706" y="29435"/>
                    <a:pt x="70944" y="19504"/>
                    <a:pt x="70324" y="13217"/>
                  </a:cubicBezTo>
                  <a:cubicBezTo>
                    <a:pt x="70158" y="11384"/>
                    <a:pt x="69896" y="9550"/>
                    <a:pt x="69157" y="7883"/>
                  </a:cubicBezTo>
                  <a:cubicBezTo>
                    <a:pt x="65681" y="0"/>
                    <a:pt x="52773" y="1048"/>
                    <a:pt x="45772" y="858"/>
                  </a:cubicBezTo>
                  <a:cubicBezTo>
                    <a:pt x="42784" y="780"/>
                    <a:pt x="39793" y="741"/>
                    <a:pt x="36801" y="7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The answer is 10!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29" name="Google Shape;2629;p31"/>
            <p:cNvSpPr/>
            <p:nvPr/>
          </p:nvSpPr>
          <p:spPr>
            <a:xfrm>
              <a:off x="2426202" y="1841838"/>
              <a:ext cx="394697" cy="178862"/>
            </a:xfrm>
            <a:custGeom>
              <a:avLst/>
              <a:gdLst/>
              <a:ahLst/>
              <a:cxnLst/>
              <a:rect l="l" t="t" r="r" b="b"/>
              <a:pathLst>
                <a:path w="23197" h="10512" extrusionOk="0">
                  <a:moveTo>
                    <a:pt x="12370" y="0"/>
                  </a:moveTo>
                  <a:cubicBezTo>
                    <a:pt x="12072" y="0"/>
                    <a:pt x="11782" y="18"/>
                    <a:pt x="11503" y="53"/>
                  </a:cubicBezTo>
                  <a:cubicBezTo>
                    <a:pt x="6644" y="648"/>
                    <a:pt x="4906" y="6530"/>
                    <a:pt x="0" y="7721"/>
                  </a:cubicBezTo>
                  <a:cubicBezTo>
                    <a:pt x="2749" y="9624"/>
                    <a:pt x="6283" y="10512"/>
                    <a:pt x="9770" y="10512"/>
                  </a:cubicBezTo>
                  <a:cubicBezTo>
                    <a:pt x="11782" y="10512"/>
                    <a:pt x="13778" y="10216"/>
                    <a:pt x="15599" y="9650"/>
                  </a:cubicBezTo>
                  <a:cubicBezTo>
                    <a:pt x="16504" y="9364"/>
                    <a:pt x="17409" y="9007"/>
                    <a:pt x="18147" y="8388"/>
                  </a:cubicBezTo>
                  <a:cubicBezTo>
                    <a:pt x="23197" y="3964"/>
                    <a:pt x="16904" y="0"/>
                    <a:pt x="12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0" name="Google Shape;2630;p31"/>
          <p:cNvSpPr/>
          <p:nvPr/>
        </p:nvSpPr>
        <p:spPr>
          <a:xfrm>
            <a:off x="3054783" y="1814403"/>
            <a:ext cx="3201321" cy="2064005"/>
          </a:xfrm>
          <a:custGeom>
            <a:avLst/>
            <a:gdLst/>
            <a:ahLst/>
            <a:cxnLst/>
            <a:rect l="l" t="t" r="r" b="b"/>
            <a:pathLst>
              <a:path w="188147" h="121305" extrusionOk="0">
                <a:moveTo>
                  <a:pt x="73685" y="100177"/>
                </a:moveTo>
                <a:cubicBezTo>
                  <a:pt x="71279" y="104538"/>
                  <a:pt x="67194" y="110077"/>
                  <a:pt x="60878" y="113159"/>
                </a:cubicBezTo>
                <a:cubicBezTo>
                  <a:pt x="50928" y="117972"/>
                  <a:pt x="37419" y="114212"/>
                  <a:pt x="31404" y="104939"/>
                </a:cubicBezTo>
                <a:cubicBezTo>
                  <a:pt x="28497" y="100428"/>
                  <a:pt x="27369" y="93836"/>
                  <a:pt x="30853" y="89926"/>
                </a:cubicBezTo>
                <a:cubicBezTo>
                  <a:pt x="32708" y="87871"/>
                  <a:pt x="35540" y="86818"/>
                  <a:pt x="39324" y="86818"/>
                </a:cubicBezTo>
                <a:cubicBezTo>
                  <a:pt x="42933" y="86818"/>
                  <a:pt x="46693" y="87796"/>
                  <a:pt x="49199" y="88623"/>
                </a:cubicBezTo>
                <a:cubicBezTo>
                  <a:pt x="57470" y="91330"/>
                  <a:pt x="65415" y="95014"/>
                  <a:pt x="72833" y="99626"/>
                </a:cubicBezTo>
                <a:cubicBezTo>
                  <a:pt x="73109" y="99801"/>
                  <a:pt x="73410" y="99976"/>
                  <a:pt x="73685" y="100177"/>
                </a:cubicBezTo>
                <a:close/>
                <a:moveTo>
                  <a:pt x="90603" y="90628"/>
                </a:moveTo>
                <a:cubicBezTo>
                  <a:pt x="92182" y="92658"/>
                  <a:pt x="92883" y="94438"/>
                  <a:pt x="92683" y="95816"/>
                </a:cubicBezTo>
                <a:cubicBezTo>
                  <a:pt x="92332" y="98172"/>
                  <a:pt x="88923" y="99651"/>
                  <a:pt x="86242" y="99325"/>
                </a:cubicBezTo>
                <a:cubicBezTo>
                  <a:pt x="84788" y="99149"/>
                  <a:pt x="83284" y="98648"/>
                  <a:pt x="81505" y="97771"/>
                </a:cubicBezTo>
                <a:cubicBezTo>
                  <a:pt x="82983" y="94237"/>
                  <a:pt x="84187" y="90352"/>
                  <a:pt x="85364" y="85440"/>
                </a:cubicBezTo>
                <a:cubicBezTo>
                  <a:pt x="87369" y="86994"/>
                  <a:pt x="89149" y="88748"/>
                  <a:pt x="90603" y="90628"/>
                </a:cubicBezTo>
                <a:close/>
                <a:moveTo>
                  <a:pt x="185941" y="47294"/>
                </a:moveTo>
                <a:cubicBezTo>
                  <a:pt x="183460" y="31906"/>
                  <a:pt x="175415" y="18247"/>
                  <a:pt x="163911" y="9826"/>
                </a:cubicBezTo>
                <a:cubicBezTo>
                  <a:pt x="157846" y="5389"/>
                  <a:pt x="150703" y="2407"/>
                  <a:pt x="143234" y="1229"/>
                </a:cubicBezTo>
                <a:cubicBezTo>
                  <a:pt x="135515" y="1"/>
                  <a:pt x="127846" y="753"/>
                  <a:pt x="121004" y="3384"/>
                </a:cubicBezTo>
                <a:cubicBezTo>
                  <a:pt x="103735" y="10076"/>
                  <a:pt x="94838" y="26668"/>
                  <a:pt x="91079" y="35991"/>
                </a:cubicBezTo>
                <a:cubicBezTo>
                  <a:pt x="86718" y="46793"/>
                  <a:pt x="84537" y="58347"/>
                  <a:pt x="82432" y="69525"/>
                </a:cubicBezTo>
                <a:lnTo>
                  <a:pt x="82432" y="69575"/>
                </a:lnTo>
                <a:cubicBezTo>
                  <a:pt x="82031" y="71630"/>
                  <a:pt x="81630" y="73786"/>
                  <a:pt x="81204" y="75891"/>
                </a:cubicBezTo>
                <a:cubicBezTo>
                  <a:pt x="77094" y="73936"/>
                  <a:pt x="72357" y="72357"/>
                  <a:pt x="67144" y="71229"/>
                </a:cubicBezTo>
                <a:cubicBezTo>
                  <a:pt x="61856" y="70102"/>
                  <a:pt x="56442" y="69450"/>
                  <a:pt x="51204" y="68798"/>
                </a:cubicBezTo>
                <a:cubicBezTo>
                  <a:pt x="46367" y="68222"/>
                  <a:pt x="41379" y="67595"/>
                  <a:pt x="36592" y="66618"/>
                </a:cubicBezTo>
                <a:cubicBezTo>
                  <a:pt x="25164" y="64262"/>
                  <a:pt x="16718" y="59851"/>
                  <a:pt x="11555" y="53510"/>
                </a:cubicBezTo>
                <a:cubicBezTo>
                  <a:pt x="6191" y="46919"/>
                  <a:pt x="4111" y="35916"/>
                  <a:pt x="9901" y="28873"/>
                </a:cubicBezTo>
                <a:cubicBezTo>
                  <a:pt x="10427" y="28247"/>
                  <a:pt x="10653" y="27470"/>
                  <a:pt x="10577" y="26668"/>
                </a:cubicBezTo>
                <a:cubicBezTo>
                  <a:pt x="10502" y="25866"/>
                  <a:pt x="10126" y="25139"/>
                  <a:pt x="9500" y="24638"/>
                </a:cubicBezTo>
                <a:cubicBezTo>
                  <a:pt x="8873" y="24111"/>
                  <a:pt x="8096" y="23886"/>
                  <a:pt x="7294" y="23961"/>
                </a:cubicBezTo>
                <a:cubicBezTo>
                  <a:pt x="6492" y="24036"/>
                  <a:pt x="5765" y="24412"/>
                  <a:pt x="5264" y="25039"/>
                </a:cubicBezTo>
                <a:cubicBezTo>
                  <a:pt x="1680" y="29375"/>
                  <a:pt x="1" y="35189"/>
                  <a:pt x="502" y="41405"/>
                </a:cubicBezTo>
                <a:cubicBezTo>
                  <a:pt x="953" y="47194"/>
                  <a:pt x="3234" y="52833"/>
                  <a:pt x="6868" y="57320"/>
                </a:cubicBezTo>
                <a:cubicBezTo>
                  <a:pt x="12958" y="64763"/>
                  <a:pt x="22532" y="69876"/>
                  <a:pt x="35364" y="72508"/>
                </a:cubicBezTo>
                <a:cubicBezTo>
                  <a:pt x="40402" y="73560"/>
                  <a:pt x="45540" y="74187"/>
                  <a:pt x="50502" y="74788"/>
                </a:cubicBezTo>
                <a:cubicBezTo>
                  <a:pt x="55590" y="75415"/>
                  <a:pt x="60853" y="76041"/>
                  <a:pt x="65866" y="77119"/>
                </a:cubicBezTo>
                <a:cubicBezTo>
                  <a:pt x="71229" y="78272"/>
                  <a:pt x="75966" y="79926"/>
                  <a:pt x="79951" y="82006"/>
                </a:cubicBezTo>
                <a:cubicBezTo>
                  <a:pt x="78798" y="87194"/>
                  <a:pt x="77645" y="91179"/>
                  <a:pt x="76267" y="94663"/>
                </a:cubicBezTo>
                <a:cubicBezTo>
                  <a:pt x="76192" y="94613"/>
                  <a:pt x="76091" y="94563"/>
                  <a:pt x="76016" y="94513"/>
                </a:cubicBezTo>
                <a:cubicBezTo>
                  <a:pt x="68196" y="89651"/>
                  <a:pt x="59800" y="85741"/>
                  <a:pt x="51054" y="82884"/>
                </a:cubicBezTo>
                <a:cubicBezTo>
                  <a:pt x="43309" y="80352"/>
                  <a:pt x="32733" y="78823"/>
                  <a:pt x="26367" y="85891"/>
                </a:cubicBezTo>
                <a:cubicBezTo>
                  <a:pt x="20602" y="92332"/>
                  <a:pt x="22307" y="101981"/>
                  <a:pt x="26367" y="108222"/>
                </a:cubicBezTo>
                <a:cubicBezTo>
                  <a:pt x="30076" y="113961"/>
                  <a:pt x="35991" y="118197"/>
                  <a:pt x="43059" y="120152"/>
                </a:cubicBezTo>
                <a:cubicBezTo>
                  <a:pt x="45790" y="120904"/>
                  <a:pt x="48572" y="121305"/>
                  <a:pt x="51354" y="121305"/>
                </a:cubicBezTo>
                <a:cubicBezTo>
                  <a:pt x="55615" y="121305"/>
                  <a:pt x="59826" y="120352"/>
                  <a:pt x="63510" y="118573"/>
                </a:cubicBezTo>
                <a:cubicBezTo>
                  <a:pt x="71179" y="114839"/>
                  <a:pt x="76066" y="108322"/>
                  <a:pt x="78898" y="103210"/>
                </a:cubicBezTo>
                <a:cubicBezTo>
                  <a:pt x="81279" y="104387"/>
                  <a:pt x="83384" y="105064"/>
                  <a:pt x="85540" y="105315"/>
                </a:cubicBezTo>
                <a:cubicBezTo>
                  <a:pt x="91129" y="105992"/>
                  <a:pt x="97745" y="102683"/>
                  <a:pt x="98648" y="96693"/>
                </a:cubicBezTo>
                <a:cubicBezTo>
                  <a:pt x="99124" y="93585"/>
                  <a:pt x="98046" y="90402"/>
                  <a:pt x="95364" y="86944"/>
                </a:cubicBezTo>
                <a:cubicBezTo>
                  <a:pt x="93059" y="83936"/>
                  <a:pt x="90151" y="81280"/>
                  <a:pt x="86743" y="79024"/>
                </a:cubicBezTo>
                <a:cubicBezTo>
                  <a:pt x="87294" y="76217"/>
                  <a:pt x="87846" y="73385"/>
                  <a:pt x="88347" y="70628"/>
                </a:cubicBezTo>
                <a:cubicBezTo>
                  <a:pt x="90402" y="59751"/>
                  <a:pt x="92532" y="48497"/>
                  <a:pt x="96668" y="38247"/>
                </a:cubicBezTo>
                <a:cubicBezTo>
                  <a:pt x="100076" y="29851"/>
                  <a:pt x="108046" y="14863"/>
                  <a:pt x="123184" y="8999"/>
                </a:cubicBezTo>
                <a:cubicBezTo>
                  <a:pt x="134863" y="4487"/>
                  <a:pt x="149450" y="6718"/>
                  <a:pt x="160352" y="14688"/>
                </a:cubicBezTo>
                <a:cubicBezTo>
                  <a:pt x="170603" y="22182"/>
                  <a:pt x="177746" y="34437"/>
                  <a:pt x="179976" y="48247"/>
                </a:cubicBezTo>
                <a:cubicBezTo>
                  <a:pt x="182006" y="60778"/>
                  <a:pt x="180101" y="74488"/>
                  <a:pt x="174487" y="87896"/>
                </a:cubicBezTo>
                <a:cubicBezTo>
                  <a:pt x="173836" y="89425"/>
                  <a:pt x="174563" y="91204"/>
                  <a:pt x="176091" y="91831"/>
                </a:cubicBezTo>
                <a:cubicBezTo>
                  <a:pt x="176843" y="92157"/>
                  <a:pt x="177645" y="92157"/>
                  <a:pt x="178397" y="91856"/>
                </a:cubicBezTo>
                <a:cubicBezTo>
                  <a:pt x="179149" y="91555"/>
                  <a:pt x="179726" y="90979"/>
                  <a:pt x="180051" y="90227"/>
                </a:cubicBezTo>
                <a:cubicBezTo>
                  <a:pt x="186091" y="75791"/>
                  <a:pt x="188147" y="60929"/>
                  <a:pt x="185941" y="47294"/>
                </a:cubicBezTo>
              </a:path>
            </a:pathLst>
          </a:custGeom>
          <a:solidFill>
            <a:schemeClr val="accen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1" name="Google Shape;2631;p31"/>
          <p:cNvSpPr txBox="1"/>
          <p:nvPr/>
        </p:nvSpPr>
        <p:spPr>
          <a:xfrm>
            <a:off x="2812744" y="4360634"/>
            <a:ext cx="3969935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Jua"/>
                <a:ea typeface="Jua"/>
                <a:cs typeface="Jua"/>
                <a:sym typeface="Jua"/>
              </a:rPr>
              <a:t>3+6+1=10 </a:t>
            </a:r>
            <a:r>
              <a:rPr lang="en" sz="2000" b="1">
                <a:solidFill>
                  <a:srgbClr val="00B050"/>
                </a:solidFill>
                <a:latin typeface="Quicksand" panose="020B0604020202020204" charset="0"/>
                <a:ea typeface="Jua"/>
                <a:cs typeface="Jua"/>
                <a:sym typeface="Jua"/>
              </a:rPr>
              <a:t>Làm tốt lắm!</a:t>
            </a:r>
            <a:endParaRPr sz="2000" b="1">
              <a:solidFill>
                <a:srgbClr val="00B050"/>
              </a:solidFill>
              <a:latin typeface="Quicksand" panose="020B0604020202020204" charset="0"/>
              <a:ea typeface="Jua"/>
              <a:cs typeface="Jua"/>
              <a:sym typeface="Jua"/>
            </a:endParaRPr>
          </a:p>
        </p:txBody>
      </p:sp>
      <p:grpSp>
        <p:nvGrpSpPr>
          <p:cNvPr id="2632" name="Google Shape;2632;p31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633" name="Google Shape;2633;p31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34" name="Google Shape;2634;p31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35" name="Google Shape;2635;p31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36" name="Google Shape;2636;p31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37" name="Google Shape;2637;p31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638" name="Google Shape;2638;p31">
            <a:hlinkClick r:id="rId4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639" name="Google Shape;2639;p31">
            <a:hlinkClick r:id="rId5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640" name="Google Shape;2640;p31">
            <a:hlinkClick r:id="rId6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641" name="Google Shape;2641;p31">
            <a:hlinkClick r:id="rId7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642" name="Google Shape;2642;p31">
            <a:hlinkClick r:id="rId8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643" name="Google Shape;2643;p31">
            <a:hlinkClick r:id="rId9" action="ppaction://hlinksldjump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644" name="Google Shape;2644;p31">
            <a:hlinkClick r:id="rId10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5" name="Google Shape;2645;p31"/>
          <p:cNvSpPr/>
          <p:nvPr/>
        </p:nvSpPr>
        <p:spPr>
          <a:xfrm>
            <a:off x="2966275" y="2308052"/>
            <a:ext cx="386400" cy="386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  <a:endParaRPr sz="1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46" name="Google Shape;2646;p31"/>
          <p:cNvSpPr/>
          <p:nvPr/>
        </p:nvSpPr>
        <p:spPr>
          <a:xfrm>
            <a:off x="3625038" y="2784727"/>
            <a:ext cx="386400" cy="386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6</a:t>
            </a:r>
            <a:endParaRPr sz="1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47" name="Google Shape;2647;p31"/>
          <p:cNvSpPr/>
          <p:nvPr/>
        </p:nvSpPr>
        <p:spPr>
          <a:xfrm>
            <a:off x="5136988" y="1303052"/>
            <a:ext cx="386400" cy="386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8</a:t>
            </a:r>
            <a:endParaRPr sz="1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48" name="Google Shape;2648;p31"/>
          <p:cNvSpPr/>
          <p:nvPr/>
        </p:nvSpPr>
        <p:spPr>
          <a:xfrm>
            <a:off x="5135488" y="2904177"/>
            <a:ext cx="386400" cy="386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5</a:t>
            </a:r>
            <a:endParaRPr sz="1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49" name="Google Shape;2649;p31"/>
          <p:cNvSpPr/>
          <p:nvPr/>
        </p:nvSpPr>
        <p:spPr>
          <a:xfrm>
            <a:off x="6265375" y="2132452"/>
            <a:ext cx="386400" cy="386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6</a:t>
            </a:r>
            <a:endParaRPr sz="1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50" name="Google Shape;2650;p31"/>
          <p:cNvSpPr/>
          <p:nvPr/>
        </p:nvSpPr>
        <p:spPr>
          <a:xfrm>
            <a:off x="6020650" y="2649452"/>
            <a:ext cx="386400" cy="386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3</a:t>
            </a:r>
            <a:endParaRPr sz="1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"/>
          <p:cNvSpPr txBox="1">
            <a:spLocks noGrp="1"/>
          </p:cNvSpPr>
          <p:nvPr>
            <p:ph type="ctrTitle"/>
          </p:nvPr>
        </p:nvSpPr>
        <p:spPr>
          <a:xfrm>
            <a:off x="882639" y="1180214"/>
            <a:ext cx="7208700" cy="10848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itka Banner" panose="02000505000000020004" pitchFamily="2" charset="0"/>
              </a:rPr>
              <a:t>Tự nhiên xã hội</a:t>
            </a:r>
            <a:endParaRPr>
              <a:latin typeface="Sitka Banner" panose="02000505000000020004" pitchFamily="2" charset="0"/>
            </a:endParaRPr>
          </a:p>
        </p:txBody>
      </p:sp>
      <p:sp>
        <p:nvSpPr>
          <p:cNvPr id="6" name="Google Shape;1730;p23">
            <a:extLst>
              <a:ext uri="{FF2B5EF4-FFF2-40B4-BE49-F238E27FC236}">
                <a16:creationId xmlns:a16="http://schemas.microsoft.com/office/drawing/2014/main" id="{020CB7E3-CB00-49FF-BC00-FDC0000E72C6}"/>
              </a:ext>
            </a:extLst>
          </p:cNvPr>
          <p:cNvSpPr txBox="1">
            <a:spLocks/>
          </p:cNvSpPr>
          <p:nvPr/>
        </p:nvSpPr>
        <p:spPr>
          <a:xfrm>
            <a:off x="441319" y="2327911"/>
            <a:ext cx="8261361" cy="1084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4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2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2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2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2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2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2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2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Font typeface="Jua"/>
              <a:buNone/>
              <a:defRPr sz="72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n-US">
                <a:solidFill>
                  <a:srgbClr val="00B050"/>
                </a:solidFill>
                <a:latin typeface="Sitka Banner" panose="02000505000000020004" pitchFamily="2" charset="0"/>
              </a:rPr>
              <a:t>Vệ sinh môi trường</a:t>
            </a:r>
          </a:p>
        </p:txBody>
      </p:sp>
    </p:spTree>
    <p:extLst>
      <p:ext uri="{BB962C8B-B14F-4D97-AF65-F5344CB8AC3E}">
        <p14:creationId xmlns:p14="http://schemas.microsoft.com/office/powerpoint/2010/main" val="228084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44F92E-BF95-43B8-9E45-43F47818E3AA}"/>
              </a:ext>
            </a:extLst>
          </p:cNvPr>
          <p:cNvSpPr txBox="1"/>
          <p:nvPr/>
        </p:nvSpPr>
        <p:spPr>
          <a:xfrm>
            <a:off x="1108038" y="731912"/>
            <a:ext cx="595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Thứ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 </a:t>
            </a:r>
            <a:r>
              <a:rPr kumimoji="0" lang="en-US" sz="24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ngày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 tháng  năm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C3A14-2DE2-4C62-BAE1-11737E7076A6}"/>
              </a:ext>
            </a:extLst>
          </p:cNvPr>
          <p:cNvSpPr txBox="1"/>
          <p:nvPr/>
        </p:nvSpPr>
        <p:spPr>
          <a:xfrm>
            <a:off x="2171258" y="1249678"/>
            <a:ext cx="5178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Tự nhiên xã hội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CEADED-B739-4C65-8BBF-85DAD2FF804E}"/>
              </a:ext>
            </a:extLst>
          </p:cNvPr>
          <p:cNvSpPr txBox="1"/>
          <p:nvPr/>
        </p:nvSpPr>
        <p:spPr>
          <a:xfrm>
            <a:off x="2171258" y="1765132"/>
            <a:ext cx="466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Vệ sinh môi trường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560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25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6" name="Google Shape;1746;p25"/>
          <p:cNvSpPr txBox="1">
            <a:spLocks noGrp="1"/>
          </p:cNvSpPr>
          <p:nvPr>
            <p:ph type="subTitle" idx="4"/>
          </p:nvPr>
        </p:nvSpPr>
        <p:spPr>
          <a:xfrm>
            <a:off x="1799701" y="2773545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Thái độ</a:t>
            </a:r>
            <a:endParaRPr/>
          </a:p>
        </p:txBody>
      </p:sp>
      <p:sp>
        <p:nvSpPr>
          <p:cNvPr id="1747" name="Google Shape;1747;p25"/>
          <p:cNvSpPr txBox="1">
            <a:spLocks noGrp="1"/>
          </p:cNvSpPr>
          <p:nvPr>
            <p:ph type="subTitle" idx="5"/>
          </p:nvPr>
        </p:nvSpPr>
        <p:spPr>
          <a:xfrm>
            <a:off x="1794612" y="308823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Tích cực, tập trung trong giờ học.</a:t>
            </a:r>
            <a:endParaRPr/>
          </a:p>
        </p:txBody>
      </p:sp>
      <p:sp>
        <p:nvSpPr>
          <p:cNvPr id="1748" name="Google Shape;1748;p25"/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Kiến thức</a:t>
            </a:r>
            <a:endParaRPr/>
          </a:p>
        </p:txBody>
      </p:sp>
      <p:sp>
        <p:nvSpPr>
          <p:cNvPr id="1749" name="Google Shape;1749;p25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Nêu được tác hại của rác thải.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Biết nguyên nhân gây ô nhiễm môi trường.</a:t>
            </a:r>
            <a:endParaRPr/>
          </a:p>
        </p:txBody>
      </p:sp>
      <p:sp>
        <p:nvSpPr>
          <p:cNvPr id="1752" name="Google Shape;1752;p25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Kĩ năng</a:t>
            </a:r>
            <a:endParaRPr/>
          </a:p>
        </p:txBody>
      </p:sp>
      <p:sp>
        <p:nvSpPr>
          <p:cNvPr id="1753" name="Google Shape;1753;p25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Phân loại được các loại rác thải.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Nắm một vài biện pháp xử lí phân, rác thải.</a:t>
            </a:r>
            <a:endParaRPr/>
          </a:p>
        </p:txBody>
      </p:sp>
      <p:sp>
        <p:nvSpPr>
          <p:cNvPr id="1754" name="Google Shape;1754;p25"/>
          <p:cNvSpPr txBox="1">
            <a:spLocks noGrp="1"/>
          </p:cNvSpPr>
          <p:nvPr>
            <p:ph type="title" idx="3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755" name="Google Shape;1755;p25"/>
          <p:cNvSpPr txBox="1">
            <a:spLocks noGrp="1"/>
          </p:cNvSpPr>
          <p:nvPr>
            <p:ph type="title" idx="6"/>
          </p:nvPr>
        </p:nvSpPr>
        <p:spPr>
          <a:xfrm>
            <a:off x="1183878" y="3107481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757" name="Google Shape;1757;p25"/>
          <p:cNvSpPr txBox="1">
            <a:spLocks noGrp="1"/>
          </p:cNvSpPr>
          <p:nvPr>
            <p:ph type="title" idx="15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758" name="Google Shape;1758;p25"/>
          <p:cNvSpPr txBox="1">
            <a:spLocks noGrp="1"/>
          </p:cNvSpPr>
          <p:nvPr>
            <p:ph type="subTitle" idx="16"/>
          </p:nvPr>
        </p:nvSpPr>
        <p:spPr>
          <a:xfrm>
            <a:off x="5218933" y="2773545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GD Kĩ năng sống</a:t>
            </a:r>
            <a:endParaRPr/>
          </a:p>
        </p:txBody>
      </p:sp>
      <p:sp>
        <p:nvSpPr>
          <p:cNvPr id="1759" name="Google Shape;1759;p25"/>
          <p:cNvSpPr txBox="1">
            <a:spLocks noGrp="1"/>
          </p:cNvSpPr>
          <p:nvPr>
            <p:ph type="subTitle" idx="17"/>
          </p:nvPr>
        </p:nvSpPr>
        <p:spPr>
          <a:xfrm>
            <a:off x="5212188" y="308823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Có ý thức giữ gìn vệ sinh môi trường.</a:t>
            </a:r>
            <a:endParaRPr/>
          </a:p>
        </p:txBody>
      </p:sp>
      <p:sp>
        <p:nvSpPr>
          <p:cNvPr id="1760" name="Google Shape;1760;p25"/>
          <p:cNvSpPr txBox="1">
            <a:spLocks noGrp="1"/>
          </p:cNvSpPr>
          <p:nvPr>
            <p:ph type="title" idx="18"/>
          </p:nvPr>
        </p:nvSpPr>
        <p:spPr>
          <a:xfrm>
            <a:off x="4621067" y="3107481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9" name="Google Shape;3759;p39"/>
          <p:cNvSpPr/>
          <p:nvPr/>
        </p:nvSpPr>
        <p:spPr>
          <a:xfrm rot="-163182">
            <a:off x="2139664" y="1013657"/>
            <a:ext cx="4703898" cy="33280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0" name="Google Shape;3760;p39"/>
          <p:cNvSpPr/>
          <p:nvPr/>
        </p:nvSpPr>
        <p:spPr>
          <a:xfrm rot="-425836">
            <a:off x="1801548" y="899329"/>
            <a:ext cx="1088276" cy="94042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1" name="Google Shape;3761;p39"/>
          <p:cNvSpPr/>
          <p:nvPr/>
        </p:nvSpPr>
        <p:spPr>
          <a:xfrm rot="4539555">
            <a:off x="5905376" y="706314"/>
            <a:ext cx="1088288" cy="940397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2" name="Google Shape;3762;p39"/>
          <p:cNvSpPr txBox="1">
            <a:spLocks noGrp="1"/>
          </p:cNvSpPr>
          <p:nvPr>
            <p:ph type="title"/>
          </p:nvPr>
        </p:nvSpPr>
        <p:spPr>
          <a:xfrm rot="21446705">
            <a:off x="2418047" y="2543004"/>
            <a:ext cx="4307907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0C0"/>
                </a:solidFill>
                <a:latin typeface="Quicksand" panose="020B0604020202020204" charset="0"/>
              </a:rPr>
              <a:t>Tác hại của rác thải</a:t>
            </a:r>
            <a:endParaRPr>
              <a:solidFill>
                <a:srgbClr val="0070C0"/>
              </a:solidFill>
              <a:latin typeface="Quicksand" panose="020B0604020202020204" charset="0"/>
            </a:endParaRPr>
          </a:p>
        </p:txBody>
      </p:sp>
      <p:sp>
        <p:nvSpPr>
          <p:cNvPr id="3763" name="Google Shape;3763;p39"/>
          <p:cNvSpPr txBox="1">
            <a:spLocks noGrp="1"/>
          </p:cNvSpPr>
          <p:nvPr>
            <p:ph type="title" idx="2"/>
          </p:nvPr>
        </p:nvSpPr>
        <p:spPr>
          <a:xfrm>
            <a:off x="3966490" y="1247285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3766" name="Google Shape;3766;p3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767" name="Google Shape;3767;p3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68" name="Google Shape;3768;p3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69" name="Google Shape;3769;p3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70" name="Google Shape;3770;p3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71" name="Google Shape;3771;p3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778" name="Google Shape;3778;p39">
            <a:hlinkClick r:id="rId3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9" name="Google Shape;3779;p39">
            <a:hlinkClick r:id="rId4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0" name="Google Shape;3780;p39">
            <a:hlinkClick r:id="rId5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8751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9" name="Google Shape;3289;p36"/>
          <p:cNvSpPr txBox="1">
            <a:spLocks noGrp="1"/>
          </p:cNvSpPr>
          <p:nvPr>
            <p:ph type="title"/>
          </p:nvPr>
        </p:nvSpPr>
        <p:spPr>
          <a:xfrm>
            <a:off x="1250275" y="527342"/>
            <a:ext cx="6643424" cy="500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050"/>
                </a:solidFill>
                <a:latin typeface="Quicksand" panose="020B0604020202020204" charset="0"/>
              </a:rPr>
              <a:t>Em hãy nêu </a:t>
            </a:r>
            <a:r>
              <a:rPr lang="en-US" altLang="en-US" b="1">
                <a:solidFill>
                  <a:srgbClr val="00B050"/>
                </a:solidFill>
                <a:latin typeface="Quicksand" panose="020B0604020202020204" charset="0"/>
              </a:rPr>
              <a:t>cảm giác của em khi đi qua đống rác?</a:t>
            </a:r>
            <a:endParaRPr>
              <a:solidFill>
                <a:srgbClr val="00B050"/>
              </a:solidFill>
              <a:latin typeface="Quicksand" panose="020B0604020202020204" charset="0"/>
            </a:endParaRPr>
          </a:p>
        </p:txBody>
      </p:sp>
      <p:sp>
        <p:nvSpPr>
          <p:cNvPr id="3474" name="Google Shape;3474;p36">
            <a:hlinkClick r:id="rId3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5" name="Google Shape;3475;p36">
            <a:hlinkClick r:id="rId4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6" name="Google Shape;3476;p36">
            <a:hlinkClick r:id="rId5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Picture 3" descr="®Çda">
            <a:extLst>
              <a:ext uri="{FF2B5EF4-FFF2-40B4-BE49-F238E27FC236}">
                <a16:creationId xmlns:a16="http://schemas.microsoft.com/office/drawing/2014/main" id="{7D1639B5-18F1-401C-BF86-D64057FA9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75" y="1328859"/>
            <a:ext cx="3781646" cy="288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" name="Picture 2" descr="anh 4">
            <a:extLst>
              <a:ext uri="{FF2B5EF4-FFF2-40B4-BE49-F238E27FC236}">
                <a16:creationId xmlns:a16="http://schemas.microsoft.com/office/drawing/2014/main" id="{C698F9E4-7663-4858-9381-574D58FE0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919" y="1616279"/>
            <a:ext cx="3331360" cy="24985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Google Shape;4238;p45">
            <a:extLst>
              <a:ext uri="{FF2B5EF4-FFF2-40B4-BE49-F238E27FC236}">
                <a16:creationId xmlns:a16="http://schemas.microsoft.com/office/drawing/2014/main" id="{B4F607B8-8ECE-489E-9712-D343BAE50728}"/>
              </a:ext>
            </a:extLst>
          </p:cNvPr>
          <p:cNvSpPr/>
          <p:nvPr/>
        </p:nvSpPr>
        <p:spPr>
          <a:xfrm rot="599">
            <a:off x="1369099" y="4213734"/>
            <a:ext cx="6524537" cy="7070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b="1">
                <a:solidFill>
                  <a:srgbClr val="0070C0"/>
                </a:solidFill>
                <a:latin typeface="Quicksand" panose="020B0604020202020204" charset="0"/>
              </a:rPr>
              <a:t>Khi đi qua đống rác ta cảm giác buồn nôn, khó thở, không thể chịu nổi.</a:t>
            </a:r>
            <a:endParaRPr sz="2400" b="1">
              <a:solidFill>
                <a:srgbClr val="0070C0"/>
              </a:solidFill>
              <a:latin typeface="Quicksan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22711794"/>
</p:tagLst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te Family Doodle Collage for Marketing by Slidesgo">
  <a:themeElements>
    <a:clrScheme name="Simple Light">
      <a:dk1>
        <a:srgbClr val="0F4FBE"/>
      </a:dk1>
      <a:lt1>
        <a:srgbClr val="FFF3D1"/>
      </a:lt1>
      <a:dk2>
        <a:srgbClr val="434343"/>
      </a:dk2>
      <a:lt2>
        <a:srgbClr val="FFFFFF"/>
      </a:lt2>
      <a:accent1>
        <a:srgbClr val="F3AF64"/>
      </a:accent1>
      <a:accent2>
        <a:srgbClr val="F9D980"/>
      </a:accent2>
      <a:accent3>
        <a:srgbClr val="B6D7A8"/>
      </a:accent3>
      <a:accent4>
        <a:srgbClr val="BFD45C"/>
      </a:accent4>
      <a:accent5>
        <a:srgbClr val="F78B9D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683</Words>
  <Application>Microsoft Office PowerPoint</Application>
  <PresentationFormat>On-screen Show (16:9)</PresentationFormat>
  <Paragraphs>141</Paragraphs>
  <Slides>35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Quicksand Medium</vt:lpstr>
      <vt:lpstr>Patrick Hand</vt:lpstr>
      <vt:lpstr>HP001 4 hàng</vt:lpstr>
      <vt:lpstr>Jua</vt:lpstr>
      <vt:lpstr>Arial</vt:lpstr>
      <vt:lpstr>Times New Roman</vt:lpstr>
      <vt:lpstr>Quicksand</vt:lpstr>
      <vt:lpstr>Open Sans</vt:lpstr>
      <vt:lpstr>Sitka Banner</vt:lpstr>
      <vt:lpstr>Wingdings</vt:lpstr>
      <vt:lpstr>Poppins</vt:lpstr>
      <vt:lpstr>Nature Activities Binder by Slidesgo</vt:lpstr>
      <vt:lpstr>Cute Family Doodle Collage for Marketing by Slidesgo</vt:lpstr>
      <vt:lpstr>Chào mừng các em đến với tiết học</vt:lpstr>
      <vt:lpstr>Khởi động</vt:lpstr>
      <vt:lpstr>Tìm đường đi cho chú vịt con về với gia đình</vt:lpstr>
      <vt:lpstr>Find the Path</vt:lpstr>
      <vt:lpstr>Tự nhiên xã hội</vt:lpstr>
      <vt:lpstr>PowerPoint Presentation</vt:lpstr>
      <vt:lpstr>Mục tiêu bài học</vt:lpstr>
      <vt:lpstr>Tác hại của rác thải</vt:lpstr>
      <vt:lpstr>Em hãy nêu cảm giác của em khi đi qua đống rác?</vt:lpstr>
      <vt:lpstr>Những sinh vật nào thường sống nơi có rác? Chúng có hại gì đối với sức khỏe con người?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Nên và không nên làm đối với rác thải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xử lí rác thải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Alternative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cp:lastModifiedBy>Thanh Thuy</cp:lastModifiedBy>
  <cp:revision>5</cp:revision>
  <dcterms:modified xsi:type="dcterms:W3CDTF">2022-01-15T01:47:13Z</dcterms:modified>
</cp:coreProperties>
</file>