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  <p:sldMasterId id="2147483689" r:id="rId3"/>
    <p:sldMasterId id="2147483701" r:id="rId4"/>
  </p:sldMasterIdLst>
  <p:notesMasterIdLst>
    <p:notesMasterId r:id="rId10"/>
  </p:notesMasterIdLst>
  <p:sldIdLst>
    <p:sldId id="352" r:id="rId5"/>
    <p:sldId id="2007577138" r:id="rId6"/>
    <p:sldId id="263" r:id="rId7"/>
    <p:sldId id="342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=""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2T15:33:50.346" idx="1">
    <p:pos x="10" y="10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660B9-A3AE-4E7B-A997-41CB2FD7A4C5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E1068-7ED0-4A22-A197-2549121A7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216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46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27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20852950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73141746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1046056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8278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31440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37352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01045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35421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43923840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261765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76528914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71675457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53784440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32278339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0094535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7394814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77325167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38957035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11174915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29316329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00518300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775985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7965151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3116882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36730551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63221412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39129467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1214920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7734600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41668829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82691074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9BFDEDF0-77B5-4DC5-9274-B7FC088C8CAE}"/>
              </a:ext>
            </a:extLst>
          </p:cNvPr>
          <p:cNvSpPr txBox="1">
            <a:spLocks/>
          </p:cNvSpPr>
          <p:nvPr userDrawn="1"/>
        </p:nvSpPr>
        <p:spPr>
          <a:xfrm>
            <a:off x="9448800" y="-46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sym typeface="+mn-ea"/>
              </a:rPr>
              <a:t>Hương</a:t>
            </a:r>
            <a:r>
              <a:rPr lang="en-US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+mn-ea"/>
              </a:rPr>
              <a:t>Thảo</a:t>
            </a:r>
            <a:r>
              <a:rPr lang="en-US" dirty="0">
                <a:solidFill>
                  <a:srgbClr val="FF0000"/>
                </a:solidFill>
                <a:sym typeface="+mn-ea"/>
              </a:rPr>
              <a:t> - tranthao121004@gmail.com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81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="" xmlns:a16="http://schemas.microsoft.com/office/drawing/2014/main" id="{8779C15C-1DAF-4E5F-9C38-3A9F22620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6738" y="87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6508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484" y="8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7516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622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20210409090849_wm_shs-tieng-viet-2-tap-1">
            <a:extLst>
              <a:ext uri="{FF2B5EF4-FFF2-40B4-BE49-F238E27FC236}">
                <a16:creationId xmlns="" xmlns:a16="http://schemas.microsoft.com/office/drawing/2014/main" id="{32A6BE38-875F-4826-B35D-4B2B409B9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696889" y="143432"/>
            <a:ext cx="908806" cy="835559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6B8A5C-0670-4EE6-AC4D-085A03FA4950}"/>
              </a:ext>
            </a:extLst>
          </p:cNvPr>
          <p:cNvSpPr txBox="1"/>
          <p:nvPr/>
        </p:nvSpPr>
        <p:spPr>
          <a:xfrm>
            <a:off x="2752174" y="538686"/>
            <a:ext cx="65430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C3964D-26EB-4B1D-9B2E-7E96D1655EE0}"/>
              </a:ext>
            </a:extLst>
          </p:cNvPr>
          <p:cNvSpPr txBox="1"/>
          <p:nvPr/>
        </p:nvSpPr>
        <p:spPr>
          <a:xfrm>
            <a:off x="1696889" y="3148572"/>
            <a:ext cx="984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0081385-3DEE-4A7B-A1BA-112801289B6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0026" y="1218005"/>
            <a:ext cx="9048609" cy="1750091"/>
          </a:xfrm>
          <a:prstGeom prst="roundRect">
            <a:avLst>
              <a:gd name="adj" fmla="val 31819"/>
            </a:avLst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ED5606A-1BD8-46C9-A69F-0F361E9B6377}"/>
              </a:ext>
            </a:extLst>
          </p:cNvPr>
          <p:cNvSpPr txBox="1"/>
          <p:nvPr/>
        </p:nvSpPr>
        <p:spPr>
          <a:xfrm>
            <a:off x="3104959" y="3166295"/>
            <a:ext cx="1236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ô/ dù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C41AE33-D6AC-4787-BDA9-FC2969D771E3}"/>
              </a:ext>
            </a:extLst>
          </p:cNvPr>
          <p:cNvSpPr txBox="1"/>
          <p:nvPr/>
        </p:nvSpPr>
        <p:spPr>
          <a:xfrm>
            <a:off x="4513030" y="3132113"/>
            <a:ext cx="984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mũ, khăn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2967A4F-7595-44A9-A3F7-C9378DC676A3}"/>
              </a:ext>
            </a:extLst>
          </p:cNvPr>
          <p:cNvSpPr txBox="1"/>
          <p:nvPr/>
        </p:nvSpPr>
        <p:spPr>
          <a:xfrm>
            <a:off x="5853385" y="3079244"/>
            <a:ext cx="984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mưa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7FE2DBF-654D-4A95-A5E8-8672C7B85C4C}"/>
              </a:ext>
            </a:extLst>
          </p:cNvPr>
          <p:cNvSpPr txBox="1"/>
          <p:nvPr/>
        </p:nvSpPr>
        <p:spPr>
          <a:xfrm>
            <a:off x="7329171" y="3004846"/>
            <a:ext cx="984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 điện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C716C2E-8B9C-40BA-96DF-14348FDCD1F5}"/>
              </a:ext>
            </a:extLst>
          </p:cNvPr>
          <p:cNvSpPr txBox="1"/>
          <p:nvPr/>
        </p:nvSpPr>
        <p:spPr>
          <a:xfrm>
            <a:off x="8803016" y="3019818"/>
            <a:ext cx="984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 giấy</a:t>
            </a:r>
          </a:p>
        </p:txBody>
      </p:sp>
    </p:spTree>
    <p:extLst>
      <p:ext uri="{BB962C8B-B14F-4D97-AF65-F5344CB8AC3E}">
        <p14:creationId xmlns="" xmlns:p14="http://schemas.microsoft.com/office/powerpoint/2010/main" val="28933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=""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=""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=""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thảo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đặc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công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đồ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FE78098-D834-4F06-9CE3-4B251BDF2302}"/>
              </a:ext>
            </a:extLst>
          </p:cNvPr>
          <p:cNvSpPr txBox="1"/>
          <p:nvPr/>
        </p:nvSpPr>
        <p:spPr>
          <a:xfrm>
            <a:off x="3048740" y="4826779"/>
            <a:ext cx="6094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x-none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 có hình chóp, được dùng để che nắng, che mưa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74BCEC4-98CF-4F6C-9191-5442D00D2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49" y="954003"/>
            <a:ext cx="4876800" cy="3619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8924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7B26C75-BA63-4589-9CCF-B0A403C5AC4B}"/>
              </a:ext>
            </a:extLst>
          </p:cNvPr>
          <p:cNvSpPr txBox="1"/>
          <p:nvPr/>
        </p:nvSpPr>
        <p:spPr>
          <a:xfrm>
            <a:off x="1831473" y="306470"/>
            <a:ext cx="85860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3 – 5 câu tả một đồ vật em cần dùng để tránh nắng hoặc tránh mưa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DA9695C8-E05D-4581-9D87-E65D736777C0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3955428" y="3539148"/>
            <a:ext cx="456201" cy="0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6947CA4D-675B-459D-8056-517FC33BA3A4}"/>
              </a:ext>
            </a:extLst>
          </p:cNvPr>
          <p:cNvCxnSpPr>
            <a:cxnSpLocks/>
          </p:cNvCxnSpPr>
          <p:nvPr/>
        </p:nvCxnSpPr>
        <p:spPr>
          <a:xfrm>
            <a:off x="6439874" y="3632884"/>
            <a:ext cx="694665" cy="2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880AC27D-5EE6-43B7-99D2-245AF24ACB45}"/>
              </a:ext>
            </a:extLst>
          </p:cNvPr>
          <p:cNvCxnSpPr>
            <a:cxnSpLocks/>
            <a:stCxn id="40" idx="0"/>
            <a:endCxn id="34" idx="4"/>
          </p:cNvCxnSpPr>
          <p:nvPr/>
        </p:nvCxnSpPr>
        <p:spPr>
          <a:xfrm flipH="1" flipV="1">
            <a:off x="5511136" y="4658117"/>
            <a:ext cx="35208" cy="307080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4B9BA252-461A-48AD-A176-50BF9474FB0D}"/>
              </a:ext>
            </a:extLst>
          </p:cNvPr>
          <p:cNvGrpSpPr/>
          <p:nvPr/>
        </p:nvGrpSpPr>
        <p:grpSpPr>
          <a:xfrm>
            <a:off x="4294340" y="2681517"/>
            <a:ext cx="2410194" cy="1976600"/>
            <a:chOff x="2731531" y="2050473"/>
            <a:chExt cx="1450117" cy="1274618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15A958BF-CE27-4DC9-898C-AD978CE64CE9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rgbClr val="BAE5E4"/>
            </a:solidFill>
            <a:ln w="25400" cap="flat" cmpd="sng" algn="ctr">
              <a:solidFill>
                <a:srgbClr val="BAE5E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881E64F-06FE-430C-87BA-C6B009832E62}"/>
                </a:ext>
              </a:extLst>
            </p:cNvPr>
            <p:cNvSpPr txBox="1"/>
            <p:nvPr/>
          </p:nvSpPr>
          <p:spPr>
            <a:xfrm>
              <a:off x="2731531" y="2430318"/>
              <a:ext cx="1450117" cy="456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Tả đồ vật</a:t>
              </a:r>
              <a:endParaRPr kumimoji="0" lang="x-none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B5BB1A5-051F-47AA-AAEC-867FBD96BE4E}"/>
              </a:ext>
            </a:extLst>
          </p:cNvPr>
          <p:cNvGrpSpPr/>
          <p:nvPr/>
        </p:nvGrpSpPr>
        <p:grpSpPr>
          <a:xfrm>
            <a:off x="7095321" y="2599848"/>
            <a:ext cx="4385916" cy="1799467"/>
            <a:chOff x="4830610" y="1872010"/>
            <a:chExt cx="1873519" cy="1619336"/>
          </a:xfrm>
        </p:grpSpPr>
        <p:sp>
          <p:nvSpPr>
            <p:cNvPr id="37" name="Rounded Rectangle 49">
              <a:extLst>
                <a:ext uri="{FF2B5EF4-FFF2-40B4-BE49-F238E27FC236}">
                  <a16:creationId xmlns="" xmlns:a16="http://schemas.microsoft.com/office/drawing/2014/main" id="{72DF97CE-7742-49FE-B871-572A7A088E76}"/>
                </a:ext>
              </a:extLst>
            </p:cNvPr>
            <p:cNvSpPr/>
            <p:nvPr/>
          </p:nvSpPr>
          <p:spPr>
            <a:xfrm>
              <a:off x="4830610" y="1884218"/>
              <a:ext cx="1804473" cy="1607128"/>
            </a:xfrm>
            <a:prstGeom prst="roundRect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solidFill>
                <a:srgbClr val="FC7D77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B7B04AFD-EBDA-4222-84C0-59D562F01523}"/>
                </a:ext>
              </a:extLst>
            </p:cNvPr>
            <p:cNvSpPr txBox="1"/>
            <p:nvPr/>
          </p:nvSpPr>
          <p:spPr>
            <a:xfrm>
              <a:off x="4899656" y="1872010"/>
              <a:ext cx="1804473" cy="1167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(2) Đồ vật đó có gì nổi bật về hình dạng, màu sắc,…? </a:t>
              </a:r>
              <a:endParaRPr kumimoji="0" 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7292F4D5-25CA-4C7A-BB61-CB74FEC7ED23}"/>
              </a:ext>
            </a:extLst>
          </p:cNvPr>
          <p:cNvGrpSpPr/>
          <p:nvPr/>
        </p:nvGrpSpPr>
        <p:grpSpPr>
          <a:xfrm>
            <a:off x="3730596" y="4965198"/>
            <a:ext cx="3631495" cy="1785901"/>
            <a:chOff x="1813995" y="3867973"/>
            <a:chExt cx="3299265" cy="965116"/>
          </a:xfrm>
        </p:grpSpPr>
        <p:sp>
          <p:nvSpPr>
            <p:cNvPr id="40" name="Rounded Rectangle 50">
              <a:extLst>
                <a:ext uri="{FF2B5EF4-FFF2-40B4-BE49-F238E27FC236}">
                  <a16:creationId xmlns="" xmlns:a16="http://schemas.microsoft.com/office/drawing/2014/main" id="{5438B51E-CA76-41CD-B7BC-246098B15282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 w="25400" cap="flat" cmpd="sng" algn="ctr">
              <a:solidFill>
                <a:srgbClr val="F4F6D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E497593E-BF16-4963-B869-533698B4DFFC}"/>
                </a:ext>
              </a:extLst>
            </p:cNvPr>
            <p:cNvSpPr txBox="1"/>
            <p:nvPr/>
          </p:nvSpPr>
          <p:spPr>
            <a:xfrm>
              <a:off x="1813995" y="3965486"/>
              <a:ext cx="3299264" cy="700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(3) Em thường dùng đồ vật đó vào lúc nào?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DAFD17C3-4D23-4402-9322-0C45A3684F8F}"/>
              </a:ext>
            </a:extLst>
          </p:cNvPr>
          <p:cNvGrpSpPr/>
          <p:nvPr/>
        </p:nvGrpSpPr>
        <p:grpSpPr>
          <a:xfrm>
            <a:off x="982655" y="2539719"/>
            <a:ext cx="2972773" cy="1943161"/>
            <a:chOff x="342643" y="1686545"/>
            <a:chExt cx="1666293" cy="1768960"/>
          </a:xfrm>
        </p:grpSpPr>
        <p:sp>
          <p:nvSpPr>
            <p:cNvPr id="43" name="Rounded Rectangle 20">
              <a:extLst>
                <a:ext uri="{FF2B5EF4-FFF2-40B4-BE49-F238E27FC236}">
                  <a16:creationId xmlns="" xmlns:a16="http://schemas.microsoft.com/office/drawing/2014/main" id="{263A7AED-5272-4451-8568-A15DE5074AA9}"/>
                </a:ext>
              </a:extLst>
            </p:cNvPr>
            <p:cNvSpPr/>
            <p:nvPr/>
          </p:nvSpPr>
          <p:spPr>
            <a:xfrm>
              <a:off x="342643" y="1792813"/>
              <a:ext cx="1666293" cy="1607128"/>
            </a:xfrm>
            <a:prstGeom prst="roundRect">
              <a:avLst/>
            </a:prstGeom>
            <a:solidFill>
              <a:srgbClr val="FFAB40">
                <a:lumMod val="20000"/>
                <a:lumOff val="80000"/>
              </a:srgbClr>
            </a:solidFill>
            <a:ln w="25400" cap="flat" cmpd="sng" algn="ctr">
              <a:solidFill>
                <a:srgbClr val="FFAB40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E39FF480-61BD-46E0-9BA2-DF1EDCAE0DC4}"/>
                </a:ext>
              </a:extLst>
            </p:cNvPr>
            <p:cNvSpPr txBox="1"/>
            <p:nvPr/>
          </p:nvSpPr>
          <p:spPr>
            <a:xfrm>
              <a:off x="356978" y="1686545"/>
              <a:ext cx="1647458" cy="176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(4) Tình cảm của em đối với đồ vật đó như thế nào?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346C797C-7B2F-4B68-AF6F-BEC3A3CCEA56}"/>
              </a:ext>
            </a:extLst>
          </p:cNvPr>
          <p:cNvCxnSpPr>
            <a:cxnSpLocks/>
          </p:cNvCxnSpPr>
          <p:nvPr/>
        </p:nvCxnSpPr>
        <p:spPr>
          <a:xfrm flipV="1">
            <a:off x="5430740" y="2354562"/>
            <a:ext cx="0" cy="387927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616BE22A-0DED-41A2-971B-A4F6F4F6A60B}"/>
              </a:ext>
            </a:extLst>
          </p:cNvPr>
          <p:cNvGrpSpPr/>
          <p:nvPr/>
        </p:nvGrpSpPr>
        <p:grpSpPr>
          <a:xfrm>
            <a:off x="4427358" y="1244345"/>
            <a:ext cx="2712006" cy="1300648"/>
            <a:chOff x="2282035" y="823636"/>
            <a:chExt cx="2293928" cy="838474"/>
          </a:xfrm>
        </p:grpSpPr>
        <p:sp>
          <p:nvSpPr>
            <p:cNvPr id="47" name="Rounded Rectangle 25">
              <a:extLst>
                <a:ext uri="{FF2B5EF4-FFF2-40B4-BE49-F238E27FC236}">
                  <a16:creationId xmlns="" xmlns:a16="http://schemas.microsoft.com/office/drawing/2014/main" id="{942DD28D-D754-4CE2-BC2D-F494A6CA0413}"/>
                </a:ext>
              </a:extLst>
            </p:cNvPr>
            <p:cNvSpPr/>
            <p:nvPr/>
          </p:nvSpPr>
          <p:spPr>
            <a:xfrm>
              <a:off x="2356700" y="823636"/>
              <a:ext cx="2219253" cy="803564"/>
            </a:xfrm>
            <a:prstGeom prst="roundRect">
              <a:avLst/>
            </a:prstGeom>
            <a:solidFill>
              <a:srgbClr val="A889CC">
                <a:lumMod val="20000"/>
                <a:lumOff val="80000"/>
              </a:srgbClr>
            </a:solidFill>
            <a:ln w="25400" cap="flat" cmpd="sng" algn="ctr">
              <a:solidFill>
                <a:srgbClr val="A889CC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8682CF45-E04E-412F-B298-46E97506AC84}"/>
                </a:ext>
              </a:extLst>
            </p:cNvPr>
            <p:cNvSpPr txBox="1"/>
            <p:nvPr/>
          </p:nvSpPr>
          <p:spPr>
            <a:xfrm>
              <a:off x="2282035" y="826097"/>
              <a:ext cx="2293928" cy="836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(1) Em chọn tả đồ vật nào?</a:t>
              </a:r>
              <a:endParaRPr kumimoji="0" 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8BE00443-C872-46AD-AC16-2377FE88237A}"/>
              </a:ext>
            </a:extLst>
          </p:cNvPr>
          <p:cNvSpPr/>
          <p:nvPr/>
        </p:nvSpPr>
        <p:spPr>
          <a:xfrm>
            <a:off x="4302369" y="2617477"/>
            <a:ext cx="2410194" cy="2167277"/>
          </a:xfrm>
          <a:prstGeom prst="ellipse">
            <a:avLst/>
          </a:prstGeom>
          <a:noFill/>
          <a:ln w="25400" cap="flat" cmpd="sng" algn="ctr">
            <a:solidFill>
              <a:srgbClr val="BAE5E4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x-none" sz="16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39407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202</Words>
  <Application>Microsoft Office PowerPoint</Application>
  <PresentationFormat>Custom</PresentationFormat>
  <Paragraphs>19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千图网拥有20W+精美PPT模板 更多PPT模板下载至：www.58pic.com/office/ppt​​</vt:lpstr>
      <vt:lpstr>2_Office 主题</vt:lpstr>
      <vt:lpstr>1_千图网拥有20W+精美PPT模板 更多PPT模板下载至：www.58pic.com/office/ppt​​</vt:lpstr>
      <vt:lpstr>4_Office 主题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QuynhAnh</cp:lastModifiedBy>
  <cp:revision>4</cp:revision>
  <dcterms:created xsi:type="dcterms:W3CDTF">2021-07-31T11:47:55Z</dcterms:created>
  <dcterms:modified xsi:type="dcterms:W3CDTF">2022-01-17T07:59:19Z</dcterms:modified>
</cp:coreProperties>
</file>